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38" r:id="rId5"/>
    <p:sldId id="347" r:id="rId6"/>
    <p:sldId id="348" r:id="rId7"/>
    <p:sldId id="349" r:id="rId8"/>
    <p:sldId id="350" r:id="rId9"/>
    <p:sldId id="340" r:id="rId10"/>
    <p:sldId id="342" r:id="rId11"/>
    <p:sldId id="257" r:id="rId12"/>
    <p:sldId id="258" r:id="rId13"/>
    <p:sldId id="259" r:id="rId14"/>
    <p:sldId id="260" r:id="rId15"/>
    <p:sldId id="261" r:id="rId16"/>
    <p:sldId id="333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07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population countries like china </a:t>
            </a:r>
            <a:r>
              <a:rPr lang="en-US" dirty="0" err="1"/>
              <a:t>india</a:t>
            </a:r>
            <a:r>
              <a:rPr lang="en-US" dirty="0"/>
              <a:t>  or with large pet dog populations like brazil, japan and </a:t>
            </a:r>
            <a:r>
              <a:rPr lang="en-US" dirty="0" err="1"/>
              <a:t>russia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Paid subscribers tend to do more tests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drop off after subcategories are over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3qwbwIkEYs-a32jNrbMpPz8ZDxNBx5H/view?usp=sharing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Proposals to </a:t>
            </a:r>
            <a:r>
              <a:rPr lang="en-US" dirty="0" err="1"/>
              <a:t>dognition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Mohini nath</a:t>
            </a:r>
          </a:p>
          <a:p>
            <a:endParaRPr lang="en-US" dirty="0"/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A1481B2E-E8E7-498C-93FE-9B654ED0B1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7"/>
    </mc:Choice>
    <mc:Fallback xmlns="">
      <p:transition spd="slow" advTm="3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 descr="Story 12">
            <a:extLst>
              <a:ext uri="{FF2B5EF4-FFF2-40B4-BE49-F238E27FC236}">
                <a16:creationId xmlns:a16="http://schemas.microsoft.com/office/drawing/2014/main" id="{18A82E69-3572-49A8-AE5E-97418AD8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2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A7D2929E-8B0C-456D-BF44-F00BF16C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66D217CE-B0F2-4877-86E8-DA2F57AF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7227934" cy="6858000"/>
          </a:xfrm>
          <a:prstGeom prst="rect">
            <a:avLst/>
          </a:prstGeom>
        </p:spPr>
      </p:pic>
      <p:pic>
        <p:nvPicPr>
          <p:cNvPr id="3" name="slide7" descr="Story 15">
            <a:extLst>
              <a:ext uri="{FF2B5EF4-FFF2-40B4-BE49-F238E27FC236}">
                <a16:creationId xmlns:a16="http://schemas.microsoft.com/office/drawing/2014/main" id="{A2EE57F2-3F4D-4211-A0DF-3DDFEEFE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6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3373728"/>
            <a:ext cx="3863216" cy="1527273"/>
          </a:xfrm>
        </p:spPr>
        <p:txBody>
          <a:bodyPr/>
          <a:lstStyle/>
          <a:p>
            <a:r>
              <a:rPr lang="en-US" dirty="0"/>
              <a:t>Target advertising to citizens of a broader geography demographic</a:t>
            </a:r>
          </a:p>
          <a:p>
            <a:r>
              <a:rPr lang="en-US" dirty="0"/>
              <a:t>Provide discounts on annual subscriptions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Bodoni SvtyTwo ITC TT-Book"/>
              </a:rPr>
              <a:t>Suggestions to increase customer base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B9A535A-B9D6-4E05-9645-0A52A92881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667" r="11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A9D4CE-B87E-44AF-9EC0-289950EE38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912" b="14912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7365-760E-410C-A645-75F797CD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3635036"/>
            <a:ext cx="3863216" cy="3634317"/>
          </a:xfrm>
        </p:spPr>
        <p:txBody>
          <a:bodyPr/>
          <a:lstStyle/>
          <a:p>
            <a:r>
              <a:rPr lang="en-US" dirty="0"/>
              <a:t>Shuffle up the sections. The highest drop offs take place after the empathy sections or the eye contact game</a:t>
            </a:r>
          </a:p>
          <a:p>
            <a:r>
              <a:rPr lang="en-US" dirty="0"/>
              <a:t>Send target reminders</a:t>
            </a:r>
          </a:p>
          <a:p>
            <a:r>
              <a:rPr lang="en-US" dirty="0"/>
              <a:t>Encourage people to be annual subscribers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3F7B5-FFBA-40DF-8B72-3B8C1BD6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Suggestions to increase number of tests taken by existing customers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763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0DA76A2-B281-4518-AFAC-7B4D181E68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0007B-5DD2-4304-BBFB-702E9F42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41" y="2998548"/>
            <a:ext cx="4350572" cy="1693373"/>
          </a:xfrm>
        </p:spPr>
        <p:txBody>
          <a:bodyPr>
            <a:normAutofit/>
          </a:bodyPr>
          <a:lstStyle/>
          <a:p>
            <a:r>
              <a:rPr lang="en-IN" sz="2800" dirty="0"/>
              <a:t>Explanations at:</a:t>
            </a: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dirty="0">
                <a:hlinkClick r:id="rId2"/>
              </a:rPr>
              <a:t>Dognition.mp4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54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YOU EVER GIVEN ONE OF THESE TESTS?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34B9-832F-4BE8-ADBB-CB9377CB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96" y="142042"/>
            <a:ext cx="7625920" cy="4399375"/>
          </a:xfrm>
          <a:prstGeom prst="rect">
            <a:avLst/>
          </a:prstGeom>
        </p:spPr>
      </p:pic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5EF4691B-7088-49DD-8E68-D5CF6C3C2D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8"/>
    </mc:Choice>
    <mc:Fallback xmlns="">
      <p:transition spd="slow" advTm="25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8158B7-A55A-4CEE-890D-B8D756C8ED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9245" r="924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E1908-73C2-447C-ACD9-414F5D94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INFP</a:t>
            </a:r>
            <a:endParaRPr lang="en-IN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98DD92F-D261-4EEF-AB14-D6992A1A2A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4"/>
    </mc:Choice>
    <mc:Fallback xmlns="">
      <p:transition spd="slow" advTm="2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35F5FE-1257-425A-A760-EB34C1A41F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4452" r="24452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B988-3970-4A28-92AD-D8CC70C1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60183-96F9-49E0-88A1-404556CB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istp</a:t>
            </a:r>
            <a:endParaRPr lang="en-IN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559A49A2-1E34-4192-8569-AC3D6825AE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7"/>
    </mc:Choice>
    <mc:Fallback xmlns="">
      <p:transition spd="slow" advTm="2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36-89FE-4000-86E5-9FFA4FF9F0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9722" r="9722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2A2A-D7C1-46D9-924B-CB35E7E0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F3A88D-C1EA-409E-8DED-1843AE8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ENTJ</a:t>
            </a:r>
            <a:endParaRPr lang="en-IN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C3CA34CE-5D64-4C06-B49C-9D245C2401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3"/>
    </mc:Choice>
    <mc:Fallback xmlns="">
      <p:transition spd="slow" advTm="10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108" y="-1435311"/>
            <a:ext cx="4994803" cy="7084381"/>
          </a:xfrm>
        </p:spPr>
        <p:txBody>
          <a:bodyPr/>
          <a:lstStyle/>
          <a:p>
            <a:r>
              <a:rPr lang="en-US" dirty="0"/>
              <a:t>Our smart goal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Closing remarks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0966315-8FAB-4E64-984A-490EEA96DE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"/>
    </mc:Choice>
    <mc:Fallback xmlns="">
      <p:transition spd="slow" advTm="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12750" hangingPunct="0"/>
            <a: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  <a:t>Increase the total number of tests performed a week by 20% within the next 6 months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defTabSz="412750" hangingPunct="0"/>
            <a:r>
              <a:rPr lang="en-US" kern="0" dirty="0">
                <a:latin typeface="Garamond" panose="02020404030301010803" pitchFamily="18" charset="0"/>
              </a:rPr>
              <a:t>Our smart goal is to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9A41A02-585E-4956-97E9-AB7D2438AC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8"/>
    </mc:Choice>
    <mc:Fallback xmlns="">
      <p:transition spd="slow" advTm="9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6E8C5E5B-395A-4C16-80AA-9EB1AD564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79" y="0"/>
            <a:ext cx="8709842" cy="685800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FB6D5EF-EF54-46C8-BF39-2DF636762F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44"/>
    </mc:Choice>
    <mc:Fallback xmlns="">
      <p:transition spd="slow" advTm="38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9C4E746B-979E-4747-A0AC-03676FEA3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4DFF57-DCBD-40D9-B197-8564B8B3D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420" y="0"/>
            <a:ext cx="7743160" cy="68580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50EED53-7AFE-46E3-98FC-CB144D7CD8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212</TotalTime>
  <Words>147</Words>
  <Application>Microsoft Office PowerPoint</Application>
  <PresentationFormat>Widescreen</PresentationFormat>
  <Paragraphs>26</Paragraphs>
  <Slides>15</Slides>
  <Notes>3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Garamond</vt:lpstr>
      <vt:lpstr>Helvetica Light</vt:lpstr>
      <vt:lpstr>Wingdings 2</vt:lpstr>
      <vt:lpstr>DividendVTI</vt:lpstr>
      <vt:lpstr>Proposals to dognition</vt:lpstr>
      <vt:lpstr>PowerPoint Presentation</vt:lpstr>
      <vt:lpstr>INFP</vt:lpstr>
      <vt:lpstr>istp</vt:lpstr>
      <vt:lpstr>ENTJ</vt:lpstr>
      <vt:lpstr>Outline</vt:lpstr>
      <vt:lpstr>Increase the total number of tests performed a week by 20% within the next 6 months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 to increase customer base</vt:lpstr>
      <vt:lpstr>Suggestions to increase number of tests taken by existing customers</vt:lpstr>
      <vt:lpstr>Explanations at:  Dognition.mp4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continual customer interaction at dognition</dc:title>
  <dc:creator>mohini nath</dc:creator>
  <cp:lastModifiedBy>Ishan Kumar</cp:lastModifiedBy>
  <cp:revision>17</cp:revision>
  <dcterms:created xsi:type="dcterms:W3CDTF">2020-07-24T17:55:57Z</dcterms:created>
  <dcterms:modified xsi:type="dcterms:W3CDTF">2020-08-01T12:32:26Z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