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10" d="100"/>
          <a:sy n="10" d="100"/>
        </p:scale>
        <p:origin x="40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9203-3EBD-43B0-B68B-30BDA0D7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77BFC-8AE3-436E-B3E9-F1F7C4CB3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FEC0D-7B23-4A5B-A93F-DFDD2A4C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BC1D-CA35-44DB-BEE5-F299344BE6C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8F28B-F068-4D21-B2BD-16467BA2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442A-742B-4640-8CAA-710349C4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BC2F-F691-4CF2-BD80-F44DE770D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9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C6B1-8B0E-463E-B073-41BBA716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C160E-D37E-451B-97E3-9AE7C2F51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BD66D-25AC-4D28-8FCD-72654551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BC1D-CA35-44DB-BEE5-F299344BE6C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FF20C-EB17-468D-8AFF-85469E13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33AB5-B8F4-4626-BAA3-58262CAC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BC2F-F691-4CF2-BD80-F44DE770D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7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D48EB-7B74-4F4D-BF1B-97CDB9910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41EDD-F292-4AF7-9807-19A6D326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14111-D211-4099-B865-85B12C5B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BC1D-CA35-44DB-BEE5-F299344BE6C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D6D94-BA5A-47EF-87A7-6EAB6435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94C4A-7934-420B-8525-1250E0BA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BC2F-F691-4CF2-BD80-F44DE770D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F1C1-D111-4389-B2FE-5734D800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4CB68-56D8-4B16-A007-62C3EDC3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CF56A-9553-42CC-B703-B168AC04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BC1D-CA35-44DB-BEE5-F299344BE6C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F50BB-D883-42C3-85BB-63C8ECB7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33272-2081-482E-9018-A792628B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BC2F-F691-4CF2-BD80-F44DE770D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5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956F-EADA-4967-A5C9-7A640C6E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2A972-84DE-43C2-8CEC-08F749CD2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EA757-CF6D-415B-9063-D12EC0CE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BC1D-CA35-44DB-BEE5-F299344BE6C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94AD2-DAE9-4C9F-8AAA-7BB177AB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3CCAD-B82C-4B97-BF2D-644F238D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BC2F-F691-4CF2-BD80-F44DE770D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7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30A0-FFE8-4723-A5BD-2780F11B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AE34F-5191-4F1F-9916-977B79A48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50DE6-A098-427E-A61D-15DBD6CA7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F2061-DDE3-47D8-AF89-E483044A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BC1D-CA35-44DB-BEE5-F299344BE6C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A0C52-7253-4B75-86BE-E95A38C3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974E5-5E5A-48C6-8B5A-BC2AF0C1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BC2F-F691-4CF2-BD80-F44DE770D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1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F307-3D8A-49FC-A7F5-70BE4B93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468D4-79EF-4BD0-9F74-EB9C00623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A4201-FB73-4514-AEF3-1639CC499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63101-6CD4-4E1D-B69C-CCB0AD579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E98C5-E480-4985-8DDE-4EB105BA2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3FA94-A7D8-4EEA-9E78-F955814C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BC1D-CA35-44DB-BEE5-F299344BE6C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A3F4C9-B380-436A-BA4E-D9B4E3AB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BC234-FB36-4740-BFC5-532BCDD2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BC2F-F691-4CF2-BD80-F44DE770D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7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5A75-7AEF-4191-B16E-C9ABF442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D92E0-513D-43A8-9407-1133EF20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BC1D-CA35-44DB-BEE5-F299344BE6C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EA968-ACF7-4D5E-83B9-19B46866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864EC-87C8-4749-A3EF-0554B2F9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BC2F-F691-4CF2-BD80-F44DE770D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3E99B-B94D-448F-93A4-072C4A51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BC1D-CA35-44DB-BEE5-F299344BE6C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8911E-7119-442F-BCD7-6DD52560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F1EE4-5D5C-420C-99B5-56437FC8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BC2F-F691-4CF2-BD80-F44DE770D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4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CD5E-A3A1-46C5-A0A5-1B5CADF0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A969-84D2-44E2-92CA-AF74DF373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59CAD-F549-4733-B97D-1C2BC0926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B673D-2978-41BB-A98F-788BC4D5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BC1D-CA35-44DB-BEE5-F299344BE6C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C8096-29DA-42E5-8E61-BF8A4D20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11286-63D7-44F0-A45D-4F9F0EB3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BC2F-F691-4CF2-BD80-F44DE770D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7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1493-2437-4491-AE70-6B196303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8A17A-202E-4D80-8C0C-9B30CBCA7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93341-D086-4977-AFB0-8467D82B0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EFA2A-2549-4216-91FA-80DCDE9B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BC1D-CA35-44DB-BEE5-F299344BE6C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EE7B7-299B-4495-940A-04C744BB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83208-B6E9-4A6E-8C87-4EBBFD24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BC2F-F691-4CF2-BD80-F44DE770D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5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0C21A-E4AD-4878-B6E5-32642D58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51F81-D594-4F9A-AF87-3FE804D59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6545F-659F-42FD-B286-E35DABA5F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BC1D-CA35-44DB-BEE5-F299344BE6C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D94FB-39AE-4E1F-823E-286F5CA84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452F8-9B4F-4898-B028-E76647206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6BC2F-F691-4CF2-BD80-F44DE770D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uchdb.com/guides/replica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08AC-8FA2-4575-A18B-421CBF651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6B580-20EA-4ADA-B55E-8E585402C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13748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563A-36A9-4C38-9E95-8A856D9B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6B59B-AB88-41C7-9EF9-74439396E0B3}"/>
              </a:ext>
            </a:extLst>
          </p:cNvPr>
          <p:cNvSpPr txBox="1"/>
          <p:nvPr/>
        </p:nvSpPr>
        <p:spPr>
          <a:xfrm>
            <a:off x="756920" y="3246120"/>
            <a:ext cx="105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Frontend</a:t>
            </a:r>
            <a:br>
              <a:rPr lang="en-US" dirty="0"/>
            </a:br>
            <a:r>
              <a:rPr lang="en-US" dirty="0"/>
              <a:t>(User)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6720A2-D9A9-4779-A198-54E389A94973}"/>
              </a:ext>
            </a:extLst>
          </p:cNvPr>
          <p:cNvCxnSpPr>
            <a:stCxn id="4" idx="3"/>
          </p:cNvCxnSpPr>
          <p:nvPr/>
        </p:nvCxnSpPr>
        <p:spPr>
          <a:xfrm flipV="1">
            <a:off x="1813560" y="2702560"/>
            <a:ext cx="1539240" cy="86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48D69-14D3-473A-B36A-F0B186B35D04}"/>
              </a:ext>
            </a:extLst>
          </p:cNvPr>
          <p:cNvSpPr txBox="1"/>
          <p:nvPr/>
        </p:nvSpPr>
        <p:spPr>
          <a:xfrm>
            <a:off x="3271520" y="2145238"/>
            <a:ext cx="1548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Node.js Server</a:t>
            </a:r>
          </a:p>
          <a:p>
            <a:pPr algn="ctr"/>
            <a:r>
              <a:rPr lang="en-US" dirty="0"/>
              <a:t>(Cloud)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2AB696-AD46-4097-BA03-5052ECF058E0}"/>
              </a:ext>
            </a:extLst>
          </p:cNvPr>
          <p:cNvCxnSpPr>
            <a:stCxn id="7" idx="3"/>
          </p:cNvCxnSpPr>
          <p:nvPr/>
        </p:nvCxnSpPr>
        <p:spPr>
          <a:xfrm flipV="1">
            <a:off x="4820214" y="2468403"/>
            <a:ext cx="8897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18FE88-F8C7-4B1E-8B48-D21113F40556}"/>
              </a:ext>
            </a:extLst>
          </p:cNvPr>
          <p:cNvSpPr txBox="1"/>
          <p:nvPr/>
        </p:nvSpPr>
        <p:spPr>
          <a:xfrm>
            <a:off x="5763353" y="2144761"/>
            <a:ext cx="102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PouchDB</a:t>
            </a:r>
            <a:br>
              <a:rPr lang="en-US" dirty="0"/>
            </a:br>
            <a:r>
              <a:rPr lang="en-US" dirty="0"/>
              <a:t>(Cloud)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A6B386-4493-4AEB-931C-ABE21380EDE7}"/>
              </a:ext>
            </a:extLst>
          </p:cNvPr>
          <p:cNvCxnSpPr>
            <a:cxnSpLocks/>
          </p:cNvCxnSpPr>
          <p:nvPr/>
        </p:nvCxnSpPr>
        <p:spPr>
          <a:xfrm>
            <a:off x="6746054" y="2836369"/>
            <a:ext cx="1473386" cy="149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75A847-6775-429D-A470-FEC3D1FAC260}"/>
              </a:ext>
            </a:extLst>
          </p:cNvPr>
          <p:cNvCxnSpPr/>
          <p:nvPr/>
        </p:nvCxnSpPr>
        <p:spPr>
          <a:xfrm flipH="1">
            <a:off x="1813560" y="2570480"/>
            <a:ext cx="137668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441F92-BD49-451C-BE41-1B184B3830B1}"/>
              </a:ext>
            </a:extLst>
          </p:cNvPr>
          <p:cNvCxnSpPr/>
          <p:nvPr/>
        </p:nvCxnSpPr>
        <p:spPr>
          <a:xfrm flipH="1">
            <a:off x="4820214" y="2326640"/>
            <a:ext cx="798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69C976-7CB5-45AA-B956-D2F157599C61}"/>
              </a:ext>
            </a:extLst>
          </p:cNvPr>
          <p:cNvCxnSpPr/>
          <p:nvPr/>
        </p:nvCxnSpPr>
        <p:spPr>
          <a:xfrm flipH="1" flipV="1">
            <a:off x="6898640" y="2702560"/>
            <a:ext cx="1452880" cy="14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CC0714-EB4C-49E9-8501-EB23AFC9137B}"/>
              </a:ext>
            </a:extLst>
          </p:cNvPr>
          <p:cNvSpPr txBox="1"/>
          <p:nvPr/>
        </p:nvSpPr>
        <p:spPr>
          <a:xfrm>
            <a:off x="8325086" y="4165600"/>
            <a:ext cx="102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PouchDB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RPi</a:t>
            </a:r>
            <a:r>
              <a:rPr lang="en-US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933736-8E86-45AE-A980-C020759F6F90}"/>
              </a:ext>
            </a:extLst>
          </p:cNvPr>
          <p:cNvSpPr txBox="1"/>
          <p:nvPr/>
        </p:nvSpPr>
        <p:spPr>
          <a:xfrm>
            <a:off x="9744821" y="4165599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Node.js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RPi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07E0B5-CCB6-4000-BF0F-89FDCBC11963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9744821" y="3135923"/>
            <a:ext cx="447399" cy="102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EA1C193-BD4D-49D8-A0C8-580A7CA08FC2}"/>
              </a:ext>
            </a:extLst>
          </p:cNvPr>
          <p:cNvSpPr txBox="1"/>
          <p:nvPr/>
        </p:nvSpPr>
        <p:spPr>
          <a:xfrm>
            <a:off x="9110833" y="2753637"/>
            <a:ext cx="10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ABB Yumi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996B3A-4310-4792-A101-8AE19365FF3A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9078065" y="4811930"/>
            <a:ext cx="970175" cy="86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CFE4A-08C9-4D9C-BE38-CF740883406F}"/>
              </a:ext>
            </a:extLst>
          </p:cNvPr>
          <p:cNvCxnSpPr/>
          <p:nvPr/>
        </p:nvCxnSpPr>
        <p:spPr>
          <a:xfrm>
            <a:off x="9549774" y="3255889"/>
            <a:ext cx="390094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97FFA3-1369-461F-9952-83C63016D02E}"/>
              </a:ext>
            </a:extLst>
          </p:cNvPr>
          <p:cNvSpPr txBox="1"/>
          <p:nvPr/>
        </p:nvSpPr>
        <p:spPr>
          <a:xfrm>
            <a:off x="8922173" y="3569285"/>
            <a:ext cx="86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79BE15-6FD0-4E50-8DBC-A4F2D4892F23}"/>
              </a:ext>
            </a:extLst>
          </p:cNvPr>
          <p:cNvSpPr txBox="1"/>
          <p:nvPr/>
        </p:nvSpPr>
        <p:spPr>
          <a:xfrm>
            <a:off x="10125994" y="3305656"/>
            <a:ext cx="14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FC3DC7-2A03-4479-A5F4-84B710AE73C7}"/>
              </a:ext>
            </a:extLst>
          </p:cNvPr>
          <p:cNvSpPr txBox="1"/>
          <p:nvPr/>
        </p:nvSpPr>
        <p:spPr>
          <a:xfrm rot="2812364">
            <a:off x="7300711" y="2876788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D2A69D-ED89-4E52-B1A8-813D44DD80A6}"/>
              </a:ext>
            </a:extLst>
          </p:cNvPr>
          <p:cNvSpPr txBox="1"/>
          <p:nvPr/>
        </p:nvSpPr>
        <p:spPr>
          <a:xfrm rot="2842130">
            <a:off x="6266152" y="3490322"/>
            <a:ext cx="20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Requirement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287899-87E5-4A89-A9E0-D312AA5D0ECE}"/>
              </a:ext>
            </a:extLst>
          </p:cNvPr>
          <p:cNvSpPr txBox="1"/>
          <p:nvPr/>
        </p:nvSpPr>
        <p:spPr>
          <a:xfrm rot="19786451">
            <a:off x="1681152" y="3215302"/>
            <a:ext cx="20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Requirement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D89A06-1E2C-45CC-8A10-E9A179965C39}"/>
              </a:ext>
            </a:extLst>
          </p:cNvPr>
          <p:cNvSpPr txBox="1"/>
          <p:nvPr/>
        </p:nvSpPr>
        <p:spPr>
          <a:xfrm rot="19786451">
            <a:off x="1802624" y="2550775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26694A-304B-4538-AA03-66FAC605E852}"/>
              </a:ext>
            </a:extLst>
          </p:cNvPr>
          <p:cNvSpPr txBox="1"/>
          <p:nvPr/>
        </p:nvSpPr>
        <p:spPr>
          <a:xfrm rot="19148977">
            <a:off x="8712742" y="4971803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Color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56FC3A-A95C-44CC-979A-E0EABE36B730}"/>
              </a:ext>
            </a:extLst>
          </p:cNvPr>
          <p:cNvSpPr txBox="1"/>
          <p:nvPr/>
        </p:nvSpPr>
        <p:spPr>
          <a:xfrm>
            <a:off x="8351520" y="5674864"/>
            <a:ext cx="145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Delta Camera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D1EF80-F957-48CA-8F86-28EF1A083CEF}"/>
              </a:ext>
            </a:extLst>
          </p:cNvPr>
          <p:cNvSpPr txBox="1"/>
          <p:nvPr/>
        </p:nvSpPr>
        <p:spPr>
          <a:xfrm rot="19929688">
            <a:off x="1635519" y="2876788"/>
            <a:ext cx="180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[HTTP GET/POST]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5DB4EE-5AFE-4410-A2AA-32F9BAD60D20}"/>
              </a:ext>
            </a:extLst>
          </p:cNvPr>
          <p:cNvSpPr txBox="1"/>
          <p:nvPr/>
        </p:nvSpPr>
        <p:spPr>
          <a:xfrm>
            <a:off x="4415122" y="1799094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[Mango Queries]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941CBC-5B70-4585-9452-E2238DCC1AFA}"/>
              </a:ext>
            </a:extLst>
          </p:cNvPr>
          <p:cNvSpPr txBox="1"/>
          <p:nvPr/>
        </p:nvSpPr>
        <p:spPr>
          <a:xfrm rot="2773060">
            <a:off x="6643885" y="3301680"/>
            <a:ext cx="181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[Synchronization]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9601E2-0178-4854-B184-F0E12B4B7D07}"/>
              </a:ext>
            </a:extLst>
          </p:cNvPr>
          <p:cNvSpPr txBox="1"/>
          <p:nvPr/>
        </p:nvSpPr>
        <p:spPr>
          <a:xfrm rot="3992826">
            <a:off x="9182587" y="3497570"/>
            <a:ext cx="136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[LAN TCP/IP]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D5FF1D-2E28-4F98-990F-9565DE32350A}"/>
              </a:ext>
            </a:extLst>
          </p:cNvPr>
          <p:cNvSpPr txBox="1"/>
          <p:nvPr/>
        </p:nvSpPr>
        <p:spPr>
          <a:xfrm rot="19403812">
            <a:off x="9363605" y="5162972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UART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D4AF54B-23AD-4EAB-973C-833549457868}"/>
              </a:ext>
            </a:extLst>
          </p:cNvPr>
          <p:cNvCxnSpPr/>
          <p:nvPr/>
        </p:nvCxnSpPr>
        <p:spPr>
          <a:xfrm>
            <a:off x="10474960" y="4811930"/>
            <a:ext cx="354336" cy="62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41F0F09-4D61-4A78-A260-3E9396398E50}"/>
              </a:ext>
            </a:extLst>
          </p:cNvPr>
          <p:cNvSpPr txBox="1"/>
          <p:nvPr/>
        </p:nvSpPr>
        <p:spPr>
          <a:xfrm>
            <a:off x="10691342" y="5490198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Ejector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1A55D2-CF6F-480A-83F9-8B6128079469}"/>
              </a:ext>
            </a:extLst>
          </p:cNvPr>
          <p:cNvSpPr txBox="1"/>
          <p:nvPr/>
        </p:nvSpPr>
        <p:spPr>
          <a:xfrm rot="3035404">
            <a:off x="10439724" y="477641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OK/NG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53287-84FF-4533-BE9A-51BA841BB46E}"/>
              </a:ext>
            </a:extLst>
          </p:cNvPr>
          <p:cNvSpPr txBox="1"/>
          <p:nvPr/>
        </p:nvSpPr>
        <p:spPr>
          <a:xfrm rot="3753775">
            <a:off x="10127396" y="5010610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84075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5D67-F633-42B3-8FD3-A9B9B5EE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DC515-5A64-4053-8902-75D6AAFF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send command from frontend to Robot in condition when plant doesn't have an full time internet connection so if the internet is down</a:t>
            </a:r>
          </a:p>
          <a:p>
            <a:pPr lvl="1"/>
            <a:r>
              <a:rPr lang="en-US" dirty="0"/>
              <a:t>Robot should be able to process as much as possible</a:t>
            </a:r>
          </a:p>
          <a:p>
            <a:pPr lvl="1"/>
            <a:r>
              <a:rPr lang="en-US" dirty="0"/>
              <a:t>Customer should be able to order as well</a:t>
            </a:r>
          </a:p>
        </p:txBody>
      </p:sp>
    </p:spTree>
    <p:extLst>
      <p:ext uri="{BB962C8B-B14F-4D97-AF65-F5344CB8AC3E}">
        <p14:creationId xmlns:p14="http://schemas.microsoft.com/office/powerpoint/2010/main" val="316005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4094-F77B-4BCC-9D82-95E0F48D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selected </a:t>
            </a:r>
            <a:r>
              <a:rPr lang="en-US" dirty="0" err="1"/>
              <a:t>PouchDB</a:t>
            </a:r>
            <a:r>
              <a:rPr lang="en-US" dirty="0"/>
              <a:t>…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14E08-9DA6-4FE9-858B-71536A22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Ref. </a:t>
            </a:r>
            <a:r>
              <a:rPr lang="en-US" dirty="0">
                <a:hlinkClick r:id="rId2"/>
              </a:rPr>
              <a:t>https://pouchdb.com/guides/replication.html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PouchDB</a:t>
            </a:r>
            <a:r>
              <a:rPr lang="en-US" dirty="0"/>
              <a:t> and CouchDB were designed for one main purpose: sync. Jason Smith has a great quote about this:</a:t>
            </a:r>
          </a:p>
          <a:p>
            <a:pPr marL="0" indent="0">
              <a:buNone/>
            </a:pPr>
            <a:r>
              <a:rPr lang="en-US" dirty="0"/>
              <a:t>	“The way I like to think about CouchDB is this: CouchDB is bad at everything, except syncing. And it turns out that's the most important feature you could ever ask for, for many types of software.”</a:t>
            </a:r>
          </a:p>
        </p:txBody>
      </p:sp>
    </p:spTree>
    <p:extLst>
      <p:ext uri="{BB962C8B-B14F-4D97-AF65-F5344CB8AC3E}">
        <p14:creationId xmlns:p14="http://schemas.microsoft.com/office/powerpoint/2010/main" val="330611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7D27-DF27-415C-AF74-04176AEE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B04C-CDF8-4B31-BD66-202CF38A6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SocketTest</a:t>
            </a:r>
            <a:endParaRPr lang="en-US" dirty="0"/>
          </a:p>
          <a:p>
            <a:pPr lvl="1"/>
            <a:r>
              <a:rPr lang="en-US" dirty="0"/>
              <a:t>Emulate TCP/IP Server or Client</a:t>
            </a:r>
          </a:p>
          <a:p>
            <a:r>
              <a:rPr lang="en-US" dirty="0"/>
              <a:t>Putty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RPi</a:t>
            </a:r>
            <a:r>
              <a:rPr lang="en-US" dirty="0"/>
              <a:t> Terminal</a:t>
            </a:r>
          </a:p>
          <a:p>
            <a:r>
              <a:rPr lang="en-US" dirty="0"/>
              <a:t>WinSCP</a:t>
            </a:r>
          </a:p>
          <a:p>
            <a:pPr lvl="1"/>
            <a:r>
              <a:rPr lang="en-US" dirty="0"/>
              <a:t>Sending File to </a:t>
            </a:r>
            <a:r>
              <a:rPr lang="en-US" dirty="0" err="1"/>
              <a:t>RPi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/>
              <a:t>For testing GET/POST API</a:t>
            </a:r>
          </a:p>
        </p:txBody>
      </p:sp>
    </p:spTree>
    <p:extLst>
      <p:ext uri="{BB962C8B-B14F-4D97-AF65-F5344CB8AC3E}">
        <p14:creationId xmlns:p14="http://schemas.microsoft.com/office/powerpoint/2010/main" val="398952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1B96-DDFE-4829-A044-92334130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RPi</a:t>
            </a:r>
            <a:r>
              <a:rPr lang="en-US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F2B5-65D6-432F-8735-E774414CE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cd industrial48-rpi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node app.js</a:t>
            </a:r>
          </a:p>
        </p:txBody>
      </p:sp>
    </p:spTree>
    <p:extLst>
      <p:ext uri="{BB962C8B-B14F-4D97-AF65-F5344CB8AC3E}">
        <p14:creationId xmlns:p14="http://schemas.microsoft.com/office/powerpoint/2010/main" val="50220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179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Software Team</vt:lpstr>
      <vt:lpstr>System Diagram</vt:lpstr>
      <vt:lpstr>Target Goal</vt:lpstr>
      <vt:lpstr>So we selected PouchDB… Why?</vt:lpstr>
      <vt:lpstr>Useful Tools</vt:lpstr>
      <vt:lpstr>Run RPi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Team</dc:title>
  <dc:creator>Norawit Nangsue</dc:creator>
  <cp:lastModifiedBy>Norawit Nangsue</cp:lastModifiedBy>
  <cp:revision>4</cp:revision>
  <dcterms:created xsi:type="dcterms:W3CDTF">2019-05-28T01:46:20Z</dcterms:created>
  <dcterms:modified xsi:type="dcterms:W3CDTF">2019-05-28T02:19:18Z</dcterms:modified>
</cp:coreProperties>
</file>