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Boogaloo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Boogalo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a745c2747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a745c2747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745c2747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a745c2747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a745c2747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a745c2747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745c2747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a745c2747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a745c2747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a745c2747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745c2747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745c2747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Boogaloo"/>
              <a:buNone/>
              <a:defRPr b="1" sz="4800">
                <a:latin typeface="Boogaloo"/>
                <a:ea typeface="Boogaloo"/>
                <a:cs typeface="Boogaloo"/>
                <a:sym typeface="Boogalo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nathrichCSUF/Connect4A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88450" y="926559"/>
            <a:ext cx="8567100" cy="16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Boogaloo"/>
                <a:ea typeface="Boogaloo"/>
                <a:cs typeface="Boogaloo"/>
                <a:sym typeface="Boogaloo"/>
              </a:rPr>
              <a:t>Connect </a:t>
            </a:r>
            <a:r>
              <a:rPr b="1" lang="en" sz="7200">
                <a:solidFill>
                  <a:srgbClr val="3C78D8"/>
                </a:solidFill>
                <a:latin typeface="Boogaloo"/>
                <a:ea typeface="Boogaloo"/>
                <a:cs typeface="Boogaloo"/>
                <a:sym typeface="Boogaloo"/>
              </a:rPr>
              <a:t>4</a:t>
            </a:r>
            <a:r>
              <a:rPr b="1" lang="en" sz="7200">
                <a:solidFill>
                  <a:srgbClr val="FF0000"/>
                </a:solidFill>
                <a:latin typeface="Boogaloo"/>
                <a:ea typeface="Boogaloo"/>
                <a:cs typeface="Boogaloo"/>
                <a:sym typeface="Boogaloo"/>
              </a:rPr>
              <a:t>A</a:t>
            </a:r>
            <a:r>
              <a:rPr b="1" lang="en" sz="7200">
                <a:solidFill>
                  <a:srgbClr val="FFFF00"/>
                </a:solidFill>
                <a:latin typeface="Boogaloo"/>
                <a:ea typeface="Boogaloo"/>
                <a:cs typeface="Boogaloo"/>
                <a:sym typeface="Boogaloo"/>
              </a:rPr>
              <a:t>I</a:t>
            </a:r>
            <a:r>
              <a:rPr b="1" lang="en" sz="7200">
                <a:latin typeface="Boogaloo"/>
                <a:ea typeface="Boogaloo"/>
                <a:cs typeface="Boogaloo"/>
                <a:sym typeface="Boogaloo"/>
              </a:rPr>
              <a:t> </a:t>
            </a:r>
            <a:endParaRPr b="1" sz="7200">
              <a:latin typeface="Boogaloo"/>
              <a:ea typeface="Boogaloo"/>
              <a:cs typeface="Boogaloo"/>
              <a:sym typeface="Boogalo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93600" y="3317550"/>
            <a:ext cx="8956800" cy="11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Boogaloo"/>
                <a:ea typeface="Boogaloo"/>
                <a:cs typeface="Boogaloo"/>
                <a:sym typeface="Boogaloo"/>
              </a:rPr>
              <a:t>By</a:t>
            </a:r>
            <a:r>
              <a:rPr lang="en" sz="3600">
                <a:solidFill>
                  <a:srgbClr val="FFFF00"/>
                </a:solidFill>
                <a:latin typeface="Boogaloo"/>
                <a:ea typeface="Boogaloo"/>
                <a:cs typeface="Boogaloo"/>
                <a:sym typeface="Boogaloo"/>
              </a:rPr>
              <a:t>:</a:t>
            </a:r>
            <a:r>
              <a:rPr lang="en" sz="36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rPr>
              <a:t> </a:t>
            </a:r>
            <a:r>
              <a:rPr lang="en" sz="2400">
                <a:solidFill>
                  <a:srgbClr val="007EE7"/>
                </a:solidFill>
                <a:latin typeface="Boogaloo"/>
                <a:ea typeface="Boogaloo"/>
                <a:cs typeface="Boogaloo"/>
                <a:sym typeface="Boogaloo"/>
              </a:rPr>
              <a:t>Dustin Vuong, </a:t>
            </a:r>
            <a:r>
              <a:rPr lang="en" sz="2400">
                <a:solidFill>
                  <a:srgbClr val="007EE7"/>
                </a:solidFill>
                <a:latin typeface="Boogaloo"/>
                <a:ea typeface="Boogaloo"/>
                <a:cs typeface="Boogaloo"/>
                <a:sym typeface="Boogaloo"/>
              </a:rPr>
              <a:t>Yash Bhambani, Matthew Camarena, and Nathaniel Richards</a:t>
            </a:r>
            <a:endParaRPr sz="2400">
              <a:solidFill>
                <a:srgbClr val="007EE7"/>
              </a:solidFill>
              <a:latin typeface="Boogaloo"/>
              <a:ea typeface="Boogaloo"/>
              <a:cs typeface="Boogaloo"/>
              <a:sym typeface="Boogalo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Boogaloo"/>
                <a:ea typeface="Boogaloo"/>
                <a:cs typeface="Boogaloo"/>
                <a:sym typeface="Boogaloo"/>
              </a:rPr>
              <a:t>Meet The Team!</a:t>
            </a:r>
            <a:endParaRPr sz="4800">
              <a:latin typeface="Boogaloo"/>
              <a:ea typeface="Boogaloo"/>
              <a:cs typeface="Boogaloo"/>
              <a:sym typeface="Boogaloo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78400" y="1919100"/>
            <a:ext cx="5093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Dusin Vuong: Lead AI Programmer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Yash Bhambani: Lead Artist and </a:t>
            </a:r>
            <a:r>
              <a:rPr lang="en"/>
              <a:t>Assistant  </a:t>
            </a:r>
            <a:r>
              <a:rPr lang="en"/>
              <a:t>Game Programmer Programmer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Matthew Camarena: Lead Game Programmer and Assistant AI Programmer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Nathaniel Richards: Assistant Game Programmer and AI Programmer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300" y="1902938"/>
            <a:ext cx="3653400" cy="2742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our Project!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598375" y="1919075"/>
            <a:ext cx="4713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Our Project is a Connect 4 Game with Expert level AI implemented to try and beat the user.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The Connect 4AI Game is done in Python 3 with Pygame!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For fun, you can optionally play with against people!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550" y="1811225"/>
            <a:ext cx="3086300" cy="310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Github Link: </a:t>
            </a:r>
            <a:r>
              <a:rPr b="1" lang="en" sz="1400" u="sng">
                <a:solidFill>
                  <a:srgbClr val="FF0000"/>
                </a:solidFill>
                <a:hlinkClick r:id="rId3"/>
              </a:rPr>
              <a:t>https://github.com/nathrichCSUF/Connect4AI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Install Python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Run main.py from Command Line </a:t>
            </a:r>
            <a:r>
              <a:rPr lang="en">
                <a:solidFill>
                  <a:srgbClr val="007EE7"/>
                </a:solidFill>
              </a:rPr>
              <a:t>(ex: Windows → python main.py)</a:t>
            </a:r>
            <a:endParaRPr>
              <a:solidFill>
                <a:srgbClr val="007EE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our AI! 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2017450"/>
            <a:ext cx="6906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For our project, we implemented our AI with Minimax Pruning!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Minimax Pruning: decision rule used in artificial intelligence, decision theory, game theory, statistics, and philosophy for minimizing the possible loss for a worst case scenario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Issues...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Improper counting</a:t>
            </a:r>
            <a:r>
              <a:rPr lang="en"/>
              <a:t> with diagonal options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AI rarely defaults to moving to left most lane when player is about to win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Difficult to handle high depths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675" y="2642025"/>
            <a:ext cx="3045325" cy="24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1464550" y="1978918"/>
            <a:ext cx="6214910" cy="118565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007EE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Boogaloo"/>
              </a:rPr>
              <a:t>Demo Time!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