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style9.xml" ContentType="application/vnd.ms-office.chartstyle+xml"/>
  <Override PartName="/ppt/charts/colors9.xml" ContentType="application/vnd.ms-office.chartcolorstyle+xml"/>
  <Override PartName="/ppt/charts/chart1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9.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20.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21.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handoutMasterIdLst>
    <p:handoutMasterId r:id="rId40"/>
  </p:handoutMasterIdLst>
  <p:sldIdLst>
    <p:sldId id="256" r:id="rId2"/>
    <p:sldId id="257" r:id="rId3"/>
    <p:sldId id="258" r:id="rId4"/>
    <p:sldId id="259" r:id="rId5"/>
    <p:sldId id="297" r:id="rId6"/>
    <p:sldId id="298" r:id="rId7"/>
    <p:sldId id="299" r:id="rId8"/>
    <p:sldId id="300" r:id="rId9"/>
    <p:sldId id="293" r:id="rId10"/>
    <p:sldId id="265" r:id="rId11"/>
    <p:sldId id="266" r:id="rId12"/>
    <p:sldId id="267" r:id="rId13"/>
    <p:sldId id="268" r:id="rId14"/>
    <p:sldId id="269" r:id="rId15"/>
    <p:sldId id="270" r:id="rId16"/>
    <p:sldId id="271" r:id="rId17"/>
    <p:sldId id="273" r:id="rId18"/>
    <p:sldId id="272" r:id="rId19"/>
    <p:sldId id="274" r:id="rId20"/>
    <p:sldId id="283" r:id="rId21"/>
    <p:sldId id="284" r:id="rId22"/>
    <p:sldId id="282" r:id="rId23"/>
    <p:sldId id="285" r:id="rId24"/>
    <p:sldId id="276" r:id="rId25"/>
    <p:sldId id="277" r:id="rId26"/>
    <p:sldId id="286" r:id="rId27"/>
    <p:sldId id="287" r:id="rId28"/>
    <p:sldId id="291" r:id="rId29"/>
    <p:sldId id="288" r:id="rId30"/>
    <p:sldId id="289" r:id="rId31"/>
    <p:sldId id="279" r:id="rId32"/>
    <p:sldId id="290" r:id="rId33"/>
    <p:sldId id="301" r:id="rId34"/>
    <p:sldId id="292" r:id="rId35"/>
    <p:sldId id="294" r:id="rId36"/>
    <p:sldId id="295" r:id="rId37"/>
    <p:sldId id="296" r:id="rId38"/>
  </p:sldIdLst>
  <p:sldSz cx="12192000" cy="6858000"/>
  <p:notesSz cx="7023100" cy="93091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651D"/>
    <a:srgbClr val="D08E24"/>
    <a:srgbClr val="EFA720"/>
    <a:srgbClr val="00986E"/>
    <a:srgbClr val="FDF4BD"/>
    <a:srgbClr val="00281F"/>
    <a:srgbClr val="00503F"/>
    <a:srgbClr val="7B1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82136" autoAdjust="0"/>
  </p:normalViewPr>
  <p:slideViewPr>
    <p:cSldViewPr snapToGrid="0" snapToObjects="1">
      <p:cViewPr>
        <p:scale>
          <a:sx n="68" d="100"/>
          <a:sy n="68" d="100"/>
        </p:scale>
        <p:origin x="804" y="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172.27.36.72\Graduate%20Research\JORAJAN\Rahul\Jorajan%20Structure\Jorajan%20wells%20and%20plots_2.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1" Type="http://schemas.openxmlformats.org/officeDocument/2006/relationships/oleObject" Target="file:///\\172.27.36.72\Graduate%20Research\JORAJAN\NATHAN\Calculations\Lower%20Tipam%20Tight%20Rock%20Wells\Prediction\With%20Res%20Model%20Only%208%20Blind%20Test\Book2.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172.27.36.72\Graduate%20Research\JORAJAN\NATHAN\Calculations\Lower%20Tipam%20Tight%20Rock%20Wells\Prediction\With%20Res%20Model%20Only%208%20Blind%20Test\Book2.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172.27.36.72\Graduate%20Research\JORAJAN\NATHAN\Calculations\Lower%20Tipam%20Tight%20Rock%20Wells\Prediction\With%20Res%20Model%20Only%208%20Blind%20Test\Book2.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172.27.36.72\Graduate%20Research\JORAJAN\NATHAN\Calculations\Lower%20Tipam%20Tight%20Rock%20Wells\Prediction\With%20Res%20Model%20Only%205%20averaged%20features\data.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172.27.36.72\Graduate%20Research\JORAJAN\NATHAN\Calculations\Lower%20Tipam%20Tight%20Rock%20Wells\Prediction\With%20Res%20Model%20Only%208%20Blind%20Test\With%20Skin_Blind%20Test_Two%20Ways%20of%20Using%20Components.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172.27.36.72\Graduate%20Research\JORAJAN\NATHAN\Calculations\Lower%20Tipam%20Tight%20Rock%20Wells\Prediction\Try%209%20Blind%20Test\Book2.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172.27.36.72\Graduate%20Research\JORAJAN\NATHAN\Calculations\Lower%20Tipam%20Tight%20Rock%20Wells\Prediction\With%20Res%20Model%20Only%209%20Robustness\Robustness%2025.xlsx" TargetMode="External"/></Relationships>
</file>

<file path=ppt/charts/_rels/chart17.xml.rels><?xml version="1.0" encoding="UTF-8" standalone="yes"?>
<Relationships xmlns="http://schemas.openxmlformats.org/package/2006/relationships"><Relationship Id="rId3" Type="http://schemas.openxmlformats.org/officeDocument/2006/relationships/oleObject" Target="file:///\\172.27.36.72\Graduate%20Research\JORAJAN\NATHAN\Calculations\Lower%20Tipam%20Tight%20Rock%20Wells\Prediction\With%20Res%20Model%20Only%209%20Robustness\Unstable%20Eigenvectors.xlsx" TargetMode="External"/><Relationship Id="rId2" Type="http://schemas.microsoft.com/office/2011/relationships/chartColorStyle" Target="colors9.xml"/><Relationship Id="rId1" Type="http://schemas.microsoft.com/office/2011/relationships/chartStyle" Target="style9.xml"/></Relationships>
</file>

<file path=ppt/charts/_rels/chart18.xml.rels><?xml version="1.0" encoding="UTF-8" standalone="yes"?>
<Relationships xmlns="http://schemas.openxmlformats.org/package/2006/relationships"><Relationship Id="rId3" Type="http://schemas.openxmlformats.org/officeDocument/2006/relationships/oleObject" Target="file:///\\172.27.36.72\Graduate%20Research\JORAJAN\NATHAN\Calculations\Lower%20Tipam%20Tight%20Rock%20Wells\Prediction\With%20Res%20Model%20Only%209%20Robustness\Unstable%20Eigenvectors.xlsx" TargetMode="External"/><Relationship Id="rId2" Type="http://schemas.microsoft.com/office/2011/relationships/chartColorStyle" Target="colors10.xml"/><Relationship Id="rId1" Type="http://schemas.microsoft.com/office/2011/relationships/chartStyle" Target="style10.xml"/></Relationships>
</file>

<file path=ppt/charts/_rels/chart19.xml.rels><?xml version="1.0" encoding="UTF-8" standalone="yes"?>
<Relationships xmlns="http://schemas.openxmlformats.org/package/2006/relationships"><Relationship Id="rId3" Type="http://schemas.openxmlformats.org/officeDocument/2006/relationships/oleObject" Target="file:///\\172.27.36.72\Graduate%20Research\JORAJAN\NATHAN\Calculations\Lower%20Tipam%20Tight%20Rock%20Wells\Prediction\With%20Res%20Model%20Only%209%20Robustness\Unstable%20Eigenvectors.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2.xml"/><Relationship Id="rId4" Type="http://schemas.openxmlformats.org/officeDocument/2006/relationships/oleObject" Target="file:///\\172.27.36.72\Graduate%20Research\JORAJAN\Rahul\Kathalguri\Kathaguri%20Calculation%20using%20VB_RK.xlsm" TargetMode="External"/></Relationships>
</file>

<file path=ppt/charts/_rels/chart20.xml.rels><?xml version="1.0" encoding="UTF-8" standalone="yes"?>
<Relationships xmlns="http://schemas.openxmlformats.org/package/2006/relationships"><Relationship Id="rId3" Type="http://schemas.openxmlformats.org/officeDocument/2006/relationships/oleObject" Target="file:///\\172.27.36.72\Graduate%20Research\JORAJAN\NATHAN\Calculations\Lower%20Tipam%20Tight%20Rock%20Wells\Prediction\With%20Res%20Model%20Only%209%20Robustness\Unstable%20Eigenvectors.xlsx" TargetMode="External"/><Relationship Id="rId2" Type="http://schemas.microsoft.com/office/2011/relationships/chartColorStyle" Target="colors12.xml"/><Relationship Id="rId1" Type="http://schemas.microsoft.com/office/2011/relationships/chartStyle" Target="style12.xml"/></Relationships>
</file>

<file path=ppt/charts/_rels/chart21.xml.rels><?xml version="1.0" encoding="UTF-8" standalone="yes"?>
<Relationships xmlns="http://schemas.openxmlformats.org/package/2006/relationships"><Relationship Id="rId3" Type="http://schemas.openxmlformats.org/officeDocument/2006/relationships/oleObject" Target="file:///\\172.27.36.72\Graduate%20Research\JORAJAN\NATHAN\Calculations\Lower%20Tipam%20Tight%20Rock%20Wells\Prediction\With%20Res%20Model%20Only%209%20Robustness\Unstable%20Eigenvectors.xlsx" TargetMode="External"/><Relationship Id="rId2" Type="http://schemas.microsoft.com/office/2011/relationships/chartColorStyle" Target="colors13.xml"/><Relationship Id="rId1" Type="http://schemas.microsoft.com/office/2011/relationships/chartStyle" Target="style13.xml"/></Relationships>
</file>

<file path=ppt/charts/_rels/chart3.xml.rels><?xml version="1.0" encoding="UTF-8" standalone="yes"?>
<Relationships xmlns="http://schemas.openxmlformats.org/package/2006/relationships"><Relationship Id="rId3" Type="http://schemas.openxmlformats.org/officeDocument/2006/relationships/oleObject" Target="file:///\\172.27.36.72\Graduate%20Research\JORAJAN\NATHAN\Calculations\Lower%20Tipam%20Tight%20Rock%20Wells\Pressure%20Trend%20Analysis\LT%20Reservoir%20Pressure%20Trend%20v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172.27.36.72\Graduate%20Research\JORAJAN\NATHAN\Calculations\Lower%20Tipam%20Tight%20Rock%20Wells\Pressure%20Trend%20Analysis\LT%20Reservoir%20Pressure%20Trend%20v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172.27.36.72\Graduate%20Research\JORAJAN\NATHAN\Calculations\Lower%20Tipam%20Tight%20Rock%20Wells\Pressure%20Trend%20Analysis\LT%20Reservoir%20Pressure%20Trend%20v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172.27.36.72\Graduate%20Research\JORAJAN\NATHAN\Calculations\Lower%20Tipam%20Tight%20Rock%20Wells\Pressure%20Trend%20Analysis\LT%20Reservoir%20Pressure%20Trend%20v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172.27.36.72\Graduate%20Research\JORAJAN\NATHAN\Calculations\Lower%20Tipam%20Tight%20Rock%20Wells\Pressure%20Trend%20Analysis\LT%20Reservoir%20Pressure%20Tren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172.27.36.72\Graduate%20Research\JORAJAN\NATHAN\Calculations\Lower%20Tipam%20Tight%20Rock%20Wells\Full%20Data%20S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172.27.36.72\Graduate%20Research\JORAJAN\NATHAN\Calculations\Lower%20Tipam%20Tight%20Rock%20Wells\Prediction\Try%209%20Blind%20Test\Book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38100" cap="rnd">
              <a:solidFill>
                <a:schemeClr val="tx2">
                  <a:lumMod val="60000"/>
                  <a:lumOff val="40000"/>
                </a:schemeClr>
              </a:solidFill>
              <a:round/>
            </a:ln>
            <a:effectLst/>
          </c:spPr>
          <c:marker>
            <c:symbol val="none"/>
          </c:marker>
          <c:xVal>
            <c:numRef>
              <c:f>'[Jorajan wells and plots_2.xlsx]Production performance_LT'!$AJ$4:$AJ$571</c:f>
              <c:numCache>
                <c:formatCode>m/d/yyyy</c:formatCode>
                <c:ptCount val="568"/>
                <c:pt idx="0">
                  <c:v>26420</c:v>
                </c:pt>
                <c:pt idx="1">
                  <c:v>26512</c:v>
                </c:pt>
                <c:pt idx="2">
                  <c:v>26543</c:v>
                </c:pt>
                <c:pt idx="3">
                  <c:v>26573</c:v>
                </c:pt>
                <c:pt idx="4">
                  <c:v>26724</c:v>
                </c:pt>
                <c:pt idx="5">
                  <c:v>26755</c:v>
                </c:pt>
                <c:pt idx="6">
                  <c:v>26785</c:v>
                </c:pt>
                <c:pt idx="7">
                  <c:v>26816</c:v>
                </c:pt>
                <c:pt idx="8">
                  <c:v>27120</c:v>
                </c:pt>
                <c:pt idx="9">
                  <c:v>27242</c:v>
                </c:pt>
                <c:pt idx="10">
                  <c:v>27273</c:v>
                </c:pt>
                <c:pt idx="11">
                  <c:v>27303</c:v>
                </c:pt>
                <c:pt idx="12">
                  <c:v>27334</c:v>
                </c:pt>
                <c:pt idx="13">
                  <c:v>27364</c:v>
                </c:pt>
                <c:pt idx="14">
                  <c:v>27395</c:v>
                </c:pt>
                <c:pt idx="15">
                  <c:v>27426</c:v>
                </c:pt>
                <c:pt idx="16">
                  <c:v>27454</c:v>
                </c:pt>
                <c:pt idx="17">
                  <c:v>27485</c:v>
                </c:pt>
                <c:pt idx="18">
                  <c:v>27515</c:v>
                </c:pt>
                <c:pt idx="19">
                  <c:v>27546</c:v>
                </c:pt>
                <c:pt idx="20">
                  <c:v>27576</c:v>
                </c:pt>
                <c:pt idx="21">
                  <c:v>27607</c:v>
                </c:pt>
                <c:pt idx="22">
                  <c:v>27638</c:v>
                </c:pt>
                <c:pt idx="23">
                  <c:v>27668</c:v>
                </c:pt>
                <c:pt idx="24">
                  <c:v>27699</c:v>
                </c:pt>
                <c:pt idx="25">
                  <c:v>27729</c:v>
                </c:pt>
                <c:pt idx="26">
                  <c:v>27760</c:v>
                </c:pt>
                <c:pt idx="27">
                  <c:v>27791</c:v>
                </c:pt>
                <c:pt idx="28">
                  <c:v>27820</c:v>
                </c:pt>
                <c:pt idx="29">
                  <c:v>27851</c:v>
                </c:pt>
                <c:pt idx="30">
                  <c:v>27881</c:v>
                </c:pt>
                <c:pt idx="31">
                  <c:v>27912</c:v>
                </c:pt>
                <c:pt idx="32">
                  <c:v>27942</c:v>
                </c:pt>
                <c:pt idx="33">
                  <c:v>27973</c:v>
                </c:pt>
                <c:pt idx="34">
                  <c:v>28004</c:v>
                </c:pt>
                <c:pt idx="35">
                  <c:v>28034</c:v>
                </c:pt>
                <c:pt idx="36">
                  <c:v>28065</c:v>
                </c:pt>
                <c:pt idx="37">
                  <c:v>28095</c:v>
                </c:pt>
                <c:pt idx="38">
                  <c:v>28126</c:v>
                </c:pt>
                <c:pt idx="39">
                  <c:v>28157</c:v>
                </c:pt>
                <c:pt idx="40">
                  <c:v>28185</c:v>
                </c:pt>
                <c:pt idx="41">
                  <c:v>28216</c:v>
                </c:pt>
                <c:pt idx="42">
                  <c:v>28246</c:v>
                </c:pt>
                <c:pt idx="43">
                  <c:v>28277</c:v>
                </c:pt>
                <c:pt idx="44">
                  <c:v>28307</c:v>
                </c:pt>
                <c:pt idx="45">
                  <c:v>28338</c:v>
                </c:pt>
                <c:pt idx="46">
                  <c:v>28369</c:v>
                </c:pt>
                <c:pt idx="47">
                  <c:v>28399</c:v>
                </c:pt>
                <c:pt idx="48">
                  <c:v>28430</c:v>
                </c:pt>
                <c:pt idx="49">
                  <c:v>28460</c:v>
                </c:pt>
                <c:pt idx="50">
                  <c:v>28491</c:v>
                </c:pt>
                <c:pt idx="51">
                  <c:v>28522</c:v>
                </c:pt>
                <c:pt idx="52">
                  <c:v>28550</c:v>
                </c:pt>
                <c:pt idx="53">
                  <c:v>28581</c:v>
                </c:pt>
                <c:pt idx="54">
                  <c:v>28611</c:v>
                </c:pt>
                <c:pt idx="55">
                  <c:v>28642</c:v>
                </c:pt>
                <c:pt idx="56">
                  <c:v>28672</c:v>
                </c:pt>
                <c:pt idx="57">
                  <c:v>28703</c:v>
                </c:pt>
                <c:pt idx="58">
                  <c:v>28734</c:v>
                </c:pt>
                <c:pt idx="59">
                  <c:v>28764</c:v>
                </c:pt>
                <c:pt idx="60">
                  <c:v>28795</c:v>
                </c:pt>
                <c:pt idx="61">
                  <c:v>28825</c:v>
                </c:pt>
                <c:pt idx="62">
                  <c:v>28856</c:v>
                </c:pt>
                <c:pt idx="63">
                  <c:v>28887</c:v>
                </c:pt>
                <c:pt idx="64">
                  <c:v>28915</c:v>
                </c:pt>
                <c:pt idx="65">
                  <c:v>28946</c:v>
                </c:pt>
                <c:pt idx="66">
                  <c:v>28976</c:v>
                </c:pt>
                <c:pt idx="67">
                  <c:v>29007</c:v>
                </c:pt>
                <c:pt idx="68">
                  <c:v>29037</c:v>
                </c:pt>
                <c:pt idx="69">
                  <c:v>29068</c:v>
                </c:pt>
                <c:pt idx="70">
                  <c:v>29099</c:v>
                </c:pt>
                <c:pt idx="71">
                  <c:v>29129</c:v>
                </c:pt>
                <c:pt idx="72">
                  <c:v>29160</c:v>
                </c:pt>
                <c:pt idx="73">
                  <c:v>29190</c:v>
                </c:pt>
                <c:pt idx="74">
                  <c:v>29312</c:v>
                </c:pt>
                <c:pt idx="75">
                  <c:v>29342</c:v>
                </c:pt>
                <c:pt idx="76">
                  <c:v>29373</c:v>
                </c:pt>
                <c:pt idx="77">
                  <c:v>29403</c:v>
                </c:pt>
                <c:pt idx="78">
                  <c:v>29434</c:v>
                </c:pt>
                <c:pt idx="79">
                  <c:v>29465</c:v>
                </c:pt>
                <c:pt idx="80">
                  <c:v>29495</c:v>
                </c:pt>
                <c:pt idx="81">
                  <c:v>29526</c:v>
                </c:pt>
                <c:pt idx="82">
                  <c:v>29556</c:v>
                </c:pt>
                <c:pt idx="83">
                  <c:v>29587</c:v>
                </c:pt>
                <c:pt idx="84">
                  <c:v>29618</c:v>
                </c:pt>
                <c:pt idx="85">
                  <c:v>29646</c:v>
                </c:pt>
                <c:pt idx="86">
                  <c:v>29677</c:v>
                </c:pt>
                <c:pt idx="87">
                  <c:v>29707</c:v>
                </c:pt>
                <c:pt idx="88">
                  <c:v>29738</c:v>
                </c:pt>
                <c:pt idx="89">
                  <c:v>29768</c:v>
                </c:pt>
                <c:pt idx="90">
                  <c:v>29799</c:v>
                </c:pt>
                <c:pt idx="91">
                  <c:v>29830</c:v>
                </c:pt>
                <c:pt idx="92">
                  <c:v>29860</c:v>
                </c:pt>
                <c:pt idx="93">
                  <c:v>29891</c:v>
                </c:pt>
                <c:pt idx="94">
                  <c:v>29921</c:v>
                </c:pt>
                <c:pt idx="95">
                  <c:v>29952</c:v>
                </c:pt>
                <c:pt idx="96">
                  <c:v>29983</c:v>
                </c:pt>
                <c:pt idx="97">
                  <c:v>30011</c:v>
                </c:pt>
                <c:pt idx="98">
                  <c:v>30042</c:v>
                </c:pt>
                <c:pt idx="99">
                  <c:v>30072</c:v>
                </c:pt>
                <c:pt idx="100">
                  <c:v>30103</c:v>
                </c:pt>
                <c:pt idx="101">
                  <c:v>30133</c:v>
                </c:pt>
                <c:pt idx="102">
                  <c:v>30164</c:v>
                </c:pt>
                <c:pt idx="103">
                  <c:v>30195</c:v>
                </c:pt>
                <c:pt idx="104">
                  <c:v>30225</c:v>
                </c:pt>
                <c:pt idx="105">
                  <c:v>30256</c:v>
                </c:pt>
                <c:pt idx="106">
                  <c:v>30286</c:v>
                </c:pt>
                <c:pt idx="107">
                  <c:v>30317</c:v>
                </c:pt>
                <c:pt idx="108">
                  <c:v>30348</c:v>
                </c:pt>
                <c:pt idx="109">
                  <c:v>30376</c:v>
                </c:pt>
                <c:pt idx="110">
                  <c:v>30407</c:v>
                </c:pt>
                <c:pt idx="111">
                  <c:v>30437</c:v>
                </c:pt>
                <c:pt idx="112">
                  <c:v>30468</c:v>
                </c:pt>
                <c:pt idx="113">
                  <c:v>30498</c:v>
                </c:pt>
                <c:pt idx="114">
                  <c:v>30529</c:v>
                </c:pt>
                <c:pt idx="115">
                  <c:v>30560</c:v>
                </c:pt>
                <c:pt idx="116">
                  <c:v>30590</c:v>
                </c:pt>
                <c:pt idx="117">
                  <c:v>30621</c:v>
                </c:pt>
                <c:pt idx="118">
                  <c:v>30651</c:v>
                </c:pt>
                <c:pt idx="119">
                  <c:v>30682</c:v>
                </c:pt>
                <c:pt idx="120">
                  <c:v>30713</c:v>
                </c:pt>
                <c:pt idx="121">
                  <c:v>30742</c:v>
                </c:pt>
                <c:pt idx="122">
                  <c:v>30773</c:v>
                </c:pt>
                <c:pt idx="123">
                  <c:v>30803</c:v>
                </c:pt>
                <c:pt idx="124">
                  <c:v>30834</c:v>
                </c:pt>
                <c:pt idx="125">
                  <c:v>30864</c:v>
                </c:pt>
                <c:pt idx="126">
                  <c:v>30895</c:v>
                </c:pt>
                <c:pt idx="127">
                  <c:v>30926</c:v>
                </c:pt>
                <c:pt idx="128">
                  <c:v>30956</c:v>
                </c:pt>
                <c:pt idx="129">
                  <c:v>30987</c:v>
                </c:pt>
                <c:pt idx="130">
                  <c:v>31017</c:v>
                </c:pt>
                <c:pt idx="131">
                  <c:v>31048</c:v>
                </c:pt>
                <c:pt idx="132">
                  <c:v>31079</c:v>
                </c:pt>
                <c:pt idx="133">
                  <c:v>31107</c:v>
                </c:pt>
                <c:pt idx="134">
                  <c:v>31138</c:v>
                </c:pt>
                <c:pt idx="135">
                  <c:v>31168</c:v>
                </c:pt>
                <c:pt idx="136">
                  <c:v>31199</c:v>
                </c:pt>
                <c:pt idx="137">
                  <c:v>31229</c:v>
                </c:pt>
                <c:pt idx="138">
                  <c:v>31260</c:v>
                </c:pt>
                <c:pt idx="139">
                  <c:v>31291</c:v>
                </c:pt>
                <c:pt idx="140">
                  <c:v>31321</c:v>
                </c:pt>
                <c:pt idx="141">
                  <c:v>31352</c:v>
                </c:pt>
                <c:pt idx="142">
                  <c:v>31382</c:v>
                </c:pt>
                <c:pt idx="143">
                  <c:v>31413</c:v>
                </c:pt>
                <c:pt idx="144">
                  <c:v>31444</c:v>
                </c:pt>
                <c:pt idx="145">
                  <c:v>31472</c:v>
                </c:pt>
                <c:pt idx="146">
                  <c:v>31503</c:v>
                </c:pt>
                <c:pt idx="147">
                  <c:v>31533</c:v>
                </c:pt>
                <c:pt idx="148">
                  <c:v>31564</c:v>
                </c:pt>
                <c:pt idx="149">
                  <c:v>31594</c:v>
                </c:pt>
                <c:pt idx="150">
                  <c:v>31625</c:v>
                </c:pt>
                <c:pt idx="151">
                  <c:v>31656</c:v>
                </c:pt>
                <c:pt idx="152">
                  <c:v>31686</c:v>
                </c:pt>
                <c:pt idx="153">
                  <c:v>31717</c:v>
                </c:pt>
                <c:pt idx="154">
                  <c:v>31747</c:v>
                </c:pt>
                <c:pt idx="155">
                  <c:v>31778</c:v>
                </c:pt>
                <c:pt idx="156">
                  <c:v>31809</c:v>
                </c:pt>
                <c:pt idx="157">
                  <c:v>31837</c:v>
                </c:pt>
                <c:pt idx="158">
                  <c:v>31868</c:v>
                </c:pt>
                <c:pt idx="159">
                  <c:v>31898</c:v>
                </c:pt>
                <c:pt idx="160">
                  <c:v>31929</c:v>
                </c:pt>
                <c:pt idx="161">
                  <c:v>31959</c:v>
                </c:pt>
                <c:pt idx="162">
                  <c:v>31990</c:v>
                </c:pt>
                <c:pt idx="163">
                  <c:v>32021</c:v>
                </c:pt>
                <c:pt idx="164">
                  <c:v>32051</c:v>
                </c:pt>
                <c:pt idx="165">
                  <c:v>32082</c:v>
                </c:pt>
                <c:pt idx="166">
                  <c:v>32112</c:v>
                </c:pt>
                <c:pt idx="167">
                  <c:v>32143</c:v>
                </c:pt>
                <c:pt idx="168">
                  <c:v>32174</c:v>
                </c:pt>
                <c:pt idx="169">
                  <c:v>32203</c:v>
                </c:pt>
                <c:pt idx="170">
                  <c:v>32234</c:v>
                </c:pt>
                <c:pt idx="171">
                  <c:v>32264</c:v>
                </c:pt>
                <c:pt idx="172">
                  <c:v>32295</c:v>
                </c:pt>
                <c:pt idx="173">
                  <c:v>32325</c:v>
                </c:pt>
                <c:pt idx="174">
                  <c:v>32356</c:v>
                </c:pt>
                <c:pt idx="175">
                  <c:v>32387</c:v>
                </c:pt>
                <c:pt idx="176">
                  <c:v>32417</c:v>
                </c:pt>
                <c:pt idx="177">
                  <c:v>32448</c:v>
                </c:pt>
                <c:pt idx="178">
                  <c:v>32478</c:v>
                </c:pt>
                <c:pt idx="179">
                  <c:v>32509</c:v>
                </c:pt>
                <c:pt idx="180">
                  <c:v>32540</c:v>
                </c:pt>
                <c:pt idx="181">
                  <c:v>32568</c:v>
                </c:pt>
                <c:pt idx="182">
                  <c:v>32599</c:v>
                </c:pt>
                <c:pt idx="183">
                  <c:v>32629</c:v>
                </c:pt>
                <c:pt idx="184">
                  <c:v>32660</c:v>
                </c:pt>
                <c:pt idx="185">
                  <c:v>32690</c:v>
                </c:pt>
                <c:pt idx="186">
                  <c:v>32721</c:v>
                </c:pt>
                <c:pt idx="187">
                  <c:v>32752</c:v>
                </c:pt>
                <c:pt idx="188">
                  <c:v>32782</c:v>
                </c:pt>
                <c:pt idx="189">
                  <c:v>32813</c:v>
                </c:pt>
                <c:pt idx="190">
                  <c:v>32843</c:v>
                </c:pt>
                <c:pt idx="191">
                  <c:v>32874</c:v>
                </c:pt>
                <c:pt idx="192">
                  <c:v>32905</c:v>
                </c:pt>
                <c:pt idx="193">
                  <c:v>32933</c:v>
                </c:pt>
                <c:pt idx="194">
                  <c:v>32964</c:v>
                </c:pt>
                <c:pt idx="195">
                  <c:v>32994</c:v>
                </c:pt>
                <c:pt idx="196">
                  <c:v>33025</c:v>
                </c:pt>
                <c:pt idx="197">
                  <c:v>33055</c:v>
                </c:pt>
                <c:pt idx="198">
                  <c:v>33086</c:v>
                </c:pt>
                <c:pt idx="199">
                  <c:v>33117</c:v>
                </c:pt>
                <c:pt idx="200">
                  <c:v>33147</c:v>
                </c:pt>
                <c:pt idx="201">
                  <c:v>33178</c:v>
                </c:pt>
                <c:pt idx="202">
                  <c:v>33208</c:v>
                </c:pt>
                <c:pt idx="203">
                  <c:v>33239</c:v>
                </c:pt>
                <c:pt idx="204">
                  <c:v>33270</c:v>
                </c:pt>
                <c:pt idx="205">
                  <c:v>33298</c:v>
                </c:pt>
                <c:pt idx="206">
                  <c:v>33329</c:v>
                </c:pt>
                <c:pt idx="207">
                  <c:v>33359</c:v>
                </c:pt>
                <c:pt idx="208">
                  <c:v>33390</c:v>
                </c:pt>
                <c:pt idx="209">
                  <c:v>33420</c:v>
                </c:pt>
                <c:pt idx="210">
                  <c:v>33451</c:v>
                </c:pt>
                <c:pt idx="211">
                  <c:v>33482</c:v>
                </c:pt>
                <c:pt idx="212">
                  <c:v>33512</c:v>
                </c:pt>
                <c:pt idx="213">
                  <c:v>33543</c:v>
                </c:pt>
                <c:pt idx="214">
                  <c:v>33573</c:v>
                </c:pt>
                <c:pt idx="215">
                  <c:v>33604</c:v>
                </c:pt>
                <c:pt idx="216">
                  <c:v>33635</c:v>
                </c:pt>
                <c:pt idx="217">
                  <c:v>33664</c:v>
                </c:pt>
                <c:pt idx="218">
                  <c:v>33695</c:v>
                </c:pt>
                <c:pt idx="219">
                  <c:v>33725</c:v>
                </c:pt>
                <c:pt idx="220">
                  <c:v>33756</c:v>
                </c:pt>
                <c:pt idx="221">
                  <c:v>33786</c:v>
                </c:pt>
                <c:pt idx="222">
                  <c:v>33817</c:v>
                </c:pt>
                <c:pt idx="223">
                  <c:v>33848</c:v>
                </c:pt>
                <c:pt idx="224">
                  <c:v>33878</c:v>
                </c:pt>
                <c:pt idx="225">
                  <c:v>33909</c:v>
                </c:pt>
                <c:pt idx="226">
                  <c:v>33939</c:v>
                </c:pt>
                <c:pt idx="227">
                  <c:v>33970</c:v>
                </c:pt>
                <c:pt idx="228">
                  <c:v>34001</c:v>
                </c:pt>
                <c:pt idx="229">
                  <c:v>34029</c:v>
                </c:pt>
                <c:pt idx="230">
                  <c:v>34060</c:v>
                </c:pt>
                <c:pt idx="231">
                  <c:v>34090</c:v>
                </c:pt>
                <c:pt idx="232">
                  <c:v>34121</c:v>
                </c:pt>
                <c:pt idx="233">
                  <c:v>34151</c:v>
                </c:pt>
                <c:pt idx="234">
                  <c:v>34182</c:v>
                </c:pt>
                <c:pt idx="235">
                  <c:v>34213</c:v>
                </c:pt>
                <c:pt idx="236">
                  <c:v>34243</c:v>
                </c:pt>
                <c:pt idx="237">
                  <c:v>34274</c:v>
                </c:pt>
                <c:pt idx="238">
                  <c:v>34304</c:v>
                </c:pt>
                <c:pt idx="239">
                  <c:v>34335</c:v>
                </c:pt>
                <c:pt idx="240">
                  <c:v>34366</c:v>
                </c:pt>
                <c:pt idx="241">
                  <c:v>34394</c:v>
                </c:pt>
                <c:pt idx="242">
                  <c:v>34425</c:v>
                </c:pt>
                <c:pt idx="243">
                  <c:v>34455</c:v>
                </c:pt>
                <c:pt idx="244">
                  <c:v>34486</c:v>
                </c:pt>
                <c:pt idx="245">
                  <c:v>34516</c:v>
                </c:pt>
                <c:pt idx="246">
                  <c:v>34547</c:v>
                </c:pt>
                <c:pt idx="247">
                  <c:v>34578</c:v>
                </c:pt>
                <c:pt idx="248">
                  <c:v>34608</c:v>
                </c:pt>
                <c:pt idx="249">
                  <c:v>34639</c:v>
                </c:pt>
                <c:pt idx="250">
                  <c:v>34669</c:v>
                </c:pt>
                <c:pt idx="251">
                  <c:v>34700</c:v>
                </c:pt>
                <c:pt idx="252">
                  <c:v>34731</c:v>
                </c:pt>
                <c:pt idx="253">
                  <c:v>34759</c:v>
                </c:pt>
                <c:pt idx="254">
                  <c:v>34790</c:v>
                </c:pt>
                <c:pt idx="255">
                  <c:v>34820</c:v>
                </c:pt>
                <c:pt idx="256">
                  <c:v>34851</c:v>
                </c:pt>
                <c:pt idx="257">
                  <c:v>34881</c:v>
                </c:pt>
                <c:pt idx="258">
                  <c:v>34912</c:v>
                </c:pt>
                <c:pt idx="259">
                  <c:v>34943</c:v>
                </c:pt>
                <c:pt idx="260">
                  <c:v>34973</c:v>
                </c:pt>
                <c:pt idx="261">
                  <c:v>35004</c:v>
                </c:pt>
                <c:pt idx="262">
                  <c:v>35034</c:v>
                </c:pt>
                <c:pt idx="263">
                  <c:v>35065</c:v>
                </c:pt>
                <c:pt idx="264">
                  <c:v>35096</c:v>
                </c:pt>
                <c:pt idx="265">
                  <c:v>35125</c:v>
                </c:pt>
                <c:pt idx="266">
                  <c:v>35156</c:v>
                </c:pt>
                <c:pt idx="267">
                  <c:v>35186</c:v>
                </c:pt>
                <c:pt idx="268">
                  <c:v>35217</c:v>
                </c:pt>
                <c:pt idx="269">
                  <c:v>35247</c:v>
                </c:pt>
                <c:pt idx="270">
                  <c:v>35278</c:v>
                </c:pt>
                <c:pt idx="271">
                  <c:v>35309</c:v>
                </c:pt>
                <c:pt idx="272">
                  <c:v>35339</c:v>
                </c:pt>
                <c:pt idx="273">
                  <c:v>35370</c:v>
                </c:pt>
                <c:pt idx="274">
                  <c:v>35400</c:v>
                </c:pt>
                <c:pt idx="275">
                  <c:v>35431</c:v>
                </c:pt>
                <c:pt idx="276">
                  <c:v>35462</c:v>
                </c:pt>
                <c:pt idx="277">
                  <c:v>35490</c:v>
                </c:pt>
                <c:pt idx="278">
                  <c:v>35521</c:v>
                </c:pt>
                <c:pt idx="279">
                  <c:v>35551</c:v>
                </c:pt>
                <c:pt idx="280">
                  <c:v>35582</c:v>
                </c:pt>
                <c:pt idx="281">
                  <c:v>35612</c:v>
                </c:pt>
                <c:pt idx="282">
                  <c:v>35643</c:v>
                </c:pt>
                <c:pt idx="283">
                  <c:v>35674</c:v>
                </c:pt>
                <c:pt idx="284">
                  <c:v>35704</c:v>
                </c:pt>
                <c:pt idx="285">
                  <c:v>35735</c:v>
                </c:pt>
                <c:pt idx="286">
                  <c:v>35765</c:v>
                </c:pt>
                <c:pt idx="287">
                  <c:v>35796</c:v>
                </c:pt>
                <c:pt idx="288">
                  <c:v>35827</c:v>
                </c:pt>
                <c:pt idx="289">
                  <c:v>35855</c:v>
                </c:pt>
                <c:pt idx="290">
                  <c:v>35886</c:v>
                </c:pt>
                <c:pt idx="291">
                  <c:v>35916</c:v>
                </c:pt>
                <c:pt idx="292">
                  <c:v>35947</c:v>
                </c:pt>
                <c:pt idx="293">
                  <c:v>35977</c:v>
                </c:pt>
                <c:pt idx="294">
                  <c:v>36008</c:v>
                </c:pt>
                <c:pt idx="295">
                  <c:v>36039</c:v>
                </c:pt>
                <c:pt idx="296">
                  <c:v>36069</c:v>
                </c:pt>
                <c:pt idx="297">
                  <c:v>36100</c:v>
                </c:pt>
                <c:pt idx="298">
                  <c:v>36130</c:v>
                </c:pt>
                <c:pt idx="299">
                  <c:v>36161</c:v>
                </c:pt>
                <c:pt idx="300">
                  <c:v>36192</c:v>
                </c:pt>
                <c:pt idx="301">
                  <c:v>36220</c:v>
                </c:pt>
                <c:pt idx="302">
                  <c:v>36251</c:v>
                </c:pt>
                <c:pt idx="303">
                  <c:v>36281</c:v>
                </c:pt>
                <c:pt idx="304">
                  <c:v>36312</c:v>
                </c:pt>
                <c:pt idx="305">
                  <c:v>36342</c:v>
                </c:pt>
                <c:pt idx="306">
                  <c:v>36373</c:v>
                </c:pt>
                <c:pt idx="307">
                  <c:v>36404</c:v>
                </c:pt>
                <c:pt idx="308">
                  <c:v>36434</c:v>
                </c:pt>
                <c:pt idx="309">
                  <c:v>36465</c:v>
                </c:pt>
                <c:pt idx="310">
                  <c:v>36495</c:v>
                </c:pt>
                <c:pt idx="311">
                  <c:v>36526</c:v>
                </c:pt>
                <c:pt idx="312">
                  <c:v>36557</c:v>
                </c:pt>
                <c:pt idx="313">
                  <c:v>36586</c:v>
                </c:pt>
                <c:pt idx="314">
                  <c:v>36617</c:v>
                </c:pt>
                <c:pt idx="315">
                  <c:v>36647</c:v>
                </c:pt>
                <c:pt idx="316">
                  <c:v>36678</c:v>
                </c:pt>
                <c:pt idx="317">
                  <c:v>36708</c:v>
                </c:pt>
                <c:pt idx="318">
                  <c:v>36739</c:v>
                </c:pt>
                <c:pt idx="319">
                  <c:v>36770</c:v>
                </c:pt>
                <c:pt idx="320">
                  <c:v>36800</c:v>
                </c:pt>
                <c:pt idx="321">
                  <c:v>36831</c:v>
                </c:pt>
                <c:pt idx="322">
                  <c:v>36861</c:v>
                </c:pt>
                <c:pt idx="323">
                  <c:v>36892</c:v>
                </c:pt>
                <c:pt idx="324">
                  <c:v>36923</c:v>
                </c:pt>
                <c:pt idx="325">
                  <c:v>36951</c:v>
                </c:pt>
                <c:pt idx="326">
                  <c:v>36982</c:v>
                </c:pt>
                <c:pt idx="327">
                  <c:v>37012</c:v>
                </c:pt>
                <c:pt idx="328">
                  <c:v>37043</c:v>
                </c:pt>
                <c:pt idx="329">
                  <c:v>37073</c:v>
                </c:pt>
                <c:pt idx="330">
                  <c:v>37104</c:v>
                </c:pt>
                <c:pt idx="331">
                  <c:v>37135</c:v>
                </c:pt>
                <c:pt idx="332">
                  <c:v>37165</c:v>
                </c:pt>
                <c:pt idx="333">
                  <c:v>37196</c:v>
                </c:pt>
                <c:pt idx="334">
                  <c:v>37226</c:v>
                </c:pt>
                <c:pt idx="335">
                  <c:v>37257</c:v>
                </c:pt>
                <c:pt idx="336">
                  <c:v>37288</c:v>
                </c:pt>
                <c:pt idx="337">
                  <c:v>37316</c:v>
                </c:pt>
                <c:pt idx="338">
                  <c:v>37347</c:v>
                </c:pt>
                <c:pt idx="339">
                  <c:v>37377</c:v>
                </c:pt>
                <c:pt idx="340">
                  <c:v>37408</c:v>
                </c:pt>
                <c:pt idx="341">
                  <c:v>37438</c:v>
                </c:pt>
                <c:pt idx="342">
                  <c:v>37469</c:v>
                </c:pt>
                <c:pt idx="343">
                  <c:v>37500</c:v>
                </c:pt>
                <c:pt idx="344">
                  <c:v>37530</c:v>
                </c:pt>
                <c:pt idx="345">
                  <c:v>37561</c:v>
                </c:pt>
                <c:pt idx="346">
                  <c:v>37591</c:v>
                </c:pt>
                <c:pt idx="347">
                  <c:v>37622</c:v>
                </c:pt>
                <c:pt idx="348">
                  <c:v>37653</c:v>
                </c:pt>
                <c:pt idx="349">
                  <c:v>37681</c:v>
                </c:pt>
                <c:pt idx="350">
                  <c:v>37712</c:v>
                </c:pt>
                <c:pt idx="351">
                  <c:v>37742</c:v>
                </c:pt>
                <c:pt idx="352">
                  <c:v>37773</c:v>
                </c:pt>
                <c:pt idx="353">
                  <c:v>37803</c:v>
                </c:pt>
                <c:pt idx="354">
                  <c:v>37834</c:v>
                </c:pt>
                <c:pt idx="355">
                  <c:v>37865</c:v>
                </c:pt>
                <c:pt idx="356">
                  <c:v>37895</c:v>
                </c:pt>
                <c:pt idx="357">
                  <c:v>37926</c:v>
                </c:pt>
                <c:pt idx="358">
                  <c:v>37956</c:v>
                </c:pt>
                <c:pt idx="359">
                  <c:v>37987</c:v>
                </c:pt>
                <c:pt idx="360">
                  <c:v>38018</c:v>
                </c:pt>
                <c:pt idx="361">
                  <c:v>38047</c:v>
                </c:pt>
                <c:pt idx="362">
                  <c:v>38078</c:v>
                </c:pt>
                <c:pt idx="363">
                  <c:v>38108</c:v>
                </c:pt>
                <c:pt idx="364">
                  <c:v>38139</c:v>
                </c:pt>
                <c:pt idx="365">
                  <c:v>38169</c:v>
                </c:pt>
                <c:pt idx="366">
                  <c:v>38200</c:v>
                </c:pt>
                <c:pt idx="367">
                  <c:v>38231</c:v>
                </c:pt>
                <c:pt idx="368">
                  <c:v>38261</c:v>
                </c:pt>
                <c:pt idx="369">
                  <c:v>38292</c:v>
                </c:pt>
                <c:pt idx="370">
                  <c:v>38322</c:v>
                </c:pt>
                <c:pt idx="371">
                  <c:v>38353</c:v>
                </c:pt>
                <c:pt idx="372">
                  <c:v>38384</c:v>
                </c:pt>
                <c:pt idx="373">
                  <c:v>38412</c:v>
                </c:pt>
                <c:pt idx="374">
                  <c:v>38443</c:v>
                </c:pt>
                <c:pt idx="375">
                  <c:v>38473</c:v>
                </c:pt>
                <c:pt idx="376">
                  <c:v>38504</c:v>
                </c:pt>
                <c:pt idx="377">
                  <c:v>38534</c:v>
                </c:pt>
                <c:pt idx="378">
                  <c:v>38565</c:v>
                </c:pt>
                <c:pt idx="379">
                  <c:v>38596</c:v>
                </c:pt>
                <c:pt idx="380">
                  <c:v>38626</c:v>
                </c:pt>
                <c:pt idx="381">
                  <c:v>38657</c:v>
                </c:pt>
                <c:pt idx="382">
                  <c:v>38687</c:v>
                </c:pt>
                <c:pt idx="383">
                  <c:v>38718</c:v>
                </c:pt>
                <c:pt idx="384">
                  <c:v>38749</c:v>
                </c:pt>
                <c:pt idx="385">
                  <c:v>38777</c:v>
                </c:pt>
                <c:pt idx="386">
                  <c:v>38808</c:v>
                </c:pt>
                <c:pt idx="387">
                  <c:v>38838</c:v>
                </c:pt>
                <c:pt idx="388">
                  <c:v>38869</c:v>
                </c:pt>
                <c:pt idx="389">
                  <c:v>38899</c:v>
                </c:pt>
                <c:pt idx="390">
                  <c:v>38930</c:v>
                </c:pt>
                <c:pt idx="391">
                  <c:v>38961</c:v>
                </c:pt>
                <c:pt idx="392">
                  <c:v>38991</c:v>
                </c:pt>
                <c:pt idx="393">
                  <c:v>39022</c:v>
                </c:pt>
                <c:pt idx="394">
                  <c:v>39052</c:v>
                </c:pt>
                <c:pt idx="395">
                  <c:v>39083</c:v>
                </c:pt>
                <c:pt idx="396">
                  <c:v>39114</c:v>
                </c:pt>
                <c:pt idx="397">
                  <c:v>39142</c:v>
                </c:pt>
                <c:pt idx="398">
                  <c:v>39173</c:v>
                </c:pt>
                <c:pt idx="399">
                  <c:v>39203</c:v>
                </c:pt>
                <c:pt idx="400">
                  <c:v>39234</c:v>
                </c:pt>
                <c:pt idx="401">
                  <c:v>39264</c:v>
                </c:pt>
                <c:pt idx="402">
                  <c:v>39295</c:v>
                </c:pt>
                <c:pt idx="403">
                  <c:v>39326</c:v>
                </c:pt>
                <c:pt idx="404">
                  <c:v>39356</c:v>
                </c:pt>
                <c:pt idx="405">
                  <c:v>39387</c:v>
                </c:pt>
                <c:pt idx="406">
                  <c:v>39417</c:v>
                </c:pt>
                <c:pt idx="407">
                  <c:v>39448</c:v>
                </c:pt>
                <c:pt idx="408">
                  <c:v>39479</c:v>
                </c:pt>
                <c:pt idx="409">
                  <c:v>39508</c:v>
                </c:pt>
                <c:pt idx="410">
                  <c:v>39539</c:v>
                </c:pt>
                <c:pt idx="411">
                  <c:v>39569</c:v>
                </c:pt>
                <c:pt idx="412">
                  <c:v>39600</c:v>
                </c:pt>
                <c:pt idx="413">
                  <c:v>39630</c:v>
                </c:pt>
                <c:pt idx="414">
                  <c:v>39661</c:v>
                </c:pt>
                <c:pt idx="415">
                  <c:v>39692</c:v>
                </c:pt>
                <c:pt idx="416">
                  <c:v>39722</c:v>
                </c:pt>
                <c:pt idx="417">
                  <c:v>39753</c:v>
                </c:pt>
                <c:pt idx="418">
                  <c:v>39783</c:v>
                </c:pt>
                <c:pt idx="419">
                  <c:v>39814</c:v>
                </c:pt>
                <c:pt idx="420">
                  <c:v>39845</c:v>
                </c:pt>
                <c:pt idx="421">
                  <c:v>39873</c:v>
                </c:pt>
                <c:pt idx="422">
                  <c:v>39904</c:v>
                </c:pt>
                <c:pt idx="423">
                  <c:v>39934</c:v>
                </c:pt>
                <c:pt idx="424">
                  <c:v>39965</c:v>
                </c:pt>
                <c:pt idx="425">
                  <c:v>39995</c:v>
                </c:pt>
                <c:pt idx="426">
                  <c:v>40026</c:v>
                </c:pt>
                <c:pt idx="427">
                  <c:v>40057</c:v>
                </c:pt>
                <c:pt idx="428">
                  <c:v>40087</c:v>
                </c:pt>
                <c:pt idx="429">
                  <c:v>40118</c:v>
                </c:pt>
                <c:pt idx="430">
                  <c:v>40148</c:v>
                </c:pt>
                <c:pt idx="431">
                  <c:v>40179</c:v>
                </c:pt>
                <c:pt idx="432">
                  <c:v>40210</c:v>
                </c:pt>
                <c:pt idx="433">
                  <c:v>40238</c:v>
                </c:pt>
                <c:pt idx="434">
                  <c:v>40269</c:v>
                </c:pt>
                <c:pt idx="435">
                  <c:v>40299</c:v>
                </c:pt>
                <c:pt idx="436">
                  <c:v>40330</c:v>
                </c:pt>
                <c:pt idx="437">
                  <c:v>40360</c:v>
                </c:pt>
                <c:pt idx="438">
                  <c:v>40391</c:v>
                </c:pt>
                <c:pt idx="439">
                  <c:v>40422</c:v>
                </c:pt>
                <c:pt idx="440">
                  <c:v>40452</c:v>
                </c:pt>
                <c:pt idx="441">
                  <c:v>40483</c:v>
                </c:pt>
                <c:pt idx="442">
                  <c:v>40513</c:v>
                </c:pt>
                <c:pt idx="443">
                  <c:v>40544</c:v>
                </c:pt>
                <c:pt idx="444">
                  <c:v>40575</c:v>
                </c:pt>
                <c:pt idx="445">
                  <c:v>40603</c:v>
                </c:pt>
                <c:pt idx="446">
                  <c:v>40634</c:v>
                </c:pt>
                <c:pt idx="447">
                  <c:v>40664</c:v>
                </c:pt>
                <c:pt idx="448">
                  <c:v>40695</c:v>
                </c:pt>
                <c:pt idx="449">
                  <c:v>40725</c:v>
                </c:pt>
                <c:pt idx="450">
                  <c:v>40756</c:v>
                </c:pt>
                <c:pt idx="451">
                  <c:v>40787</c:v>
                </c:pt>
                <c:pt idx="452">
                  <c:v>40817</c:v>
                </c:pt>
                <c:pt idx="453">
                  <c:v>40848</c:v>
                </c:pt>
                <c:pt idx="454">
                  <c:v>40878</c:v>
                </c:pt>
                <c:pt idx="455">
                  <c:v>40909</c:v>
                </c:pt>
                <c:pt idx="456">
                  <c:v>40940</c:v>
                </c:pt>
                <c:pt idx="457">
                  <c:v>40969</c:v>
                </c:pt>
                <c:pt idx="458">
                  <c:v>41000</c:v>
                </c:pt>
                <c:pt idx="459">
                  <c:v>41030</c:v>
                </c:pt>
                <c:pt idx="460">
                  <c:v>41061</c:v>
                </c:pt>
                <c:pt idx="461">
                  <c:v>41091</c:v>
                </c:pt>
                <c:pt idx="462">
                  <c:v>41122</c:v>
                </c:pt>
                <c:pt idx="463">
                  <c:v>41153</c:v>
                </c:pt>
                <c:pt idx="464">
                  <c:v>41183</c:v>
                </c:pt>
                <c:pt idx="465">
                  <c:v>41214</c:v>
                </c:pt>
                <c:pt idx="466">
                  <c:v>41244</c:v>
                </c:pt>
                <c:pt idx="467">
                  <c:v>41275</c:v>
                </c:pt>
                <c:pt idx="468">
                  <c:v>41306</c:v>
                </c:pt>
                <c:pt idx="469">
                  <c:v>41334</c:v>
                </c:pt>
                <c:pt idx="470">
                  <c:v>41365</c:v>
                </c:pt>
                <c:pt idx="471">
                  <c:v>41395</c:v>
                </c:pt>
                <c:pt idx="472">
                  <c:v>41426</c:v>
                </c:pt>
                <c:pt idx="473">
                  <c:v>41456</c:v>
                </c:pt>
                <c:pt idx="474">
                  <c:v>41487</c:v>
                </c:pt>
                <c:pt idx="475">
                  <c:v>41518</c:v>
                </c:pt>
                <c:pt idx="476">
                  <c:v>41548</c:v>
                </c:pt>
                <c:pt idx="477">
                  <c:v>41579</c:v>
                </c:pt>
                <c:pt idx="478">
                  <c:v>41609</c:v>
                </c:pt>
                <c:pt idx="479">
                  <c:v>41640</c:v>
                </c:pt>
                <c:pt idx="480">
                  <c:v>41671</c:v>
                </c:pt>
                <c:pt idx="481">
                  <c:v>41699</c:v>
                </c:pt>
                <c:pt idx="482">
                  <c:v>41730</c:v>
                </c:pt>
                <c:pt idx="483">
                  <c:v>41760</c:v>
                </c:pt>
                <c:pt idx="484">
                  <c:v>41791</c:v>
                </c:pt>
                <c:pt idx="485">
                  <c:v>41821</c:v>
                </c:pt>
                <c:pt idx="486">
                  <c:v>41852</c:v>
                </c:pt>
                <c:pt idx="487">
                  <c:v>41883</c:v>
                </c:pt>
                <c:pt idx="488">
                  <c:v>41913</c:v>
                </c:pt>
                <c:pt idx="489">
                  <c:v>41944</c:v>
                </c:pt>
                <c:pt idx="490">
                  <c:v>41974</c:v>
                </c:pt>
                <c:pt idx="491">
                  <c:v>42005</c:v>
                </c:pt>
                <c:pt idx="492">
                  <c:v>42036</c:v>
                </c:pt>
                <c:pt idx="493">
                  <c:v>42064</c:v>
                </c:pt>
                <c:pt idx="494">
                  <c:v>42095</c:v>
                </c:pt>
                <c:pt idx="495">
                  <c:v>42125</c:v>
                </c:pt>
                <c:pt idx="496">
                  <c:v>42156</c:v>
                </c:pt>
                <c:pt idx="497">
                  <c:v>42186</c:v>
                </c:pt>
                <c:pt idx="498">
                  <c:v>42217</c:v>
                </c:pt>
                <c:pt idx="499">
                  <c:v>42248</c:v>
                </c:pt>
                <c:pt idx="500">
                  <c:v>42278</c:v>
                </c:pt>
                <c:pt idx="501">
                  <c:v>42309</c:v>
                </c:pt>
                <c:pt idx="502">
                  <c:v>42339</c:v>
                </c:pt>
                <c:pt idx="503">
                  <c:v>42370</c:v>
                </c:pt>
                <c:pt idx="504">
                  <c:v>42401</c:v>
                </c:pt>
                <c:pt idx="505">
                  <c:v>42430</c:v>
                </c:pt>
                <c:pt idx="506">
                  <c:v>42461</c:v>
                </c:pt>
                <c:pt idx="507">
                  <c:v>42491</c:v>
                </c:pt>
                <c:pt idx="508">
                  <c:v>42522</c:v>
                </c:pt>
                <c:pt idx="509">
                  <c:v>42552</c:v>
                </c:pt>
                <c:pt idx="510">
                  <c:v>42583</c:v>
                </c:pt>
                <c:pt idx="511">
                  <c:v>42614</c:v>
                </c:pt>
                <c:pt idx="512">
                  <c:v>42644</c:v>
                </c:pt>
                <c:pt idx="513">
                  <c:v>42675</c:v>
                </c:pt>
                <c:pt idx="514">
                  <c:v>42705</c:v>
                </c:pt>
                <c:pt idx="515">
                  <c:v>42736</c:v>
                </c:pt>
                <c:pt idx="516">
                  <c:v>42767</c:v>
                </c:pt>
                <c:pt idx="517">
                  <c:v>42795</c:v>
                </c:pt>
                <c:pt idx="518">
                  <c:v>42826</c:v>
                </c:pt>
                <c:pt idx="519">
                  <c:v>42856</c:v>
                </c:pt>
                <c:pt idx="520">
                  <c:v>42887</c:v>
                </c:pt>
                <c:pt idx="521">
                  <c:v>42917</c:v>
                </c:pt>
                <c:pt idx="522">
                  <c:v>42948</c:v>
                </c:pt>
                <c:pt idx="523">
                  <c:v>42979</c:v>
                </c:pt>
                <c:pt idx="524">
                  <c:v>43009</c:v>
                </c:pt>
                <c:pt idx="525">
                  <c:v>43040</c:v>
                </c:pt>
                <c:pt idx="526">
                  <c:v>43070</c:v>
                </c:pt>
                <c:pt idx="527">
                  <c:v>43101</c:v>
                </c:pt>
                <c:pt idx="528">
                  <c:v>43132</c:v>
                </c:pt>
                <c:pt idx="529">
                  <c:v>43160</c:v>
                </c:pt>
                <c:pt idx="530">
                  <c:v>43191</c:v>
                </c:pt>
                <c:pt idx="533">
                  <c:v>43191</c:v>
                </c:pt>
                <c:pt idx="534">
                  <c:v>43556</c:v>
                </c:pt>
                <c:pt idx="535">
                  <c:v>43922</c:v>
                </c:pt>
                <c:pt idx="536">
                  <c:v>44287</c:v>
                </c:pt>
                <c:pt idx="537">
                  <c:v>44652</c:v>
                </c:pt>
                <c:pt idx="538">
                  <c:v>45017</c:v>
                </c:pt>
                <c:pt idx="539">
                  <c:v>45383</c:v>
                </c:pt>
                <c:pt idx="540">
                  <c:v>45748</c:v>
                </c:pt>
                <c:pt idx="541">
                  <c:v>46113</c:v>
                </c:pt>
                <c:pt idx="542">
                  <c:v>46478</c:v>
                </c:pt>
              </c:numCache>
            </c:numRef>
          </c:xVal>
          <c:yVal>
            <c:numRef>
              <c:f>'[Jorajan wells and plots_2.xlsx]Production performance_LT'!$AP$4:$AP$571</c:f>
              <c:numCache>
                <c:formatCode>General</c:formatCode>
                <c:ptCount val="568"/>
                <c:pt idx="0">
                  <c:v>0</c:v>
                </c:pt>
                <c:pt idx="1">
                  <c:v>0</c:v>
                </c:pt>
                <c:pt idx="2">
                  <c:v>0</c:v>
                </c:pt>
                <c:pt idx="3">
                  <c:v>0</c:v>
                </c:pt>
                <c:pt idx="4">
                  <c:v>0</c:v>
                </c:pt>
                <c:pt idx="5">
                  <c:v>0</c:v>
                </c:pt>
                <c:pt idx="6">
                  <c:v>0</c:v>
                </c:pt>
                <c:pt idx="7">
                  <c:v>0</c:v>
                </c:pt>
                <c:pt idx="8">
                  <c:v>1.7633333333333332</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1.2903225806451613</c:v>
                </c:pt>
                <c:pt idx="69">
                  <c:v>1.935483870967742</c:v>
                </c:pt>
                <c:pt idx="70">
                  <c:v>1.4</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0.6785714285714286</c:v>
                </c:pt>
                <c:pt idx="97">
                  <c:v>0</c:v>
                </c:pt>
                <c:pt idx="98">
                  <c:v>0</c:v>
                </c:pt>
                <c:pt idx="99">
                  <c:v>0</c:v>
                </c:pt>
                <c:pt idx="100">
                  <c:v>0.43333333333333335</c:v>
                </c:pt>
                <c:pt idx="101">
                  <c:v>0</c:v>
                </c:pt>
                <c:pt idx="102">
                  <c:v>0.45161290322580644</c:v>
                </c:pt>
                <c:pt idx="103">
                  <c:v>2.9</c:v>
                </c:pt>
                <c:pt idx="104">
                  <c:v>0.77419354838709675</c:v>
                </c:pt>
                <c:pt idx="105">
                  <c:v>0.16666666666666666</c:v>
                </c:pt>
                <c:pt idx="106">
                  <c:v>0</c:v>
                </c:pt>
                <c:pt idx="107">
                  <c:v>0</c:v>
                </c:pt>
                <c:pt idx="108">
                  <c:v>0</c:v>
                </c:pt>
                <c:pt idx="109">
                  <c:v>1.4516129032258065</c:v>
                </c:pt>
                <c:pt idx="110">
                  <c:v>2.5333333333333332</c:v>
                </c:pt>
                <c:pt idx="111">
                  <c:v>0</c:v>
                </c:pt>
                <c:pt idx="112">
                  <c:v>0</c:v>
                </c:pt>
                <c:pt idx="113">
                  <c:v>6.4516129032258063E-2</c:v>
                </c:pt>
                <c:pt idx="114">
                  <c:v>0</c:v>
                </c:pt>
                <c:pt idx="115">
                  <c:v>0.33333333333333331</c:v>
                </c:pt>
                <c:pt idx="116">
                  <c:v>0.35483870967741937</c:v>
                </c:pt>
                <c:pt idx="117">
                  <c:v>0.6</c:v>
                </c:pt>
                <c:pt idx="118">
                  <c:v>0.80645161290322576</c:v>
                </c:pt>
                <c:pt idx="119">
                  <c:v>1</c:v>
                </c:pt>
                <c:pt idx="120">
                  <c:v>2.5172413793103448</c:v>
                </c:pt>
                <c:pt idx="121">
                  <c:v>24.806451612903224</c:v>
                </c:pt>
                <c:pt idx="122">
                  <c:v>12.1</c:v>
                </c:pt>
                <c:pt idx="123">
                  <c:v>25.774193548387096</c:v>
                </c:pt>
                <c:pt idx="124">
                  <c:v>31</c:v>
                </c:pt>
                <c:pt idx="125">
                  <c:v>29.70967741935484</c:v>
                </c:pt>
                <c:pt idx="126">
                  <c:v>20.806451612903224</c:v>
                </c:pt>
                <c:pt idx="127">
                  <c:v>19.033333333333335</c:v>
                </c:pt>
                <c:pt idx="128">
                  <c:v>24.451612903225808</c:v>
                </c:pt>
                <c:pt idx="129">
                  <c:v>30.633333333333333</c:v>
                </c:pt>
                <c:pt idx="130">
                  <c:v>25.774193548387096</c:v>
                </c:pt>
                <c:pt idx="131">
                  <c:v>20.70967741935484</c:v>
                </c:pt>
                <c:pt idx="132">
                  <c:v>21.642857142857142</c:v>
                </c:pt>
                <c:pt idx="133">
                  <c:v>26.258064516129032</c:v>
                </c:pt>
                <c:pt idx="134">
                  <c:v>18.133333333333333</c:v>
                </c:pt>
                <c:pt idx="135">
                  <c:v>18.516129032258064</c:v>
                </c:pt>
                <c:pt idx="136">
                  <c:v>25.033333333333335</c:v>
                </c:pt>
                <c:pt idx="137">
                  <c:v>39.70967741935484</c:v>
                </c:pt>
                <c:pt idx="138">
                  <c:v>39.483870967741936</c:v>
                </c:pt>
                <c:pt idx="139">
                  <c:v>39.43333333333333</c:v>
                </c:pt>
                <c:pt idx="140">
                  <c:v>35.548387096774192</c:v>
                </c:pt>
                <c:pt idx="141">
                  <c:v>39.166666666666664</c:v>
                </c:pt>
                <c:pt idx="142">
                  <c:v>35.29032258064516</c:v>
                </c:pt>
                <c:pt idx="143">
                  <c:v>26.129032258064516</c:v>
                </c:pt>
                <c:pt idx="144">
                  <c:v>29.392857142857142</c:v>
                </c:pt>
                <c:pt idx="145">
                  <c:v>25.419354838709676</c:v>
                </c:pt>
                <c:pt idx="146">
                  <c:v>17.166666666666668</c:v>
                </c:pt>
                <c:pt idx="147">
                  <c:v>22.677419354838708</c:v>
                </c:pt>
                <c:pt idx="148">
                  <c:v>36.033333333333331</c:v>
                </c:pt>
                <c:pt idx="149">
                  <c:v>39.258064516129032</c:v>
                </c:pt>
                <c:pt idx="150">
                  <c:v>34.096774193548384</c:v>
                </c:pt>
                <c:pt idx="151">
                  <c:v>37.866666666666667</c:v>
                </c:pt>
                <c:pt idx="152">
                  <c:v>35.774193548387096</c:v>
                </c:pt>
                <c:pt idx="153">
                  <c:v>33.333333333333336</c:v>
                </c:pt>
                <c:pt idx="154">
                  <c:v>32.193548387096776</c:v>
                </c:pt>
                <c:pt idx="155">
                  <c:v>29.451612903225808</c:v>
                </c:pt>
                <c:pt idx="156">
                  <c:v>27.928571428571427</c:v>
                </c:pt>
                <c:pt idx="157">
                  <c:v>32.548387096774192</c:v>
                </c:pt>
                <c:pt idx="158">
                  <c:v>26.533333333333335</c:v>
                </c:pt>
                <c:pt idx="159">
                  <c:v>31.612903225806452</c:v>
                </c:pt>
                <c:pt idx="160">
                  <c:v>18.466666666666665</c:v>
                </c:pt>
                <c:pt idx="161">
                  <c:v>19.322580645161292</c:v>
                </c:pt>
                <c:pt idx="162">
                  <c:v>20.806451612903224</c:v>
                </c:pt>
                <c:pt idx="163">
                  <c:v>17.5</c:v>
                </c:pt>
                <c:pt idx="164">
                  <c:v>18.096774193548388</c:v>
                </c:pt>
                <c:pt idx="165">
                  <c:v>14.733333333333333</c:v>
                </c:pt>
                <c:pt idx="166">
                  <c:v>14.258064516129032</c:v>
                </c:pt>
                <c:pt idx="167">
                  <c:v>13.32258064516129</c:v>
                </c:pt>
                <c:pt idx="168">
                  <c:v>12.379310344827585</c:v>
                </c:pt>
                <c:pt idx="169">
                  <c:v>13.290322580645162</c:v>
                </c:pt>
                <c:pt idx="170">
                  <c:v>7.4</c:v>
                </c:pt>
                <c:pt idx="171">
                  <c:v>13.483870967741936</c:v>
                </c:pt>
                <c:pt idx="172">
                  <c:v>20.233333333333334</c:v>
                </c:pt>
                <c:pt idx="173">
                  <c:v>23.483870967741936</c:v>
                </c:pt>
                <c:pt idx="174">
                  <c:v>20.264516129032259</c:v>
                </c:pt>
                <c:pt idx="175">
                  <c:v>11.826666666666666</c:v>
                </c:pt>
                <c:pt idx="176">
                  <c:v>16.458064516129031</c:v>
                </c:pt>
                <c:pt idx="177">
                  <c:v>19.726666666666667</c:v>
                </c:pt>
                <c:pt idx="178">
                  <c:v>16.809677419354838</c:v>
                </c:pt>
                <c:pt idx="179">
                  <c:v>14.225806451612904</c:v>
                </c:pt>
                <c:pt idx="180">
                  <c:v>9.2892857142857146</c:v>
                </c:pt>
                <c:pt idx="181">
                  <c:v>11.335483870967741</c:v>
                </c:pt>
                <c:pt idx="182">
                  <c:v>10.283333333333333</c:v>
                </c:pt>
                <c:pt idx="183">
                  <c:v>9.8935483870967733</c:v>
                </c:pt>
                <c:pt idx="184">
                  <c:v>17.543333333333333</c:v>
                </c:pt>
                <c:pt idx="185">
                  <c:v>13.758064516129032</c:v>
                </c:pt>
                <c:pt idx="186">
                  <c:v>16.5</c:v>
                </c:pt>
                <c:pt idx="187">
                  <c:v>13.593333333333334</c:v>
                </c:pt>
                <c:pt idx="188">
                  <c:v>11.264516129032257</c:v>
                </c:pt>
                <c:pt idx="189">
                  <c:v>7.5866666666666669</c:v>
                </c:pt>
                <c:pt idx="190">
                  <c:v>7.225806451612903</c:v>
                </c:pt>
                <c:pt idx="191">
                  <c:v>20.267741935483869</c:v>
                </c:pt>
                <c:pt idx="192">
                  <c:v>17.939285714285713</c:v>
                </c:pt>
                <c:pt idx="193">
                  <c:v>10.72258064516129</c:v>
                </c:pt>
                <c:pt idx="194">
                  <c:v>7.11</c:v>
                </c:pt>
                <c:pt idx="195">
                  <c:v>9.0096774193548388</c:v>
                </c:pt>
                <c:pt idx="196">
                  <c:v>4.29</c:v>
                </c:pt>
                <c:pt idx="197">
                  <c:v>4.1322580645161286</c:v>
                </c:pt>
                <c:pt idx="198">
                  <c:v>7.7387096774193553</c:v>
                </c:pt>
                <c:pt idx="199">
                  <c:v>19.5</c:v>
                </c:pt>
                <c:pt idx="200">
                  <c:v>30.251612903225805</c:v>
                </c:pt>
                <c:pt idx="201">
                  <c:v>18.86</c:v>
                </c:pt>
                <c:pt idx="202">
                  <c:v>15.980645161290322</c:v>
                </c:pt>
                <c:pt idx="203">
                  <c:v>19.983870967741936</c:v>
                </c:pt>
                <c:pt idx="204">
                  <c:v>12.739285714285714</c:v>
                </c:pt>
                <c:pt idx="205">
                  <c:v>22.477419354838709</c:v>
                </c:pt>
                <c:pt idx="206">
                  <c:v>21.246666666666666</c:v>
                </c:pt>
                <c:pt idx="207">
                  <c:v>23.506451612903227</c:v>
                </c:pt>
                <c:pt idx="208">
                  <c:v>28.2</c:v>
                </c:pt>
                <c:pt idx="209">
                  <c:v>23.635483870967743</c:v>
                </c:pt>
                <c:pt idx="210">
                  <c:v>21.796774193548387</c:v>
                </c:pt>
                <c:pt idx="211">
                  <c:v>25.35</c:v>
                </c:pt>
                <c:pt idx="212">
                  <c:v>15.383870967741935</c:v>
                </c:pt>
                <c:pt idx="213">
                  <c:v>16.273333333333333</c:v>
                </c:pt>
                <c:pt idx="214">
                  <c:v>21.009677419354837</c:v>
                </c:pt>
                <c:pt idx="215">
                  <c:v>15.806451612903226</c:v>
                </c:pt>
                <c:pt idx="216">
                  <c:v>37.862068965517238</c:v>
                </c:pt>
                <c:pt idx="217">
                  <c:v>36.648387096774194</c:v>
                </c:pt>
                <c:pt idx="218">
                  <c:v>55.793333333333329</c:v>
                </c:pt>
                <c:pt idx="219">
                  <c:v>75.07741935483871</c:v>
                </c:pt>
                <c:pt idx="220">
                  <c:v>51.393333333333331</c:v>
                </c:pt>
                <c:pt idx="221">
                  <c:v>54.512903225806454</c:v>
                </c:pt>
                <c:pt idx="222">
                  <c:v>55.309677419354834</c:v>
                </c:pt>
                <c:pt idx="223">
                  <c:v>55.71</c:v>
                </c:pt>
                <c:pt idx="224">
                  <c:v>56.383870967741942</c:v>
                </c:pt>
                <c:pt idx="225">
                  <c:v>68.660000000000011</c:v>
                </c:pt>
                <c:pt idx="226">
                  <c:v>60.148387096774194</c:v>
                </c:pt>
                <c:pt idx="227">
                  <c:v>63.012903225806454</c:v>
                </c:pt>
                <c:pt idx="228">
                  <c:v>56.203571428571429</c:v>
                </c:pt>
                <c:pt idx="229">
                  <c:v>12.377419354838709</c:v>
                </c:pt>
                <c:pt idx="230">
                  <c:v>4.4399999999999995</c:v>
                </c:pt>
                <c:pt idx="231">
                  <c:v>8.7032258064516128</c:v>
                </c:pt>
                <c:pt idx="232">
                  <c:v>9.7166666666666668</c:v>
                </c:pt>
                <c:pt idx="233">
                  <c:v>4.258064516129032</c:v>
                </c:pt>
                <c:pt idx="234">
                  <c:v>7.9838709677419351</c:v>
                </c:pt>
                <c:pt idx="235">
                  <c:v>16.763333333333332</c:v>
                </c:pt>
                <c:pt idx="236">
                  <c:v>12.003225806451614</c:v>
                </c:pt>
                <c:pt idx="237">
                  <c:v>9.5266666666666673</c:v>
                </c:pt>
                <c:pt idx="238">
                  <c:v>12.196774193548388</c:v>
                </c:pt>
                <c:pt idx="239">
                  <c:v>10.53225806451613</c:v>
                </c:pt>
                <c:pt idx="240">
                  <c:v>30.907142857142855</c:v>
                </c:pt>
                <c:pt idx="241">
                  <c:v>33.087096774193547</c:v>
                </c:pt>
                <c:pt idx="242">
                  <c:v>29.81</c:v>
                </c:pt>
                <c:pt idx="243">
                  <c:v>23.196774193548389</c:v>
                </c:pt>
                <c:pt idx="244">
                  <c:v>8.9433333333333334</c:v>
                </c:pt>
                <c:pt idx="245">
                  <c:v>9.6709677419354847</c:v>
                </c:pt>
                <c:pt idx="246">
                  <c:v>9.2129032258064516</c:v>
                </c:pt>
                <c:pt idx="247">
                  <c:v>15.51</c:v>
                </c:pt>
                <c:pt idx="248">
                  <c:v>27.103225806451615</c:v>
                </c:pt>
                <c:pt idx="249">
                  <c:v>18.453333333333333</c:v>
                </c:pt>
                <c:pt idx="250">
                  <c:v>11.290322580645162</c:v>
                </c:pt>
                <c:pt idx="251">
                  <c:v>32.690322580645159</c:v>
                </c:pt>
                <c:pt idx="252">
                  <c:v>31.724999999999998</c:v>
                </c:pt>
                <c:pt idx="253">
                  <c:v>29.896774193548385</c:v>
                </c:pt>
                <c:pt idx="254">
                  <c:v>22.33</c:v>
                </c:pt>
                <c:pt idx="255">
                  <c:v>16.932258064516127</c:v>
                </c:pt>
                <c:pt idx="256">
                  <c:v>6.47</c:v>
                </c:pt>
                <c:pt idx="257">
                  <c:v>27.780645161290323</c:v>
                </c:pt>
                <c:pt idx="258">
                  <c:v>19.687096774193545</c:v>
                </c:pt>
                <c:pt idx="259">
                  <c:v>34.269999999999996</c:v>
                </c:pt>
                <c:pt idx="260">
                  <c:v>37.012903225806454</c:v>
                </c:pt>
                <c:pt idx="261">
                  <c:v>34.443333333333335</c:v>
                </c:pt>
                <c:pt idx="262">
                  <c:v>36.841935483870962</c:v>
                </c:pt>
                <c:pt idx="263">
                  <c:v>29.616129032258065</c:v>
                </c:pt>
                <c:pt idx="264">
                  <c:v>23.189655172413794</c:v>
                </c:pt>
                <c:pt idx="265">
                  <c:v>30.848387096774193</c:v>
                </c:pt>
                <c:pt idx="266">
                  <c:v>33.04</c:v>
                </c:pt>
                <c:pt idx="267">
                  <c:v>19.806451612903224</c:v>
                </c:pt>
                <c:pt idx="268">
                  <c:v>18.136666666666667</c:v>
                </c:pt>
                <c:pt idx="269">
                  <c:v>28.232258064516131</c:v>
                </c:pt>
                <c:pt idx="270">
                  <c:v>25.116129032258065</c:v>
                </c:pt>
                <c:pt idx="271">
                  <c:v>22.65666666666667</c:v>
                </c:pt>
                <c:pt idx="272">
                  <c:v>22.229032258064517</c:v>
                </c:pt>
                <c:pt idx="273">
                  <c:v>35.059999999999995</c:v>
                </c:pt>
                <c:pt idx="274">
                  <c:v>30.458064516129035</c:v>
                </c:pt>
                <c:pt idx="275">
                  <c:v>34.135483870967747</c:v>
                </c:pt>
                <c:pt idx="276">
                  <c:v>28.8</c:v>
                </c:pt>
                <c:pt idx="277">
                  <c:v>28.338709677419356</c:v>
                </c:pt>
                <c:pt idx="278">
                  <c:v>26.63</c:v>
                </c:pt>
                <c:pt idx="279">
                  <c:v>21.977419354838709</c:v>
                </c:pt>
                <c:pt idx="280">
                  <c:v>20.213333333333331</c:v>
                </c:pt>
                <c:pt idx="281">
                  <c:v>19.187096774193545</c:v>
                </c:pt>
                <c:pt idx="282">
                  <c:v>20.822580645161292</c:v>
                </c:pt>
                <c:pt idx="283">
                  <c:v>20.959999999999997</c:v>
                </c:pt>
                <c:pt idx="284">
                  <c:v>28.764516129032259</c:v>
                </c:pt>
                <c:pt idx="285">
                  <c:v>23.446666666666665</c:v>
                </c:pt>
                <c:pt idx="286">
                  <c:v>30.122580645161289</c:v>
                </c:pt>
                <c:pt idx="287">
                  <c:v>40.232258064516131</c:v>
                </c:pt>
                <c:pt idx="288">
                  <c:v>31.478571428571428</c:v>
                </c:pt>
                <c:pt idx="289">
                  <c:v>23.409677419354839</c:v>
                </c:pt>
                <c:pt idx="290">
                  <c:v>25.356666666666669</c:v>
                </c:pt>
                <c:pt idx="291">
                  <c:v>28.016129032258064</c:v>
                </c:pt>
                <c:pt idx="292">
                  <c:v>26.566666666666666</c:v>
                </c:pt>
                <c:pt idx="293">
                  <c:v>24.200000000000003</c:v>
                </c:pt>
                <c:pt idx="294">
                  <c:v>28.703225806451613</c:v>
                </c:pt>
                <c:pt idx="295">
                  <c:v>27.696666666666665</c:v>
                </c:pt>
                <c:pt idx="296">
                  <c:v>23.841935483870969</c:v>
                </c:pt>
                <c:pt idx="297">
                  <c:v>24.383333333333333</c:v>
                </c:pt>
                <c:pt idx="298">
                  <c:v>14.203225806451613</c:v>
                </c:pt>
                <c:pt idx="299">
                  <c:v>14.161290322580646</c:v>
                </c:pt>
                <c:pt idx="300">
                  <c:v>14.939285714285715</c:v>
                </c:pt>
                <c:pt idx="301">
                  <c:v>12.870967741935484</c:v>
                </c:pt>
                <c:pt idx="302">
                  <c:v>13.3</c:v>
                </c:pt>
                <c:pt idx="303">
                  <c:v>17.096774193548388</c:v>
                </c:pt>
                <c:pt idx="304">
                  <c:v>39.166666666666664</c:v>
                </c:pt>
                <c:pt idx="305">
                  <c:v>18.677419354838708</c:v>
                </c:pt>
                <c:pt idx="306">
                  <c:v>20.096774193548388</c:v>
                </c:pt>
                <c:pt idx="307">
                  <c:v>20.5</c:v>
                </c:pt>
                <c:pt idx="308">
                  <c:v>24.129032258064516</c:v>
                </c:pt>
                <c:pt idx="309">
                  <c:v>19.833333333333332</c:v>
                </c:pt>
                <c:pt idx="310">
                  <c:v>21.193548387096776</c:v>
                </c:pt>
                <c:pt idx="311">
                  <c:v>19.29032258064516</c:v>
                </c:pt>
                <c:pt idx="312">
                  <c:v>25.517241379310345</c:v>
                </c:pt>
                <c:pt idx="313">
                  <c:v>23</c:v>
                </c:pt>
                <c:pt idx="314">
                  <c:v>21.166666666666668</c:v>
                </c:pt>
                <c:pt idx="315">
                  <c:v>28.129032258064516</c:v>
                </c:pt>
                <c:pt idx="316">
                  <c:v>5.7333333333333334</c:v>
                </c:pt>
                <c:pt idx="317">
                  <c:v>1.1935483870967742</c:v>
                </c:pt>
                <c:pt idx="318">
                  <c:v>1.1612903225806452</c:v>
                </c:pt>
                <c:pt idx="319">
                  <c:v>3.9333333333333331</c:v>
                </c:pt>
                <c:pt idx="320">
                  <c:v>1.064516129032258</c:v>
                </c:pt>
                <c:pt idx="321">
                  <c:v>1</c:v>
                </c:pt>
                <c:pt idx="322">
                  <c:v>1.096774193548387</c:v>
                </c:pt>
                <c:pt idx="323">
                  <c:v>1.1612903225806452</c:v>
                </c:pt>
                <c:pt idx="324">
                  <c:v>1.2142857142857142</c:v>
                </c:pt>
                <c:pt idx="325">
                  <c:v>1.1612903225806452</c:v>
                </c:pt>
                <c:pt idx="326">
                  <c:v>2.5</c:v>
                </c:pt>
                <c:pt idx="327">
                  <c:v>1.7096774193548387</c:v>
                </c:pt>
                <c:pt idx="328">
                  <c:v>0</c:v>
                </c:pt>
                <c:pt idx="329">
                  <c:v>1.032258064516129</c:v>
                </c:pt>
                <c:pt idx="330">
                  <c:v>1.032258064516129</c:v>
                </c:pt>
                <c:pt idx="331">
                  <c:v>1</c:v>
                </c:pt>
                <c:pt idx="332">
                  <c:v>5.064516129032258</c:v>
                </c:pt>
                <c:pt idx="333">
                  <c:v>1.0333333333333334</c:v>
                </c:pt>
                <c:pt idx="334">
                  <c:v>1.032258064516129</c:v>
                </c:pt>
                <c:pt idx="335">
                  <c:v>1.064516129032258</c:v>
                </c:pt>
                <c:pt idx="336">
                  <c:v>8.0357142857142865</c:v>
                </c:pt>
                <c:pt idx="337">
                  <c:v>11.741935483870968</c:v>
                </c:pt>
                <c:pt idx="338">
                  <c:v>19.899999999999999</c:v>
                </c:pt>
                <c:pt idx="339">
                  <c:v>7.258064516129032</c:v>
                </c:pt>
                <c:pt idx="340">
                  <c:v>7.0333333333333332</c:v>
                </c:pt>
                <c:pt idx="341">
                  <c:v>7.064516129032258</c:v>
                </c:pt>
                <c:pt idx="342">
                  <c:v>10.03225806451613</c:v>
                </c:pt>
                <c:pt idx="343">
                  <c:v>10.5</c:v>
                </c:pt>
                <c:pt idx="344">
                  <c:v>1.3870967741935485</c:v>
                </c:pt>
                <c:pt idx="345">
                  <c:v>2.1333333333333333</c:v>
                </c:pt>
                <c:pt idx="346">
                  <c:v>6.258064516129032</c:v>
                </c:pt>
                <c:pt idx="347">
                  <c:v>6.838709677419355</c:v>
                </c:pt>
                <c:pt idx="348">
                  <c:v>7.7857142857142856</c:v>
                </c:pt>
                <c:pt idx="349">
                  <c:v>6.5161290322580649</c:v>
                </c:pt>
                <c:pt idx="350">
                  <c:v>6.5666666666666664</c:v>
                </c:pt>
                <c:pt idx="351">
                  <c:v>7.967741935483871</c:v>
                </c:pt>
                <c:pt idx="352">
                  <c:v>7.7666666666666666</c:v>
                </c:pt>
                <c:pt idx="353">
                  <c:v>8.5483870967741939</c:v>
                </c:pt>
                <c:pt idx="354">
                  <c:v>6.741935483870968</c:v>
                </c:pt>
                <c:pt idx="355">
                  <c:v>7.0333333333333332</c:v>
                </c:pt>
                <c:pt idx="356">
                  <c:v>9.1612903225806459</c:v>
                </c:pt>
                <c:pt idx="357">
                  <c:v>7.3</c:v>
                </c:pt>
                <c:pt idx="358">
                  <c:v>4.774193548387097</c:v>
                </c:pt>
                <c:pt idx="359">
                  <c:v>5.967741935483871</c:v>
                </c:pt>
                <c:pt idx="360">
                  <c:v>5.8620689655172411</c:v>
                </c:pt>
                <c:pt idx="361">
                  <c:v>6.774193548387097</c:v>
                </c:pt>
                <c:pt idx="362">
                  <c:v>10.633333333333333</c:v>
                </c:pt>
                <c:pt idx="363">
                  <c:v>6.193548387096774</c:v>
                </c:pt>
                <c:pt idx="364">
                  <c:v>6.1333333333333337</c:v>
                </c:pt>
                <c:pt idx="365">
                  <c:v>7.258064516129032</c:v>
                </c:pt>
                <c:pt idx="366">
                  <c:v>6.161290322580645</c:v>
                </c:pt>
                <c:pt idx="367">
                  <c:v>6.0333333333333332</c:v>
                </c:pt>
                <c:pt idx="368">
                  <c:v>6.032258064516129</c:v>
                </c:pt>
                <c:pt idx="369">
                  <c:v>5.666666666666667</c:v>
                </c:pt>
                <c:pt idx="370">
                  <c:v>5.4838709677419351</c:v>
                </c:pt>
                <c:pt idx="371">
                  <c:v>107.3225806451613</c:v>
                </c:pt>
                <c:pt idx="372">
                  <c:v>7.0357142857142856</c:v>
                </c:pt>
                <c:pt idx="373">
                  <c:v>5.903225806451613</c:v>
                </c:pt>
                <c:pt idx="374">
                  <c:v>6.2</c:v>
                </c:pt>
                <c:pt idx="375">
                  <c:v>6.129032258064516</c:v>
                </c:pt>
                <c:pt idx="376">
                  <c:v>6.166666666666667</c:v>
                </c:pt>
                <c:pt idx="377">
                  <c:v>6.129032258064516</c:v>
                </c:pt>
                <c:pt idx="378">
                  <c:v>5.645161290322581</c:v>
                </c:pt>
                <c:pt idx="379">
                  <c:v>5.0999999999999996</c:v>
                </c:pt>
                <c:pt idx="380">
                  <c:v>6.645161290322581</c:v>
                </c:pt>
                <c:pt idx="381">
                  <c:v>8</c:v>
                </c:pt>
                <c:pt idx="382">
                  <c:v>8.1612903225806459</c:v>
                </c:pt>
                <c:pt idx="383">
                  <c:v>9.193548387096774</c:v>
                </c:pt>
                <c:pt idx="384">
                  <c:v>9.6428571428571423</c:v>
                </c:pt>
                <c:pt idx="385">
                  <c:v>8.193548387096774</c:v>
                </c:pt>
                <c:pt idx="386">
                  <c:v>7.8</c:v>
                </c:pt>
                <c:pt idx="387">
                  <c:v>9.612903225806452</c:v>
                </c:pt>
                <c:pt idx="388">
                  <c:v>9.3333333333333339</c:v>
                </c:pt>
                <c:pt idx="389">
                  <c:v>6.193548387096774</c:v>
                </c:pt>
                <c:pt idx="390">
                  <c:v>8.9677419354838701</c:v>
                </c:pt>
                <c:pt idx="391">
                  <c:v>16.033333333333335</c:v>
                </c:pt>
                <c:pt idx="392">
                  <c:v>10.419354838709678</c:v>
                </c:pt>
                <c:pt idx="393">
                  <c:v>13.066666666666666</c:v>
                </c:pt>
                <c:pt idx="394">
                  <c:v>16.806451612903224</c:v>
                </c:pt>
                <c:pt idx="395">
                  <c:v>12.806451612903226</c:v>
                </c:pt>
                <c:pt idx="396">
                  <c:v>17.285714285714285</c:v>
                </c:pt>
                <c:pt idx="397">
                  <c:v>15.903225806451612</c:v>
                </c:pt>
                <c:pt idx="398">
                  <c:v>7.5666666666666664</c:v>
                </c:pt>
                <c:pt idx="399">
                  <c:v>11</c:v>
                </c:pt>
                <c:pt idx="400">
                  <c:v>10.266666666666667</c:v>
                </c:pt>
                <c:pt idx="401">
                  <c:v>8.2258064516129039</c:v>
                </c:pt>
                <c:pt idx="402">
                  <c:v>10.483870967741936</c:v>
                </c:pt>
                <c:pt idx="403">
                  <c:v>10.666666666666666</c:v>
                </c:pt>
                <c:pt idx="404">
                  <c:v>11.290322580645162</c:v>
                </c:pt>
                <c:pt idx="405">
                  <c:v>9.9333333333333336</c:v>
                </c:pt>
                <c:pt idx="406">
                  <c:v>7.258064516129032</c:v>
                </c:pt>
                <c:pt idx="407">
                  <c:v>22.29032258064516</c:v>
                </c:pt>
                <c:pt idx="408">
                  <c:v>6.7241379310344831</c:v>
                </c:pt>
                <c:pt idx="409">
                  <c:v>6.967741935483871</c:v>
                </c:pt>
                <c:pt idx="410">
                  <c:v>14.266666666666667</c:v>
                </c:pt>
                <c:pt idx="411">
                  <c:v>12.870967741935484</c:v>
                </c:pt>
                <c:pt idx="412">
                  <c:v>13.3</c:v>
                </c:pt>
                <c:pt idx="413">
                  <c:v>9.67741935483871</c:v>
                </c:pt>
                <c:pt idx="414">
                  <c:v>10.612903225806452</c:v>
                </c:pt>
                <c:pt idx="415">
                  <c:v>11.633333333333333</c:v>
                </c:pt>
                <c:pt idx="416">
                  <c:v>14.03225806451613</c:v>
                </c:pt>
                <c:pt idx="417">
                  <c:v>12.933333333333334</c:v>
                </c:pt>
                <c:pt idx="418">
                  <c:v>13.548387096774194</c:v>
                </c:pt>
                <c:pt idx="419">
                  <c:v>16.870967741935484</c:v>
                </c:pt>
                <c:pt idx="420">
                  <c:v>24.428571428571427</c:v>
                </c:pt>
                <c:pt idx="421">
                  <c:v>24.967741935483872</c:v>
                </c:pt>
                <c:pt idx="422">
                  <c:v>37.966666666666669</c:v>
                </c:pt>
                <c:pt idx="423">
                  <c:v>28.580645161290324</c:v>
                </c:pt>
                <c:pt idx="424">
                  <c:v>29</c:v>
                </c:pt>
                <c:pt idx="425">
                  <c:v>34.032258064516128</c:v>
                </c:pt>
                <c:pt idx="426">
                  <c:v>37.645161290322584</c:v>
                </c:pt>
                <c:pt idx="427">
                  <c:v>29.233333333333334</c:v>
                </c:pt>
                <c:pt idx="428">
                  <c:v>42.032258064516128</c:v>
                </c:pt>
                <c:pt idx="429">
                  <c:v>37.1</c:v>
                </c:pt>
                <c:pt idx="430">
                  <c:v>35.806451612903224</c:v>
                </c:pt>
                <c:pt idx="431">
                  <c:v>31.774193548387096</c:v>
                </c:pt>
                <c:pt idx="432">
                  <c:v>33.464285714285715</c:v>
                </c:pt>
                <c:pt idx="433">
                  <c:v>33.87096774193548</c:v>
                </c:pt>
                <c:pt idx="434">
                  <c:v>20.733333333333334</c:v>
                </c:pt>
                <c:pt idx="435">
                  <c:v>27.258064516129032</c:v>
                </c:pt>
                <c:pt idx="436">
                  <c:v>26.033333333333335</c:v>
                </c:pt>
                <c:pt idx="437">
                  <c:v>26.774193548387096</c:v>
                </c:pt>
                <c:pt idx="438">
                  <c:v>19.193548387096776</c:v>
                </c:pt>
                <c:pt idx="439">
                  <c:v>17.566666666666666</c:v>
                </c:pt>
                <c:pt idx="440">
                  <c:v>23.419354838709676</c:v>
                </c:pt>
                <c:pt idx="441">
                  <c:v>16.766666666666666</c:v>
                </c:pt>
                <c:pt idx="442">
                  <c:v>18.548387096774192</c:v>
                </c:pt>
                <c:pt idx="443">
                  <c:v>16.70967741935484</c:v>
                </c:pt>
                <c:pt idx="444">
                  <c:v>20</c:v>
                </c:pt>
                <c:pt idx="445">
                  <c:v>16.096774193548388</c:v>
                </c:pt>
                <c:pt idx="446">
                  <c:v>18.399999999999999</c:v>
                </c:pt>
                <c:pt idx="447">
                  <c:v>19.193548387096776</c:v>
                </c:pt>
                <c:pt idx="448">
                  <c:v>20.399999999999999</c:v>
                </c:pt>
                <c:pt idx="449">
                  <c:v>18.258064516129032</c:v>
                </c:pt>
                <c:pt idx="450">
                  <c:v>17.806451612903224</c:v>
                </c:pt>
                <c:pt idx="451">
                  <c:v>18.266666666666666</c:v>
                </c:pt>
                <c:pt idx="452">
                  <c:v>10.064516129032258</c:v>
                </c:pt>
                <c:pt idx="453">
                  <c:v>14.1</c:v>
                </c:pt>
                <c:pt idx="454">
                  <c:v>18.193548387096776</c:v>
                </c:pt>
                <c:pt idx="455">
                  <c:v>17.483870967741936</c:v>
                </c:pt>
                <c:pt idx="456">
                  <c:v>19.689655172413794</c:v>
                </c:pt>
                <c:pt idx="457">
                  <c:v>16.903225806451612</c:v>
                </c:pt>
                <c:pt idx="458">
                  <c:v>14.733333333333333</c:v>
                </c:pt>
                <c:pt idx="459">
                  <c:v>15</c:v>
                </c:pt>
                <c:pt idx="460">
                  <c:v>16.066666666666666</c:v>
                </c:pt>
                <c:pt idx="461">
                  <c:v>16.29032258064516</c:v>
                </c:pt>
                <c:pt idx="462">
                  <c:v>16</c:v>
                </c:pt>
                <c:pt idx="463">
                  <c:v>15.833333333333334</c:v>
                </c:pt>
                <c:pt idx="464">
                  <c:v>16.35483870967742</c:v>
                </c:pt>
                <c:pt idx="465">
                  <c:v>16.366666666666667</c:v>
                </c:pt>
                <c:pt idx="466">
                  <c:v>16.161290322580644</c:v>
                </c:pt>
                <c:pt idx="467">
                  <c:v>16.225806451612904</c:v>
                </c:pt>
                <c:pt idx="468">
                  <c:v>15.928571428571429</c:v>
                </c:pt>
                <c:pt idx="469">
                  <c:v>18.06451612903226</c:v>
                </c:pt>
                <c:pt idx="470">
                  <c:v>18.533333333333335</c:v>
                </c:pt>
                <c:pt idx="471">
                  <c:v>21.516129032258064</c:v>
                </c:pt>
                <c:pt idx="472">
                  <c:v>20.399999999999999</c:v>
                </c:pt>
                <c:pt idx="473">
                  <c:v>15.903225806451612</c:v>
                </c:pt>
                <c:pt idx="474">
                  <c:v>16.451612903225808</c:v>
                </c:pt>
                <c:pt idx="475">
                  <c:v>16.433333333333334</c:v>
                </c:pt>
                <c:pt idx="476">
                  <c:v>18.419354838709676</c:v>
                </c:pt>
                <c:pt idx="477">
                  <c:v>20.633333333333333</c:v>
                </c:pt>
                <c:pt idx="478">
                  <c:v>21</c:v>
                </c:pt>
                <c:pt idx="479">
                  <c:v>15.03225806451613</c:v>
                </c:pt>
                <c:pt idx="480">
                  <c:v>15.357142857142858</c:v>
                </c:pt>
                <c:pt idx="481">
                  <c:v>16</c:v>
                </c:pt>
                <c:pt idx="482">
                  <c:v>16</c:v>
                </c:pt>
                <c:pt idx="483">
                  <c:v>14.258064516129032</c:v>
                </c:pt>
                <c:pt idx="484">
                  <c:v>17.633333333333333</c:v>
                </c:pt>
                <c:pt idx="485">
                  <c:v>17.870967741935484</c:v>
                </c:pt>
                <c:pt idx="486">
                  <c:v>16.580645161290324</c:v>
                </c:pt>
                <c:pt idx="487">
                  <c:v>16.5</c:v>
                </c:pt>
                <c:pt idx="488">
                  <c:v>17.483870967741936</c:v>
                </c:pt>
                <c:pt idx="489">
                  <c:v>5.0999999999999996</c:v>
                </c:pt>
                <c:pt idx="490">
                  <c:v>16.161290322580644</c:v>
                </c:pt>
                <c:pt idx="491">
                  <c:v>17.419354838709676</c:v>
                </c:pt>
                <c:pt idx="492">
                  <c:v>34.75</c:v>
                </c:pt>
                <c:pt idx="493">
                  <c:v>17.12634412703974</c:v>
                </c:pt>
                <c:pt idx="494">
                  <c:v>14.133333333333333</c:v>
                </c:pt>
                <c:pt idx="495">
                  <c:v>17.161290322580644</c:v>
                </c:pt>
                <c:pt idx="496">
                  <c:v>15.3</c:v>
                </c:pt>
                <c:pt idx="497">
                  <c:v>16.419354838709676</c:v>
                </c:pt>
                <c:pt idx="498">
                  <c:v>16.580645161290324</c:v>
                </c:pt>
                <c:pt idx="499">
                  <c:v>16.600000000000001</c:v>
                </c:pt>
                <c:pt idx="500">
                  <c:v>16.451612903225808</c:v>
                </c:pt>
                <c:pt idx="501">
                  <c:v>15.8</c:v>
                </c:pt>
                <c:pt idx="502">
                  <c:v>15.419354838709678</c:v>
                </c:pt>
                <c:pt idx="503">
                  <c:v>17</c:v>
                </c:pt>
                <c:pt idx="504">
                  <c:v>15.448275862068966</c:v>
                </c:pt>
                <c:pt idx="505">
                  <c:v>15.612903225806452</c:v>
                </c:pt>
                <c:pt idx="506">
                  <c:v>16.466666666666665</c:v>
                </c:pt>
                <c:pt idx="507">
                  <c:v>38.12903225806452</c:v>
                </c:pt>
                <c:pt idx="508">
                  <c:v>9.3333333333333339</c:v>
                </c:pt>
                <c:pt idx="509">
                  <c:v>8.8387096774193541</c:v>
                </c:pt>
                <c:pt idx="510">
                  <c:v>10.064516129032258</c:v>
                </c:pt>
                <c:pt idx="511">
                  <c:v>10.3</c:v>
                </c:pt>
                <c:pt idx="512">
                  <c:v>10.193548387096774</c:v>
                </c:pt>
                <c:pt idx="513">
                  <c:v>9.8666666666666671</c:v>
                </c:pt>
                <c:pt idx="514">
                  <c:v>10.35483870967742</c:v>
                </c:pt>
                <c:pt idx="515">
                  <c:v>10.870967741935484</c:v>
                </c:pt>
                <c:pt idx="516">
                  <c:v>10.214285714285714</c:v>
                </c:pt>
                <c:pt idx="517">
                  <c:v>1.903225806451613</c:v>
                </c:pt>
                <c:pt idx="518">
                  <c:v>1.9666666666666666</c:v>
                </c:pt>
                <c:pt idx="519">
                  <c:v>2.064516129032258</c:v>
                </c:pt>
                <c:pt idx="520">
                  <c:v>2</c:v>
                </c:pt>
                <c:pt idx="521">
                  <c:v>2.032258064516129</c:v>
                </c:pt>
                <c:pt idx="522">
                  <c:v>2.096774193548387</c:v>
                </c:pt>
                <c:pt idx="523">
                  <c:v>2.0666666666666669</c:v>
                </c:pt>
                <c:pt idx="524">
                  <c:v>2</c:v>
                </c:pt>
                <c:pt idx="525">
                  <c:v>2.0333333333333332</c:v>
                </c:pt>
                <c:pt idx="526">
                  <c:v>2.064516129032258</c:v>
                </c:pt>
                <c:pt idx="527">
                  <c:v>2</c:v>
                </c:pt>
                <c:pt idx="528">
                  <c:v>2.0714285714285716</c:v>
                </c:pt>
                <c:pt idx="529">
                  <c:v>2.064516129032258</c:v>
                </c:pt>
                <c:pt idx="530">
                  <c:v>1.0666666666666667</c:v>
                </c:pt>
              </c:numCache>
            </c:numRef>
          </c:yVal>
          <c:smooth val="0"/>
          <c:extLst>
            <c:ext xmlns:c16="http://schemas.microsoft.com/office/drawing/2014/chart" uri="{C3380CC4-5D6E-409C-BE32-E72D297353CC}">
              <c16:uniqueId val="{00000000-97A9-4E6D-BA1B-2BC3B4ADDE09}"/>
            </c:ext>
          </c:extLst>
        </c:ser>
        <c:ser>
          <c:idx val="2"/>
          <c:order val="1"/>
          <c:spPr>
            <a:ln w="38100" cap="rnd">
              <a:solidFill>
                <a:srgbClr val="FF0000"/>
              </a:solidFill>
              <a:round/>
            </a:ln>
            <a:effectLst/>
          </c:spPr>
          <c:marker>
            <c:symbol val="none"/>
          </c:marker>
          <c:xVal>
            <c:numRef>
              <c:f>'[Jorajan wells and plots_2.xlsx]Production performance_LT'!$AJ$4:$AJ$571</c:f>
              <c:numCache>
                <c:formatCode>m/d/yyyy</c:formatCode>
                <c:ptCount val="568"/>
                <c:pt idx="0">
                  <c:v>26420</c:v>
                </c:pt>
                <c:pt idx="1">
                  <c:v>26512</c:v>
                </c:pt>
                <c:pt idx="2">
                  <c:v>26543</c:v>
                </c:pt>
                <c:pt idx="3">
                  <c:v>26573</c:v>
                </c:pt>
                <c:pt idx="4">
                  <c:v>26724</c:v>
                </c:pt>
                <c:pt idx="5">
                  <c:v>26755</c:v>
                </c:pt>
                <c:pt idx="6">
                  <c:v>26785</c:v>
                </c:pt>
                <c:pt idx="7">
                  <c:v>26816</c:v>
                </c:pt>
                <c:pt idx="8">
                  <c:v>27120</c:v>
                </c:pt>
                <c:pt idx="9">
                  <c:v>27242</c:v>
                </c:pt>
                <c:pt idx="10">
                  <c:v>27273</c:v>
                </c:pt>
                <c:pt idx="11">
                  <c:v>27303</c:v>
                </c:pt>
                <c:pt idx="12">
                  <c:v>27334</c:v>
                </c:pt>
                <c:pt idx="13">
                  <c:v>27364</c:v>
                </c:pt>
                <c:pt idx="14">
                  <c:v>27395</c:v>
                </c:pt>
                <c:pt idx="15">
                  <c:v>27426</c:v>
                </c:pt>
                <c:pt idx="16">
                  <c:v>27454</c:v>
                </c:pt>
                <c:pt idx="17">
                  <c:v>27485</c:v>
                </c:pt>
                <c:pt idx="18">
                  <c:v>27515</c:v>
                </c:pt>
                <c:pt idx="19">
                  <c:v>27546</c:v>
                </c:pt>
                <c:pt idx="20">
                  <c:v>27576</c:v>
                </c:pt>
                <c:pt idx="21">
                  <c:v>27607</c:v>
                </c:pt>
                <c:pt idx="22">
                  <c:v>27638</c:v>
                </c:pt>
                <c:pt idx="23">
                  <c:v>27668</c:v>
                </c:pt>
                <c:pt idx="24">
                  <c:v>27699</c:v>
                </c:pt>
                <c:pt idx="25">
                  <c:v>27729</c:v>
                </c:pt>
                <c:pt idx="26">
                  <c:v>27760</c:v>
                </c:pt>
                <c:pt idx="27">
                  <c:v>27791</c:v>
                </c:pt>
                <c:pt idx="28">
                  <c:v>27820</c:v>
                </c:pt>
                <c:pt idx="29">
                  <c:v>27851</c:v>
                </c:pt>
                <c:pt idx="30">
                  <c:v>27881</c:v>
                </c:pt>
                <c:pt idx="31">
                  <c:v>27912</c:v>
                </c:pt>
                <c:pt idx="32">
                  <c:v>27942</c:v>
                </c:pt>
                <c:pt idx="33">
                  <c:v>27973</c:v>
                </c:pt>
                <c:pt idx="34">
                  <c:v>28004</c:v>
                </c:pt>
                <c:pt idx="35">
                  <c:v>28034</c:v>
                </c:pt>
                <c:pt idx="36">
                  <c:v>28065</c:v>
                </c:pt>
                <c:pt idx="37">
                  <c:v>28095</c:v>
                </c:pt>
                <c:pt idx="38">
                  <c:v>28126</c:v>
                </c:pt>
                <c:pt idx="39">
                  <c:v>28157</c:v>
                </c:pt>
                <c:pt idx="40">
                  <c:v>28185</c:v>
                </c:pt>
                <c:pt idx="41">
                  <c:v>28216</c:v>
                </c:pt>
                <c:pt idx="42">
                  <c:v>28246</c:v>
                </c:pt>
                <c:pt idx="43">
                  <c:v>28277</c:v>
                </c:pt>
                <c:pt idx="44">
                  <c:v>28307</c:v>
                </c:pt>
                <c:pt idx="45">
                  <c:v>28338</c:v>
                </c:pt>
                <c:pt idx="46">
                  <c:v>28369</c:v>
                </c:pt>
                <c:pt idx="47">
                  <c:v>28399</c:v>
                </c:pt>
                <c:pt idx="48">
                  <c:v>28430</c:v>
                </c:pt>
                <c:pt idx="49">
                  <c:v>28460</c:v>
                </c:pt>
                <c:pt idx="50">
                  <c:v>28491</c:v>
                </c:pt>
                <c:pt idx="51">
                  <c:v>28522</c:v>
                </c:pt>
                <c:pt idx="52">
                  <c:v>28550</c:v>
                </c:pt>
                <c:pt idx="53">
                  <c:v>28581</c:v>
                </c:pt>
                <c:pt idx="54">
                  <c:v>28611</c:v>
                </c:pt>
                <c:pt idx="55">
                  <c:v>28642</c:v>
                </c:pt>
                <c:pt idx="56">
                  <c:v>28672</c:v>
                </c:pt>
                <c:pt idx="57">
                  <c:v>28703</c:v>
                </c:pt>
                <c:pt idx="58">
                  <c:v>28734</c:v>
                </c:pt>
                <c:pt idx="59">
                  <c:v>28764</c:v>
                </c:pt>
                <c:pt idx="60">
                  <c:v>28795</c:v>
                </c:pt>
                <c:pt idx="61">
                  <c:v>28825</c:v>
                </c:pt>
                <c:pt idx="62">
                  <c:v>28856</c:v>
                </c:pt>
                <c:pt idx="63">
                  <c:v>28887</c:v>
                </c:pt>
                <c:pt idx="64">
                  <c:v>28915</c:v>
                </c:pt>
                <c:pt idx="65">
                  <c:v>28946</c:v>
                </c:pt>
                <c:pt idx="66">
                  <c:v>28976</c:v>
                </c:pt>
                <c:pt idx="67">
                  <c:v>29007</c:v>
                </c:pt>
                <c:pt idx="68">
                  <c:v>29037</c:v>
                </c:pt>
                <c:pt idx="69">
                  <c:v>29068</c:v>
                </c:pt>
                <c:pt idx="70">
                  <c:v>29099</c:v>
                </c:pt>
                <c:pt idx="71">
                  <c:v>29129</c:v>
                </c:pt>
                <c:pt idx="72">
                  <c:v>29160</c:v>
                </c:pt>
                <c:pt idx="73">
                  <c:v>29190</c:v>
                </c:pt>
                <c:pt idx="74">
                  <c:v>29312</c:v>
                </c:pt>
                <c:pt idx="75">
                  <c:v>29342</c:v>
                </c:pt>
                <c:pt idx="76">
                  <c:v>29373</c:v>
                </c:pt>
                <c:pt idx="77">
                  <c:v>29403</c:v>
                </c:pt>
                <c:pt idx="78">
                  <c:v>29434</c:v>
                </c:pt>
                <c:pt idx="79">
                  <c:v>29465</c:v>
                </c:pt>
                <c:pt idx="80">
                  <c:v>29495</c:v>
                </c:pt>
                <c:pt idx="81">
                  <c:v>29526</c:v>
                </c:pt>
                <c:pt idx="82">
                  <c:v>29556</c:v>
                </c:pt>
                <c:pt idx="83">
                  <c:v>29587</c:v>
                </c:pt>
                <c:pt idx="84">
                  <c:v>29618</c:v>
                </c:pt>
                <c:pt idx="85">
                  <c:v>29646</c:v>
                </c:pt>
                <c:pt idx="86">
                  <c:v>29677</c:v>
                </c:pt>
                <c:pt idx="87">
                  <c:v>29707</c:v>
                </c:pt>
                <c:pt idx="88">
                  <c:v>29738</c:v>
                </c:pt>
                <c:pt idx="89">
                  <c:v>29768</c:v>
                </c:pt>
                <c:pt idx="90">
                  <c:v>29799</c:v>
                </c:pt>
                <c:pt idx="91">
                  <c:v>29830</c:v>
                </c:pt>
                <c:pt idx="92">
                  <c:v>29860</c:v>
                </c:pt>
                <c:pt idx="93">
                  <c:v>29891</c:v>
                </c:pt>
                <c:pt idx="94">
                  <c:v>29921</c:v>
                </c:pt>
                <c:pt idx="95">
                  <c:v>29952</c:v>
                </c:pt>
                <c:pt idx="96">
                  <c:v>29983</c:v>
                </c:pt>
                <c:pt idx="97">
                  <c:v>30011</c:v>
                </c:pt>
                <c:pt idx="98">
                  <c:v>30042</c:v>
                </c:pt>
                <c:pt idx="99">
                  <c:v>30072</c:v>
                </c:pt>
                <c:pt idx="100">
                  <c:v>30103</c:v>
                </c:pt>
                <c:pt idx="101">
                  <c:v>30133</c:v>
                </c:pt>
                <c:pt idx="102">
                  <c:v>30164</c:v>
                </c:pt>
                <c:pt idx="103">
                  <c:v>30195</c:v>
                </c:pt>
                <c:pt idx="104">
                  <c:v>30225</c:v>
                </c:pt>
                <c:pt idx="105">
                  <c:v>30256</c:v>
                </c:pt>
                <c:pt idx="106">
                  <c:v>30286</c:v>
                </c:pt>
                <c:pt idx="107">
                  <c:v>30317</c:v>
                </c:pt>
                <c:pt idx="108">
                  <c:v>30348</c:v>
                </c:pt>
                <c:pt idx="109">
                  <c:v>30376</c:v>
                </c:pt>
                <c:pt idx="110">
                  <c:v>30407</c:v>
                </c:pt>
                <c:pt idx="111">
                  <c:v>30437</c:v>
                </c:pt>
                <c:pt idx="112">
                  <c:v>30468</c:v>
                </c:pt>
                <c:pt idx="113">
                  <c:v>30498</c:v>
                </c:pt>
                <c:pt idx="114">
                  <c:v>30529</c:v>
                </c:pt>
                <c:pt idx="115">
                  <c:v>30560</c:v>
                </c:pt>
                <c:pt idx="116">
                  <c:v>30590</c:v>
                </c:pt>
                <c:pt idx="117">
                  <c:v>30621</c:v>
                </c:pt>
                <c:pt idx="118">
                  <c:v>30651</c:v>
                </c:pt>
                <c:pt idx="119">
                  <c:v>30682</c:v>
                </c:pt>
                <c:pt idx="120">
                  <c:v>30713</c:v>
                </c:pt>
                <c:pt idx="121">
                  <c:v>30742</c:v>
                </c:pt>
                <c:pt idx="122">
                  <c:v>30773</c:v>
                </c:pt>
                <c:pt idx="123">
                  <c:v>30803</c:v>
                </c:pt>
                <c:pt idx="124">
                  <c:v>30834</c:v>
                </c:pt>
                <c:pt idx="125">
                  <c:v>30864</c:v>
                </c:pt>
                <c:pt idx="126">
                  <c:v>30895</c:v>
                </c:pt>
                <c:pt idx="127">
                  <c:v>30926</c:v>
                </c:pt>
                <c:pt idx="128">
                  <c:v>30956</c:v>
                </c:pt>
                <c:pt idx="129">
                  <c:v>30987</c:v>
                </c:pt>
                <c:pt idx="130">
                  <c:v>31017</c:v>
                </c:pt>
                <c:pt idx="131">
                  <c:v>31048</c:v>
                </c:pt>
                <c:pt idx="132">
                  <c:v>31079</c:v>
                </c:pt>
                <c:pt idx="133">
                  <c:v>31107</c:v>
                </c:pt>
                <c:pt idx="134">
                  <c:v>31138</c:v>
                </c:pt>
                <c:pt idx="135">
                  <c:v>31168</c:v>
                </c:pt>
                <c:pt idx="136">
                  <c:v>31199</c:v>
                </c:pt>
                <c:pt idx="137">
                  <c:v>31229</c:v>
                </c:pt>
                <c:pt idx="138">
                  <c:v>31260</c:v>
                </c:pt>
                <c:pt idx="139">
                  <c:v>31291</c:v>
                </c:pt>
                <c:pt idx="140">
                  <c:v>31321</c:v>
                </c:pt>
                <c:pt idx="141">
                  <c:v>31352</c:v>
                </c:pt>
                <c:pt idx="142">
                  <c:v>31382</c:v>
                </c:pt>
                <c:pt idx="143">
                  <c:v>31413</c:v>
                </c:pt>
                <c:pt idx="144">
                  <c:v>31444</c:v>
                </c:pt>
                <c:pt idx="145">
                  <c:v>31472</c:v>
                </c:pt>
                <c:pt idx="146">
                  <c:v>31503</c:v>
                </c:pt>
                <c:pt idx="147">
                  <c:v>31533</c:v>
                </c:pt>
                <c:pt idx="148">
                  <c:v>31564</c:v>
                </c:pt>
                <c:pt idx="149">
                  <c:v>31594</c:v>
                </c:pt>
                <c:pt idx="150">
                  <c:v>31625</c:v>
                </c:pt>
                <c:pt idx="151">
                  <c:v>31656</c:v>
                </c:pt>
                <c:pt idx="152">
                  <c:v>31686</c:v>
                </c:pt>
                <c:pt idx="153">
                  <c:v>31717</c:v>
                </c:pt>
                <c:pt idx="154">
                  <c:v>31747</c:v>
                </c:pt>
                <c:pt idx="155">
                  <c:v>31778</c:v>
                </c:pt>
                <c:pt idx="156">
                  <c:v>31809</c:v>
                </c:pt>
                <c:pt idx="157">
                  <c:v>31837</c:v>
                </c:pt>
                <c:pt idx="158">
                  <c:v>31868</c:v>
                </c:pt>
                <c:pt idx="159">
                  <c:v>31898</c:v>
                </c:pt>
                <c:pt idx="160">
                  <c:v>31929</c:v>
                </c:pt>
                <c:pt idx="161">
                  <c:v>31959</c:v>
                </c:pt>
                <c:pt idx="162">
                  <c:v>31990</c:v>
                </c:pt>
                <c:pt idx="163">
                  <c:v>32021</c:v>
                </c:pt>
                <c:pt idx="164">
                  <c:v>32051</c:v>
                </c:pt>
                <c:pt idx="165">
                  <c:v>32082</c:v>
                </c:pt>
                <c:pt idx="166">
                  <c:v>32112</c:v>
                </c:pt>
                <c:pt idx="167">
                  <c:v>32143</c:v>
                </c:pt>
                <c:pt idx="168">
                  <c:v>32174</c:v>
                </c:pt>
                <c:pt idx="169">
                  <c:v>32203</c:v>
                </c:pt>
                <c:pt idx="170">
                  <c:v>32234</c:v>
                </c:pt>
                <c:pt idx="171">
                  <c:v>32264</c:v>
                </c:pt>
                <c:pt idx="172">
                  <c:v>32295</c:v>
                </c:pt>
                <c:pt idx="173">
                  <c:v>32325</c:v>
                </c:pt>
                <c:pt idx="174">
                  <c:v>32356</c:v>
                </c:pt>
                <c:pt idx="175">
                  <c:v>32387</c:v>
                </c:pt>
                <c:pt idx="176">
                  <c:v>32417</c:v>
                </c:pt>
                <c:pt idx="177">
                  <c:v>32448</c:v>
                </c:pt>
                <c:pt idx="178">
                  <c:v>32478</c:v>
                </c:pt>
                <c:pt idx="179">
                  <c:v>32509</c:v>
                </c:pt>
                <c:pt idx="180">
                  <c:v>32540</c:v>
                </c:pt>
                <c:pt idx="181">
                  <c:v>32568</c:v>
                </c:pt>
                <c:pt idx="182">
                  <c:v>32599</c:v>
                </c:pt>
                <c:pt idx="183">
                  <c:v>32629</c:v>
                </c:pt>
                <c:pt idx="184">
                  <c:v>32660</c:v>
                </c:pt>
                <c:pt idx="185">
                  <c:v>32690</c:v>
                </c:pt>
                <c:pt idx="186">
                  <c:v>32721</c:v>
                </c:pt>
                <c:pt idx="187">
                  <c:v>32752</c:v>
                </c:pt>
                <c:pt idx="188">
                  <c:v>32782</c:v>
                </c:pt>
                <c:pt idx="189">
                  <c:v>32813</c:v>
                </c:pt>
                <c:pt idx="190">
                  <c:v>32843</c:v>
                </c:pt>
                <c:pt idx="191">
                  <c:v>32874</c:v>
                </c:pt>
                <c:pt idx="192">
                  <c:v>32905</c:v>
                </c:pt>
                <c:pt idx="193">
                  <c:v>32933</c:v>
                </c:pt>
                <c:pt idx="194">
                  <c:v>32964</c:v>
                </c:pt>
                <c:pt idx="195">
                  <c:v>32994</c:v>
                </c:pt>
                <c:pt idx="196">
                  <c:v>33025</c:v>
                </c:pt>
                <c:pt idx="197">
                  <c:v>33055</c:v>
                </c:pt>
                <c:pt idx="198">
                  <c:v>33086</c:v>
                </c:pt>
                <c:pt idx="199">
                  <c:v>33117</c:v>
                </c:pt>
                <c:pt idx="200">
                  <c:v>33147</c:v>
                </c:pt>
                <c:pt idx="201">
                  <c:v>33178</c:v>
                </c:pt>
                <c:pt idx="202">
                  <c:v>33208</c:v>
                </c:pt>
                <c:pt idx="203">
                  <c:v>33239</c:v>
                </c:pt>
                <c:pt idx="204">
                  <c:v>33270</c:v>
                </c:pt>
                <c:pt idx="205">
                  <c:v>33298</c:v>
                </c:pt>
                <c:pt idx="206">
                  <c:v>33329</c:v>
                </c:pt>
                <c:pt idx="207">
                  <c:v>33359</c:v>
                </c:pt>
                <c:pt idx="208">
                  <c:v>33390</c:v>
                </c:pt>
                <c:pt idx="209">
                  <c:v>33420</c:v>
                </c:pt>
                <c:pt idx="210">
                  <c:v>33451</c:v>
                </c:pt>
                <c:pt idx="211">
                  <c:v>33482</c:v>
                </c:pt>
                <c:pt idx="212">
                  <c:v>33512</c:v>
                </c:pt>
                <c:pt idx="213">
                  <c:v>33543</c:v>
                </c:pt>
                <c:pt idx="214">
                  <c:v>33573</c:v>
                </c:pt>
                <c:pt idx="215">
                  <c:v>33604</c:v>
                </c:pt>
                <c:pt idx="216">
                  <c:v>33635</c:v>
                </c:pt>
                <c:pt idx="217">
                  <c:v>33664</c:v>
                </c:pt>
                <c:pt idx="218">
                  <c:v>33695</c:v>
                </c:pt>
                <c:pt idx="219">
                  <c:v>33725</c:v>
                </c:pt>
                <c:pt idx="220">
                  <c:v>33756</c:v>
                </c:pt>
                <c:pt idx="221">
                  <c:v>33786</c:v>
                </c:pt>
                <c:pt idx="222">
                  <c:v>33817</c:v>
                </c:pt>
                <c:pt idx="223">
                  <c:v>33848</c:v>
                </c:pt>
                <c:pt idx="224">
                  <c:v>33878</c:v>
                </c:pt>
                <c:pt idx="225">
                  <c:v>33909</c:v>
                </c:pt>
                <c:pt idx="226">
                  <c:v>33939</c:v>
                </c:pt>
                <c:pt idx="227">
                  <c:v>33970</c:v>
                </c:pt>
                <c:pt idx="228">
                  <c:v>34001</c:v>
                </c:pt>
                <c:pt idx="229">
                  <c:v>34029</c:v>
                </c:pt>
                <c:pt idx="230">
                  <c:v>34060</c:v>
                </c:pt>
                <c:pt idx="231">
                  <c:v>34090</c:v>
                </c:pt>
                <c:pt idx="232">
                  <c:v>34121</c:v>
                </c:pt>
                <c:pt idx="233">
                  <c:v>34151</c:v>
                </c:pt>
                <c:pt idx="234">
                  <c:v>34182</c:v>
                </c:pt>
                <c:pt idx="235">
                  <c:v>34213</c:v>
                </c:pt>
                <c:pt idx="236">
                  <c:v>34243</c:v>
                </c:pt>
                <c:pt idx="237">
                  <c:v>34274</c:v>
                </c:pt>
                <c:pt idx="238">
                  <c:v>34304</c:v>
                </c:pt>
                <c:pt idx="239">
                  <c:v>34335</c:v>
                </c:pt>
                <c:pt idx="240">
                  <c:v>34366</c:v>
                </c:pt>
                <c:pt idx="241">
                  <c:v>34394</c:v>
                </c:pt>
                <c:pt idx="242">
                  <c:v>34425</c:v>
                </c:pt>
                <c:pt idx="243">
                  <c:v>34455</c:v>
                </c:pt>
                <c:pt idx="244">
                  <c:v>34486</c:v>
                </c:pt>
                <c:pt idx="245">
                  <c:v>34516</c:v>
                </c:pt>
                <c:pt idx="246">
                  <c:v>34547</c:v>
                </c:pt>
                <c:pt idx="247">
                  <c:v>34578</c:v>
                </c:pt>
                <c:pt idx="248">
                  <c:v>34608</c:v>
                </c:pt>
                <c:pt idx="249">
                  <c:v>34639</c:v>
                </c:pt>
                <c:pt idx="250">
                  <c:v>34669</c:v>
                </c:pt>
                <c:pt idx="251">
                  <c:v>34700</c:v>
                </c:pt>
                <c:pt idx="252">
                  <c:v>34731</c:v>
                </c:pt>
                <c:pt idx="253">
                  <c:v>34759</c:v>
                </c:pt>
                <c:pt idx="254">
                  <c:v>34790</c:v>
                </c:pt>
                <c:pt idx="255">
                  <c:v>34820</c:v>
                </c:pt>
                <c:pt idx="256">
                  <c:v>34851</c:v>
                </c:pt>
                <c:pt idx="257">
                  <c:v>34881</c:v>
                </c:pt>
                <c:pt idx="258">
                  <c:v>34912</c:v>
                </c:pt>
                <c:pt idx="259">
                  <c:v>34943</c:v>
                </c:pt>
                <c:pt idx="260">
                  <c:v>34973</c:v>
                </c:pt>
                <c:pt idx="261">
                  <c:v>35004</c:v>
                </c:pt>
                <c:pt idx="262">
                  <c:v>35034</c:v>
                </c:pt>
                <c:pt idx="263">
                  <c:v>35065</c:v>
                </c:pt>
                <c:pt idx="264">
                  <c:v>35096</c:v>
                </c:pt>
                <c:pt idx="265">
                  <c:v>35125</c:v>
                </c:pt>
                <c:pt idx="266">
                  <c:v>35156</c:v>
                </c:pt>
                <c:pt idx="267">
                  <c:v>35186</c:v>
                </c:pt>
                <c:pt idx="268">
                  <c:v>35217</c:v>
                </c:pt>
                <c:pt idx="269">
                  <c:v>35247</c:v>
                </c:pt>
                <c:pt idx="270">
                  <c:v>35278</c:v>
                </c:pt>
                <c:pt idx="271">
                  <c:v>35309</c:v>
                </c:pt>
                <c:pt idx="272">
                  <c:v>35339</c:v>
                </c:pt>
                <c:pt idx="273">
                  <c:v>35370</c:v>
                </c:pt>
                <c:pt idx="274">
                  <c:v>35400</c:v>
                </c:pt>
                <c:pt idx="275">
                  <c:v>35431</c:v>
                </c:pt>
                <c:pt idx="276">
                  <c:v>35462</c:v>
                </c:pt>
                <c:pt idx="277">
                  <c:v>35490</c:v>
                </c:pt>
                <c:pt idx="278">
                  <c:v>35521</c:v>
                </c:pt>
                <c:pt idx="279">
                  <c:v>35551</c:v>
                </c:pt>
                <c:pt idx="280">
                  <c:v>35582</c:v>
                </c:pt>
                <c:pt idx="281">
                  <c:v>35612</c:v>
                </c:pt>
                <c:pt idx="282">
                  <c:v>35643</c:v>
                </c:pt>
                <c:pt idx="283">
                  <c:v>35674</c:v>
                </c:pt>
                <c:pt idx="284">
                  <c:v>35704</c:v>
                </c:pt>
                <c:pt idx="285">
                  <c:v>35735</c:v>
                </c:pt>
                <c:pt idx="286">
                  <c:v>35765</c:v>
                </c:pt>
                <c:pt idx="287">
                  <c:v>35796</c:v>
                </c:pt>
                <c:pt idx="288">
                  <c:v>35827</c:v>
                </c:pt>
                <c:pt idx="289">
                  <c:v>35855</c:v>
                </c:pt>
                <c:pt idx="290">
                  <c:v>35886</c:v>
                </c:pt>
                <c:pt idx="291">
                  <c:v>35916</c:v>
                </c:pt>
                <c:pt idx="292">
                  <c:v>35947</c:v>
                </c:pt>
                <c:pt idx="293">
                  <c:v>35977</c:v>
                </c:pt>
                <c:pt idx="294">
                  <c:v>36008</c:v>
                </c:pt>
                <c:pt idx="295">
                  <c:v>36039</c:v>
                </c:pt>
                <c:pt idx="296">
                  <c:v>36069</c:v>
                </c:pt>
                <c:pt idx="297">
                  <c:v>36100</c:v>
                </c:pt>
                <c:pt idx="298">
                  <c:v>36130</c:v>
                </c:pt>
                <c:pt idx="299">
                  <c:v>36161</c:v>
                </c:pt>
                <c:pt idx="300">
                  <c:v>36192</c:v>
                </c:pt>
                <c:pt idx="301">
                  <c:v>36220</c:v>
                </c:pt>
                <c:pt idx="302">
                  <c:v>36251</c:v>
                </c:pt>
                <c:pt idx="303">
                  <c:v>36281</c:v>
                </c:pt>
                <c:pt idx="304">
                  <c:v>36312</c:v>
                </c:pt>
                <c:pt idx="305">
                  <c:v>36342</c:v>
                </c:pt>
                <c:pt idx="306">
                  <c:v>36373</c:v>
                </c:pt>
                <c:pt idx="307">
                  <c:v>36404</c:v>
                </c:pt>
                <c:pt idx="308">
                  <c:v>36434</c:v>
                </c:pt>
                <c:pt idx="309">
                  <c:v>36465</c:v>
                </c:pt>
                <c:pt idx="310">
                  <c:v>36495</c:v>
                </c:pt>
                <c:pt idx="311">
                  <c:v>36526</c:v>
                </c:pt>
                <c:pt idx="312">
                  <c:v>36557</c:v>
                </c:pt>
                <c:pt idx="313">
                  <c:v>36586</c:v>
                </c:pt>
                <c:pt idx="314">
                  <c:v>36617</c:v>
                </c:pt>
                <c:pt idx="315">
                  <c:v>36647</c:v>
                </c:pt>
                <c:pt idx="316">
                  <c:v>36678</c:v>
                </c:pt>
                <c:pt idx="317">
                  <c:v>36708</c:v>
                </c:pt>
                <c:pt idx="318">
                  <c:v>36739</c:v>
                </c:pt>
                <c:pt idx="319">
                  <c:v>36770</c:v>
                </c:pt>
                <c:pt idx="320">
                  <c:v>36800</c:v>
                </c:pt>
                <c:pt idx="321">
                  <c:v>36831</c:v>
                </c:pt>
                <c:pt idx="322">
                  <c:v>36861</c:v>
                </c:pt>
                <c:pt idx="323">
                  <c:v>36892</c:v>
                </c:pt>
                <c:pt idx="324">
                  <c:v>36923</c:v>
                </c:pt>
                <c:pt idx="325">
                  <c:v>36951</c:v>
                </c:pt>
                <c:pt idx="326">
                  <c:v>36982</c:v>
                </c:pt>
                <c:pt idx="327">
                  <c:v>37012</c:v>
                </c:pt>
                <c:pt idx="328">
                  <c:v>37043</c:v>
                </c:pt>
                <c:pt idx="329">
                  <c:v>37073</c:v>
                </c:pt>
                <c:pt idx="330">
                  <c:v>37104</c:v>
                </c:pt>
                <c:pt idx="331">
                  <c:v>37135</c:v>
                </c:pt>
                <c:pt idx="332">
                  <c:v>37165</c:v>
                </c:pt>
                <c:pt idx="333">
                  <c:v>37196</c:v>
                </c:pt>
                <c:pt idx="334">
                  <c:v>37226</c:v>
                </c:pt>
                <c:pt idx="335">
                  <c:v>37257</c:v>
                </c:pt>
                <c:pt idx="336">
                  <c:v>37288</c:v>
                </c:pt>
                <c:pt idx="337">
                  <c:v>37316</c:v>
                </c:pt>
                <c:pt idx="338">
                  <c:v>37347</c:v>
                </c:pt>
                <c:pt idx="339">
                  <c:v>37377</c:v>
                </c:pt>
                <c:pt idx="340">
                  <c:v>37408</c:v>
                </c:pt>
                <c:pt idx="341">
                  <c:v>37438</c:v>
                </c:pt>
                <c:pt idx="342">
                  <c:v>37469</c:v>
                </c:pt>
                <c:pt idx="343">
                  <c:v>37500</c:v>
                </c:pt>
                <c:pt idx="344">
                  <c:v>37530</c:v>
                </c:pt>
                <c:pt idx="345">
                  <c:v>37561</c:v>
                </c:pt>
                <c:pt idx="346">
                  <c:v>37591</c:v>
                </c:pt>
                <c:pt idx="347">
                  <c:v>37622</c:v>
                </c:pt>
                <c:pt idx="348">
                  <c:v>37653</c:v>
                </c:pt>
                <c:pt idx="349">
                  <c:v>37681</c:v>
                </c:pt>
                <c:pt idx="350">
                  <c:v>37712</c:v>
                </c:pt>
                <c:pt idx="351">
                  <c:v>37742</c:v>
                </c:pt>
                <c:pt idx="352">
                  <c:v>37773</c:v>
                </c:pt>
                <c:pt idx="353">
                  <c:v>37803</c:v>
                </c:pt>
                <c:pt idx="354">
                  <c:v>37834</c:v>
                </c:pt>
                <c:pt idx="355">
                  <c:v>37865</c:v>
                </c:pt>
                <c:pt idx="356">
                  <c:v>37895</c:v>
                </c:pt>
                <c:pt idx="357">
                  <c:v>37926</c:v>
                </c:pt>
                <c:pt idx="358">
                  <c:v>37956</c:v>
                </c:pt>
                <c:pt idx="359">
                  <c:v>37987</c:v>
                </c:pt>
                <c:pt idx="360">
                  <c:v>38018</c:v>
                </c:pt>
                <c:pt idx="361">
                  <c:v>38047</c:v>
                </c:pt>
                <c:pt idx="362">
                  <c:v>38078</c:v>
                </c:pt>
                <c:pt idx="363">
                  <c:v>38108</c:v>
                </c:pt>
                <c:pt idx="364">
                  <c:v>38139</c:v>
                </c:pt>
                <c:pt idx="365">
                  <c:v>38169</c:v>
                </c:pt>
                <c:pt idx="366">
                  <c:v>38200</c:v>
                </c:pt>
                <c:pt idx="367">
                  <c:v>38231</c:v>
                </c:pt>
                <c:pt idx="368">
                  <c:v>38261</c:v>
                </c:pt>
                <c:pt idx="369">
                  <c:v>38292</c:v>
                </c:pt>
                <c:pt idx="370">
                  <c:v>38322</c:v>
                </c:pt>
                <c:pt idx="371">
                  <c:v>38353</c:v>
                </c:pt>
                <c:pt idx="372">
                  <c:v>38384</c:v>
                </c:pt>
                <c:pt idx="373">
                  <c:v>38412</c:v>
                </c:pt>
                <c:pt idx="374">
                  <c:v>38443</c:v>
                </c:pt>
                <c:pt idx="375">
                  <c:v>38473</c:v>
                </c:pt>
                <c:pt idx="376">
                  <c:v>38504</c:v>
                </c:pt>
                <c:pt idx="377">
                  <c:v>38534</c:v>
                </c:pt>
                <c:pt idx="378">
                  <c:v>38565</c:v>
                </c:pt>
                <c:pt idx="379">
                  <c:v>38596</c:v>
                </c:pt>
                <c:pt idx="380">
                  <c:v>38626</c:v>
                </c:pt>
                <c:pt idx="381">
                  <c:v>38657</c:v>
                </c:pt>
                <c:pt idx="382">
                  <c:v>38687</c:v>
                </c:pt>
                <c:pt idx="383">
                  <c:v>38718</c:v>
                </c:pt>
                <c:pt idx="384">
                  <c:v>38749</c:v>
                </c:pt>
                <c:pt idx="385">
                  <c:v>38777</c:v>
                </c:pt>
                <c:pt idx="386">
                  <c:v>38808</c:v>
                </c:pt>
                <c:pt idx="387">
                  <c:v>38838</c:v>
                </c:pt>
                <c:pt idx="388">
                  <c:v>38869</c:v>
                </c:pt>
                <c:pt idx="389">
                  <c:v>38899</c:v>
                </c:pt>
                <c:pt idx="390">
                  <c:v>38930</c:v>
                </c:pt>
                <c:pt idx="391">
                  <c:v>38961</c:v>
                </c:pt>
                <c:pt idx="392">
                  <c:v>38991</c:v>
                </c:pt>
                <c:pt idx="393">
                  <c:v>39022</c:v>
                </c:pt>
                <c:pt idx="394">
                  <c:v>39052</c:v>
                </c:pt>
                <c:pt idx="395">
                  <c:v>39083</c:v>
                </c:pt>
                <c:pt idx="396">
                  <c:v>39114</c:v>
                </c:pt>
                <c:pt idx="397">
                  <c:v>39142</c:v>
                </c:pt>
                <c:pt idx="398">
                  <c:v>39173</c:v>
                </c:pt>
                <c:pt idx="399">
                  <c:v>39203</c:v>
                </c:pt>
                <c:pt idx="400">
                  <c:v>39234</c:v>
                </c:pt>
                <c:pt idx="401">
                  <c:v>39264</c:v>
                </c:pt>
                <c:pt idx="402">
                  <c:v>39295</c:v>
                </c:pt>
                <c:pt idx="403">
                  <c:v>39326</c:v>
                </c:pt>
                <c:pt idx="404">
                  <c:v>39356</c:v>
                </c:pt>
                <c:pt idx="405">
                  <c:v>39387</c:v>
                </c:pt>
                <c:pt idx="406">
                  <c:v>39417</c:v>
                </c:pt>
                <c:pt idx="407">
                  <c:v>39448</c:v>
                </c:pt>
                <c:pt idx="408">
                  <c:v>39479</c:v>
                </c:pt>
                <c:pt idx="409">
                  <c:v>39508</c:v>
                </c:pt>
                <c:pt idx="410">
                  <c:v>39539</c:v>
                </c:pt>
                <c:pt idx="411">
                  <c:v>39569</c:v>
                </c:pt>
                <c:pt idx="412">
                  <c:v>39600</c:v>
                </c:pt>
                <c:pt idx="413">
                  <c:v>39630</c:v>
                </c:pt>
                <c:pt idx="414">
                  <c:v>39661</c:v>
                </c:pt>
                <c:pt idx="415">
                  <c:v>39692</c:v>
                </c:pt>
                <c:pt idx="416">
                  <c:v>39722</c:v>
                </c:pt>
                <c:pt idx="417">
                  <c:v>39753</c:v>
                </c:pt>
                <c:pt idx="418">
                  <c:v>39783</c:v>
                </c:pt>
                <c:pt idx="419">
                  <c:v>39814</c:v>
                </c:pt>
                <c:pt idx="420">
                  <c:v>39845</c:v>
                </c:pt>
                <c:pt idx="421">
                  <c:v>39873</c:v>
                </c:pt>
                <c:pt idx="422">
                  <c:v>39904</c:v>
                </c:pt>
                <c:pt idx="423">
                  <c:v>39934</c:v>
                </c:pt>
                <c:pt idx="424">
                  <c:v>39965</c:v>
                </c:pt>
                <c:pt idx="425">
                  <c:v>39995</c:v>
                </c:pt>
                <c:pt idx="426">
                  <c:v>40026</c:v>
                </c:pt>
                <c:pt idx="427">
                  <c:v>40057</c:v>
                </c:pt>
                <c:pt idx="428">
                  <c:v>40087</c:v>
                </c:pt>
                <c:pt idx="429">
                  <c:v>40118</c:v>
                </c:pt>
                <c:pt idx="430">
                  <c:v>40148</c:v>
                </c:pt>
                <c:pt idx="431">
                  <c:v>40179</c:v>
                </c:pt>
                <c:pt idx="432">
                  <c:v>40210</c:v>
                </c:pt>
                <c:pt idx="433">
                  <c:v>40238</c:v>
                </c:pt>
                <c:pt idx="434">
                  <c:v>40269</c:v>
                </c:pt>
                <c:pt idx="435">
                  <c:v>40299</c:v>
                </c:pt>
                <c:pt idx="436">
                  <c:v>40330</c:v>
                </c:pt>
                <c:pt idx="437">
                  <c:v>40360</c:v>
                </c:pt>
                <c:pt idx="438">
                  <c:v>40391</c:v>
                </c:pt>
                <c:pt idx="439">
                  <c:v>40422</c:v>
                </c:pt>
                <c:pt idx="440">
                  <c:v>40452</c:v>
                </c:pt>
                <c:pt idx="441">
                  <c:v>40483</c:v>
                </c:pt>
                <c:pt idx="442">
                  <c:v>40513</c:v>
                </c:pt>
                <c:pt idx="443">
                  <c:v>40544</c:v>
                </c:pt>
                <c:pt idx="444">
                  <c:v>40575</c:v>
                </c:pt>
                <c:pt idx="445">
                  <c:v>40603</c:v>
                </c:pt>
                <c:pt idx="446">
                  <c:v>40634</c:v>
                </c:pt>
                <c:pt idx="447">
                  <c:v>40664</c:v>
                </c:pt>
                <c:pt idx="448">
                  <c:v>40695</c:v>
                </c:pt>
                <c:pt idx="449">
                  <c:v>40725</c:v>
                </c:pt>
                <c:pt idx="450">
                  <c:v>40756</c:v>
                </c:pt>
                <c:pt idx="451">
                  <c:v>40787</c:v>
                </c:pt>
                <c:pt idx="452">
                  <c:v>40817</c:v>
                </c:pt>
                <c:pt idx="453">
                  <c:v>40848</c:v>
                </c:pt>
                <c:pt idx="454">
                  <c:v>40878</c:v>
                </c:pt>
                <c:pt idx="455">
                  <c:v>40909</c:v>
                </c:pt>
                <c:pt idx="456">
                  <c:v>40940</c:v>
                </c:pt>
                <c:pt idx="457">
                  <c:v>40969</c:v>
                </c:pt>
                <c:pt idx="458">
                  <c:v>41000</c:v>
                </c:pt>
                <c:pt idx="459">
                  <c:v>41030</c:v>
                </c:pt>
                <c:pt idx="460">
                  <c:v>41061</c:v>
                </c:pt>
                <c:pt idx="461">
                  <c:v>41091</c:v>
                </c:pt>
                <c:pt idx="462">
                  <c:v>41122</c:v>
                </c:pt>
                <c:pt idx="463">
                  <c:v>41153</c:v>
                </c:pt>
                <c:pt idx="464">
                  <c:v>41183</c:v>
                </c:pt>
                <c:pt idx="465">
                  <c:v>41214</c:v>
                </c:pt>
                <c:pt idx="466">
                  <c:v>41244</c:v>
                </c:pt>
                <c:pt idx="467">
                  <c:v>41275</c:v>
                </c:pt>
                <c:pt idx="468">
                  <c:v>41306</c:v>
                </c:pt>
                <c:pt idx="469">
                  <c:v>41334</c:v>
                </c:pt>
                <c:pt idx="470">
                  <c:v>41365</c:v>
                </c:pt>
                <c:pt idx="471">
                  <c:v>41395</c:v>
                </c:pt>
                <c:pt idx="472">
                  <c:v>41426</c:v>
                </c:pt>
                <c:pt idx="473">
                  <c:v>41456</c:v>
                </c:pt>
                <c:pt idx="474">
                  <c:v>41487</c:v>
                </c:pt>
                <c:pt idx="475">
                  <c:v>41518</c:v>
                </c:pt>
                <c:pt idx="476">
                  <c:v>41548</c:v>
                </c:pt>
                <c:pt idx="477">
                  <c:v>41579</c:v>
                </c:pt>
                <c:pt idx="478">
                  <c:v>41609</c:v>
                </c:pt>
                <c:pt idx="479">
                  <c:v>41640</c:v>
                </c:pt>
                <c:pt idx="480">
                  <c:v>41671</c:v>
                </c:pt>
                <c:pt idx="481">
                  <c:v>41699</c:v>
                </c:pt>
                <c:pt idx="482">
                  <c:v>41730</c:v>
                </c:pt>
                <c:pt idx="483">
                  <c:v>41760</c:v>
                </c:pt>
                <c:pt idx="484">
                  <c:v>41791</c:v>
                </c:pt>
                <c:pt idx="485">
                  <c:v>41821</c:v>
                </c:pt>
                <c:pt idx="486">
                  <c:v>41852</c:v>
                </c:pt>
                <c:pt idx="487">
                  <c:v>41883</c:v>
                </c:pt>
                <c:pt idx="488">
                  <c:v>41913</c:v>
                </c:pt>
                <c:pt idx="489">
                  <c:v>41944</c:v>
                </c:pt>
                <c:pt idx="490">
                  <c:v>41974</c:v>
                </c:pt>
                <c:pt idx="491">
                  <c:v>42005</c:v>
                </c:pt>
                <c:pt idx="492">
                  <c:v>42036</c:v>
                </c:pt>
                <c:pt idx="493">
                  <c:v>42064</c:v>
                </c:pt>
                <c:pt idx="494">
                  <c:v>42095</c:v>
                </c:pt>
                <c:pt idx="495">
                  <c:v>42125</c:v>
                </c:pt>
                <c:pt idx="496">
                  <c:v>42156</c:v>
                </c:pt>
                <c:pt idx="497">
                  <c:v>42186</c:v>
                </c:pt>
                <c:pt idx="498">
                  <c:v>42217</c:v>
                </c:pt>
                <c:pt idx="499">
                  <c:v>42248</c:v>
                </c:pt>
                <c:pt idx="500">
                  <c:v>42278</c:v>
                </c:pt>
                <c:pt idx="501">
                  <c:v>42309</c:v>
                </c:pt>
                <c:pt idx="502">
                  <c:v>42339</c:v>
                </c:pt>
                <c:pt idx="503">
                  <c:v>42370</c:v>
                </c:pt>
                <c:pt idx="504">
                  <c:v>42401</c:v>
                </c:pt>
                <c:pt idx="505">
                  <c:v>42430</c:v>
                </c:pt>
                <c:pt idx="506">
                  <c:v>42461</c:v>
                </c:pt>
                <c:pt idx="507">
                  <c:v>42491</c:v>
                </c:pt>
                <c:pt idx="508">
                  <c:v>42522</c:v>
                </c:pt>
                <c:pt idx="509">
                  <c:v>42552</c:v>
                </c:pt>
                <c:pt idx="510">
                  <c:v>42583</c:v>
                </c:pt>
                <c:pt idx="511">
                  <c:v>42614</c:v>
                </c:pt>
                <c:pt idx="512">
                  <c:v>42644</c:v>
                </c:pt>
                <c:pt idx="513">
                  <c:v>42675</c:v>
                </c:pt>
                <c:pt idx="514">
                  <c:v>42705</c:v>
                </c:pt>
                <c:pt idx="515">
                  <c:v>42736</c:v>
                </c:pt>
                <c:pt idx="516">
                  <c:v>42767</c:v>
                </c:pt>
                <c:pt idx="517">
                  <c:v>42795</c:v>
                </c:pt>
                <c:pt idx="518">
                  <c:v>42826</c:v>
                </c:pt>
                <c:pt idx="519">
                  <c:v>42856</c:v>
                </c:pt>
                <c:pt idx="520">
                  <c:v>42887</c:v>
                </c:pt>
                <c:pt idx="521">
                  <c:v>42917</c:v>
                </c:pt>
                <c:pt idx="522">
                  <c:v>42948</c:v>
                </c:pt>
                <c:pt idx="523">
                  <c:v>42979</c:v>
                </c:pt>
                <c:pt idx="524">
                  <c:v>43009</c:v>
                </c:pt>
                <c:pt idx="525">
                  <c:v>43040</c:v>
                </c:pt>
                <c:pt idx="526">
                  <c:v>43070</c:v>
                </c:pt>
                <c:pt idx="527">
                  <c:v>43101</c:v>
                </c:pt>
                <c:pt idx="528">
                  <c:v>43132</c:v>
                </c:pt>
                <c:pt idx="529">
                  <c:v>43160</c:v>
                </c:pt>
                <c:pt idx="530">
                  <c:v>43191</c:v>
                </c:pt>
                <c:pt idx="533">
                  <c:v>43191</c:v>
                </c:pt>
                <c:pt idx="534">
                  <c:v>43556</c:v>
                </c:pt>
                <c:pt idx="535">
                  <c:v>43922</c:v>
                </c:pt>
                <c:pt idx="536">
                  <c:v>44287</c:v>
                </c:pt>
                <c:pt idx="537">
                  <c:v>44652</c:v>
                </c:pt>
                <c:pt idx="538">
                  <c:v>45017</c:v>
                </c:pt>
                <c:pt idx="539">
                  <c:v>45383</c:v>
                </c:pt>
                <c:pt idx="540">
                  <c:v>45748</c:v>
                </c:pt>
                <c:pt idx="541">
                  <c:v>46113</c:v>
                </c:pt>
                <c:pt idx="542">
                  <c:v>46478</c:v>
                </c:pt>
              </c:numCache>
            </c:numRef>
          </c:xVal>
          <c:yVal>
            <c:numRef>
              <c:f>'[Jorajan wells and plots_2.xlsx]Production performance_LT'!$AT$4:$AT$571</c:f>
              <c:numCache>
                <c:formatCode>General</c:formatCode>
                <c:ptCount val="568"/>
                <c:pt idx="0">
                  <c:v>187.04278922345483</c:v>
                </c:pt>
                <c:pt idx="1">
                  <c:v>161.47423826337126</c:v>
                </c:pt>
                <c:pt idx="2">
                  <c:v>146.59765642272825</c:v>
                </c:pt>
                <c:pt idx="3">
                  <c:v>137.51521951219516</c:v>
                </c:pt>
                <c:pt idx="4">
                  <c:v>0</c:v>
                </c:pt>
                <c:pt idx="5">
                  <c:v>204.70323741007195</c:v>
                </c:pt>
                <c:pt idx="6">
                  <c:v>142.98214285714286</c:v>
                </c:pt>
                <c:pt idx="7">
                  <c:v>178.50243427458619</c:v>
                </c:pt>
                <c:pt idx="8">
                  <c:v>0</c:v>
                </c:pt>
                <c:pt idx="9">
                  <c:v>329.12715231788081</c:v>
                </c:pt>
                <c:pt idx="10">
                  <c:v>174.4029739326931</c:v>
                </c:pt>
                <c:pt idx="11">
                  <c:v>171.14557127618895</c:v>
                </c:pt>
                <c:pt idx="12">
                  <c:v>180.56820069497417</c:v>
                </c:pt>
                <c:pt idx="13">
                  <c:v>189.35949752665297</c:v>
                </c:pt>
                <c:pt idx="14">
                  <c:v>212.36205877689855</c:v>
                </c:pt>
                <c:pt idx="15">
                  <c:v>224.76240642123952</c:v>
                </c:pt>
                <c:pt idx="16">
                  <c:v>226.98534387545797</c:v>
                </c:pt>
                <c:pt idx="17">
                  <c:v>234.83303434413295</c:v>
                </c:pt>
                <c:pt idx="18">
                  <c:v>222.64463635295499</c:v>
                </c:pt>
                <c:pt idx="19">
                  <c:v>209.12965603538586</c:v>
                </c:pt>
                <c:pt idx="20">
                  <c:v>226.33881714020794</c:v>
                </c:pt>
                <c:pt idx="21">
                  <c:v>229.25218346320798</c:v>
                </c:pt>
                <c:pt idx="22">
                  <c:v>237.49444551644291</c:v>
                </c:pt>
                <c:pt idx="23">
                  <c:v>229.76380856141552</c:v>
                </c:pt>
                <c:pt idx="24">
                  <c:v>225.15416407625023</c:v>
                </c:pt>
                <c:pt idx="25">
                  <c:v>229.90799533497474</c:v>
                </c:pt>
                <c:pt idx="26">
                  <c:v>243.98492938639208</c:v>
                </c:pt>
                <c:pt idx="27">
                  <c:v>263.85974704853038</c:v>
                </c:pt>
                <c:pt idx="28">
                  <c:v>246.43482437124379</c:v>
                </c:pt>
                <c:pt idx="29">
                  <c:v>239.93811348294111</c:v>
                </c:pt>
                <c:pt idx="30">
                  <c:v>239.41188585675184</c:v>
                </c:pt>
                <c:pt idx="31">
                  <c:v>258.92530021191425</c:v>
                </c:pt>
                <c:pt idx="32">
                  <c:v>317.31311330348541</c:v>
                </c:pt>
                <c:pt idx="33">
                  <c:v>237.82853266897598</c:v>
                </c:pt>
                <c:pt idx="34">
                  <c:v>252.22692865195685</c:v>
                </c:pt>
                <c:pt idx="35">
                  <c:v>266.53895052418272</c:v>
                </c:pt>
                <c:pt idx="36">
                  <c:v>256.72566252369916</c:v>
                </c:pt>
                <c:pt idx="37">
                  <c:v>284.94397610187082</c:v>
                </c:pt>
                <c:pt idx="38">
                  <c:v>309.02478101498912</c:v>
                </c:pt>
                <c:pt idx="39">
                  <c:v>268.73828300069613</c:v>
                </c:pt>
                <c:pt idx="40">
                  <c:v>267.50710435135619</c:v>
                </c:pt>
                <c:pt idx="41">
                  <c:v>259.54056687797976</c:v>
                </c:pt>
                <c:pt idx="42">
                  <c:v>283.76516149568079</c:v>
                </c:pt>
                <c:pt idx="43">
                  <c:v>291.40346000910017</c:v>
                </c:pt>
                <c:pt idx="44">
                  <c:v>290.03912198427275</c:v>
                </c:pt>
                <c:pt idx="45">
                  <c:v>282.95188751627171</c:v>
                </c:pt>
                <c:pt idx="46">
                  <c:v>298.40842236649678</c:v>
                </c:pt>
                <c:pt idx="47">
                  <c:v>286.27547828677348</c:v>
                </c:pt>
                <c:pt idx="48">
                  <c:v>290.56521306087217</c:v>
                </c:pt>
                <c:pt idx="49">
                  <c:v>285.06176186756119</c:v>
                </c:pt>
                <c:pt idx="50">
                  <c:v>237.63479832572295</c:v>
                </c:pt>
                <c:pt idx="51">
                  <c:v>265.59896470588234</c:v>
                </c:pt>
                <c:pt idx="52">
                  <c:v>240.56617647058823</c:v>
                </c:pt>
                <c:pt idx="53">
                  <c:v>233.54658254468978</c:v>
                </c:pt>
                <c:pt idx="54">
                  <c:v>266.07925667090217</c:v>
                </c:pt>
                <c:pt idx="55">
                  <c:v>275.21664562289561</c:v>
                </c:pt>
                <c:pt idx="56">
                  <c:v>379.40708088441085</c:v>
                </c:pt>
                <c:pt idx="57">
                  <c:v>409.37522373999059</c:v>
                </c:pt>
                <c:pt idx="58">
                  <c:v>327.34566628877667</c:v>
                </c:pt>
                <c:pt idx="59">
                  <c:v>306.54222729000378</c:v>
                </c:pt>
                <c:pt idx="60">
                  <c:v>324.41306658934957</c:v>
                </c:pt>
                <c:pt idx="61">
                  <c:v>376.98168951791246</c:v>
                </c:pt>
                <c:pt idx="62">
                  <c:v>537.95381679389311</c:v>
                </c:pt>
                <c:pt idx="63">
                  <c:v>260.48122084935767</c:v>
                </c:pt>
                <c:pt idx="64">
                  <c:v>348.72217341352979</c:v>
                </c:pt>
                <c:pt idx="65">
                  <c:v>386.33175495708787</c:v>
                </c:pt>
                <c:pt idx="66">
                  <c:v>353.92438576673254</c:v>
                </c:pt>
                <c:pt idx="67">
                  <c:v>504.98731636098182</c:v>
                </c:pt>
                <c:pt idx="68">
                  <c:v>496.97915581031788</c:v>
                </c:pt>
                <c:pt idx="69">
                  <c:v>521.57346747777262</c:v>
                </c:pt>
                <c:pt idx="70">
                  <c:v>665.44198032172415</c:v>
                </c:pt>
                <c:pt idx="71">
                  <c:v>784.7946224256292</c:v>
                </c:pt>
                <c:pt idx="72">
                  <c:v>810.74369555249893</c:v>
                </c:pt>
                <c:pt idx="73">
                  <c:v>677.84317765567766</c:v>
                </c:pt>
                <c:pt idx="74">
                  <c:v>521.8838905775076</c:v>
                </c:pt>
                <c:pt idx="75">
                  <c:v>477.80523255813949</c:v>
                </c:pt>
                <c:pt idx="76">
                  <c:v>502.77659721263973</c:v>
                </c:pt>
                <c:pt idx="77">
                  <c:v>595.69267065114809</c:v>
                </c:pt>
                <c:pt idx="78">
                  <c:v>462.11916442475075</c:v>
                </c:pt>
                <c:pt idx="79">
                  <c:v>466.36618287373005</c:v>
                </c:pt>
                <c:pt idx="80">
                  <c:v>567.80295809367294</c:v>
                </c:pt>
                <c:pt idx="81">
                  <c:v>542.42137096774184</c:v>
                </c:pt>
                <c:pt idx="82">
                  <c:v>554.69062119366617</c:v>
                </c:pt>
                <c:pt idx="83">
                  <c:v>606.61509433962271</c:v>
                </c:pt>
                <c:pt idx="84">
                  <c:v>508.8371097234612</c:v>
                </c:pt>
                <c:pt idx="85">
                  <c:v>509.72629896083129</c:v>
                </c:pt>
                <c:pt idx="86">
                  <c:v>504.65105993594631</c:v>
                </c:pt>
                <c:pt idx="87">
                  <c:v>498.64211905108425</c:v>
                </c:pt>
                <c:pt idx="88">
                  <c:v>497.88750190287715</c:v>
                </c:pt>
                <c:pt idx="89">
                  <c:v>555.1029432878679</c:v>
                </c:pt>
                <c:pt idx="90">
                  <c:v>604.15703944452662</c:v>
                </c:pt>
                <c:pt idx="91">
                  <c:v>630.28433424569312</c:v>
                </c:pt>
                <c:pt idx="92">
                  <c:v>684.22197345274265</c:v>
                </c:pt>
                <c:pt idx="93">
                  <c:v>689.22661441472155</c:v>
                </c:pt>
                <c:pt idx="94">
                  <c:v>686.24043274664939</c:v>
                </c:pt>
                <c:pt idx="95">
                  <c:v>652.20843431895298</c:v>
                </c:pt>
                <c:pt idx="96">
                  <c:v>622.87222778652165</c:v>
                </c:pt>
                <c:pt idx="97">
                  <c:v>804.16003903391072</c:v>
                </c:pt>
                <c:pt idx="98">
                  <c:v>624.17795535261291</c:v>
                </c:pt>
                <c:pt idx="99">
                  <c:v>677.80324105334239</c:v>
                </c:pt>
                <c:pt idx="100">
                  <c:v>595.35175086107915</c:v>
                </c:pt>
                <c:pt idx="101">
                  <c:v>575.01942250420825</c:v>
                </c:pt>
                <c:pt idx="102">
                  <c:v>582.424111822947</c:v>
                </c:pt>
                <c:pt idx="103">
                  <c:v>633.75442043222006</c:v>
                </c:pt>
                <c:pt idx="104">
                  <c:v>646.89227312445382</c:v>
                </c:pt>
                <c:pt idx="105">
                  <c:v>709.41861402095094</c:v>
                </c:pt>
                <c:pt idx="106">
                  <c:v>925.71581166549538</c:v>
                </c:pt>
                <c:pt idx="107">
                  <c:v>749.48988701353051</c:v>
                </c:pt>
                <c:pt idx="108">
                  <c:v>582.96544916090818</c:v>
                </c:pt>
                <c:pt idx="109">
                  <c:v>729.18686296715748</c:v>
                </c:pt>
                <c:pt idx="110">
                  <c:v>672.19727029689034</c:v>
                </c:pt>
                <c:pt idx="111">
                  <c:v>811.41606337931978</c:v>
                </c:pt>
                <c:pt idx="112">
                  <c:v>942.34517537257261</c:v>
                </c:pt>
                <c:pt idx="113">
                  <c:v>909.24692108864224</c:v>
                </c:pt>
                <c:pt idx="114">
                  <c:v>933.92895752895754</c:v>
                </c:pt>
                <c:pt idx="115">
                  <c:v>934.60451518596722</c:v>
                </c:pt>
                <c:pt idx="116">
                  <c:v>1000.2388853092784</c:v>
                </c:pt>
                <c:pt idx="117">
                  <c:v>998.03350598899317</c:v>
                </c:pt>
                <c:pt idx="118">
                  <c:v>1092.2000651678072</c:v>
                </c:pt>
                <c:pt idx="119">
                  <c:v>1179.8964679196372</c:v>
                </c:pt>
                <c:pt idx="120">
                  <c:v>1052.5290356031801</c:v>
                </c:pt>
                <c:pt idx="121">
                  <c:v>895.93250092718506</c:v>
                </c:pt>
                <c:pt idx="122">
                  <c:v>1067.5364649456906</c:v>
                </c:pt>
                <c:pt idx="123">
                  <c:v>1079.7452298091923</c:v>
                </c:pt>
                <c:pt idx="124">
                  <c:v>826.2836538461537</c:v>
                </c:pt>
                <c:pt idx="125">
                  <c:v>768.78177014531047</c:v>
                </c:pt>
                <c:pt idx="126">
                  <c:v>844.91513061928129</c:v>
                </c:pt>
                <c:pt idx="127">
                  <c:v>950.71532521532515</c:v>
                </c:pt>
                <c:pt idx="128">
                  <c:v>1071.7027404921701</c:v>
                </c:pt>
                <c:pt idx="129">
                  <c:v>836.52492046659597</c:v>
                </c:pt>
                <c:pt idx="130">
                  <c:v>888.53657505285412</c:v>
                </c:pt>
                <c:pt idx="131">
                  <c:v>786.30215930215934</c:v>
                </c:pt>
                <c:pt idx="132">
                  <c:v>937.8098501753268</c:v>
                </c:pt>
                <c:pt idx="133">
                  <c:v>797.34059815462933</c:v>
                </c:pt>
                <c:pt idx="134">
                  <c:v>1280.0292408622306</c:v>
                </c:pt>
                <c:pt idx="135">
                  <c:v>1340.9306105438634</c:v>
                </c:pt>
                <c:pt idx="136">
                  <c:v>1232.9144792548686</c:v>
                </c:pt>
                <c:pt idx="137">
                  <c:v>905.61200443581924</c:v>
                </c:pt>
                <c:pt idx="138">
                  <c:v>947.23706154864328</c:v>
                </c:pt>
                <c:pt idx="139">
                  <c:v>1126.5630623760867</c:v>
                </c:pt>
                <c:pt idx="140">
                  <c:v>1159.266624744537</c:v>
                </c:pt>
                <c:pt idx="141">
                  <c:v>1164.9926805465193</c:v>
                </c:pt>
                <c:pt idx="142">
                  <c:v>1079.5557236510338</c:v>
                </c:pt>
                <c:pt idx="143">
                  <c:v>1032.9389460154241</c:v>
                </c:pt>
                <c:pt idx="144">
                  <c:v>813.74969474969475</c:v>
                </c:pt>
                <c:pt idx="145">
                  <c:v>708.75611794198392</c:v>
                </c:pt>
                <c:pt idx="146">
                  <c:v>686.48827213557649</c:v>
                </c:pt>
                <c:pt idx="147">
                  <c:v>783.39449217370827</c:v>
                </c:pt>
                <c:pt idx="148">
                  <c:v>580.94476122594438</c:v>
                </c:pt>
                <c:pt idx="149">
                  <c:v>784.00814111261866</c:v>
                </c:pt>
                <c:pt idx="150">
                  <c:v>706.02599099753161</c:v>
                </c:pt>
                <c:pt idx="151">
                  <c:v>774.38892355694236</c:v>
                </c:pt>
                <c:pt idx="152">
                  <c:v>774.66387219234412</c:v>
                </c:pt>
                <c:pt idx="153">
                  <c:v>809.64742951907135</c:v>
                </c:pt>
                <c:pt idx="154">
                  <c:v>925.01189370005568</c:v>
                </c:pt>
                <c:pt idx="155">
                  <c:v>909.19600474683546</c:v>
                </c:pt>
                <c:pt idx="156">
                  <c:v>1041.8362982210674</c:v>
                </c:pt>
                <c:pt idx="157">
                  <c:v>935.43496093750014</c:v>
                </c:pt>
                <c:pt idx="158">
                  <c:v>820.71714876033047</c:v>
                </c:pt>
                <c:pt idx="159">
                  <c:v>922.35623229461748</c:v>
                </c:pt>
                <c:pt idx="160">
                  <c:v>856.48561729497942</c:v>
                </c:pt>
                <c:pt idx="161">
                  <c:v>879.63614126280379</c:v>
                </c:pt>
                <c:pt idx="162">
                  <c:v>852.01926567080829</c:v>
                </c:pt>
                <c:pt idx="163">
                  <c:v>784.55800937830884</c:v>
                </c:pt>
                <c:pt idx="164">
                  <c:v>833.34928968499071</c:v>
                </c:pt>
                <c:pt idx="165">
                  <c:v>817.89346811819598</c:v>
                </c:pt>
                <c:pt idx="166">
                  <c:v>843.56384343920433</c:v>
                </c:pt>
                <c:pt idx="167">
                  <c:v>794.52484867792282</c:v>
                </c:pt>
                <c:pt idx="168">
                  <c:v>839.62448576600286</c:v>
                </c:pt>
                <c:pt idx="169">
                  <c:v>877.09196934355202</c:v>
                </c:pt>
                <c:pt idx="170">
                  <c:v>968.92117408159504</c:v>
                </c:pt>
                <c:pt idx="171">
                  <c:v>1074.230359291731</c:v>
                </c:pt>
                <c:pt idx="172">
                  <c:v>729.3711066931744</c:v>
                </c:pt>
                <c:pt idx="173">
                  <c:v>740.27259283601711</c:v>
                </c:pt>
                <c:pt idx="174">
                  <c:v>1254.4068400558372</c:v>
                </c:pt>
                <c:pt idx="175">
                  <c:v>1278.1048219918882</c:v>
                </c:pt>
                <c:pt idx="176">
                  <c:v>981.73382064150121</c:v>
                </c:pt>
                <c:pt idx="177">
                  <c:v>942.57353228644024</c:v>
                </c:pt>
                <c:pt idx="178">
                  <c:v>1197.8877956572317</c:v>
                </c:pt>
                <c:pt idx="179">
                  <c:v>1292.7172693579082</c:v>
                </c:pt>
                <c:pt idx="180">
                  <c:v>1078.0471079136692</c:v>
                </c:pt>
                <c:pt idx="181">
                  <c:v>1115.0888794084187</c:v>
                </c:pt>
                <c:pt idx="182">
                  <c:v>967.74923990832121</c:v>
                </c:pt>
                <c:pt idx="183">
                  <c:v>959.003524406515</c:v>
                </c:pt>
                <c:pt idx="184">
                  <c:v>1021.0277091972482</c:v>
                </c:pt>
                <c:pt idx="185">
                  <c:v>1106.7459555292901</c:v>
                </c:pt>
                <c:pt idx="186">
                  <c:v>1254.3443175979087</c:v>
                </c:pt>
                <c:pt idx="187">
                  <c:v>1163.9757692217561</c:v>
                </c:pt>
                <c:pt idx="188">
                  <c:v>1323.5809618904975</c:v>
                </c:pt>
                <c:pt idx="189">
                  <c:v>1160.14788162274</c:v>
                </c:pt>
                <c:pt idx="190">
                  <c:v>939.74535256410263</c:v>
                </c:pt>
                <c:pt idx="191">
                  <c:v>778.8867861970466</c:v>
                </c:pt>
                <c:pt idx="192">
                  <c:v>924.02876894569306</c:v>
                </c:pt>
                <c:pt idx="193">
                  <c:v>710.67542984430463</c:v>
                </c:pt>
                <c:pt idx="194">
                  <c:v>758.22287812252546</c:v>
                </c:pt>
                <c:pt idx="195">
                  <c:v>657.47117002410084</c:v>
                </c:pt>
                <c:pt idx="196">
                  <c:v>612.86453828856645</c:v>
                </c:pt>
                <c:pt idx="197">
                  <c:v>710.49486692538471</c:v>
                </c:pt>
                <c:pt idx="198">
                  <c:v>677.70880168948838</c:v>
                </c:pt>
                <c:pt idx="199">
                  <c:v>639.92787238748201</c:v>
                </c:pt>
                <c:pt idx="200">
                  <c:v>730.91769750519745</c:v>
                </c:pt>
                <c:pt idx="201">
                  <c:v>867.28641093249416</c:v>
                </c:pt>
                <c:pt idx="202">
                  <c:v>910.4665736996235</c:v>
                </c:pt>
                <c:pt idx="203">
                  <c:v>888.95017421602779</c:v>
                </c:pt>
                <c:pt idx="204">
                  <c:v>862.85778351347005</c:v>
                </c:pt>
                <c:pt idx="205">
                  <c:v>847.61561952307602</c:v>
                </c:pt>
                <c:pt idx="206">
                  <c:v>668.68484914735461</c:v>
                </c:pt>
                <c:pt idx="207">
                  <c:v>616.88338177014543</c:v>
                </c:pt>
                <c:pt idx="208">
                  <c:v>914.5574356025063</c:v>
                </c:pt>
                <c:pt idx="209">
                  <c:v>793.22448283348319</c:v>
                </c:pt>
                <c:pt idx="210">
                  <c:v>928.52518245537965</c:v>
                </c:pt>
                <c:pt idx="211">
                  <c:v>910.8867370892018</c:v>
                </c:pt>
                <c:pt idx="212">
                  <c:v>994.3206013547001</c:v>
                </c:pt>
                <c:pt idx="213">
                  <c:v>809.38958907935626</c:v>
                </c:pt>
                <c:pt idx="214">
                  <c:v>770.81413336458468</c:v>
                </c:pt>
                <c:pt idx="215">
                  <c:v>720.25961665565103</c:v>
                </c:pt>
                <c:pt idx="216">
                  <c:v>924.77666581130768</c:v>
                </c:pt>
                <c:pt idx="217">
                  <c:v>768.63620411817374</c:v>
                </c:pt>
                <c:pt idx="218">
                  <c:v>509.48008772540555</c:v>
                </c:pt>
                <c:pt idx="219">
                  <c:v>675.78166550034973</c:v>
                </c:pt>
                <c:pt idx="220">
                  <c:v>618.67465916674598</c:v>
                </c:pt>
                <c:pt idx="221">
                  <c:v>653.45502234311243</c:v>
                </c:pt>
                <c:pt idx="222">
                  <c:v>824.85972705623749</c:v>
                </c:pt>
                <c:pt idx="223">
                  <c:v>945.74851141638146</c:v>
                </c:pt>
                <c:pt idx="224">
                  <c:v>973.59831756046265</c:v>
                </c:pt>
                <c:pt idx="225">
                  <c:v>750.77347045354111</c:v>
                </c:pt>
                <c:pt idx="226">
                  <c:v>708.76327700663853</c:v>
                </c:pt>
                <c:pt idx="227">
                  <c:v>772.42047080244515</c:v>
                </c:pt>
                <c:pt idx="228">
                  <c:v>1228.9555843896596</c:v>
                </c:pt>
                <c:pt idx="229">
                  <c:v>619.42655055037358</c:v>
                </c:pt>
                <c:pt idx="230">
                  <c:v>666.05817446562673</c:v>
                </c:pt>
                <c:pt idx="231">
                  <c:v>638.26068189745388</c:v>
                </c:pt>
                <c:pt idx="232">
                  <c:v>581.68844963086451</c:v>
                </c:pt>
                <c:pt idx="233">
                  <c:v>834.5934228426097</c:v>
                </c:pt>
                <c:pt idx="234">
                  <c:v>545.94234878982161</c:v>
                </c:pt>
                <c:pt idx="235">
                  <c:v>484.28016524491659</c:v>
                </c:pt>
                <c:pt idx="236">
                  <c:v>569.53649434749207</c:v>
                </c:pt>
                <c:pt idx="237">
                  <c:v>402.00852096382823</c:v>
                </c:pt>
                <c:pt idx="238">
                  <c:v>541.16726748377789</c:v>
                </c:pt>
                <c:pt idx="239">
                  <c:v>1484.3381989832967</c:v>
                </c:pt>
                <c:pt idx="240">
                  <c:v>1508.1713248239439</c:v>
                </c:pt>
                <c:pt idx="241">
                  <c:v>639.99213166823074</c:v>
                </c:pt>
                <c:pt idx="242">
                  <c:v>1292.0791344904044</c:v>
                </c:pt>
                <c:pt idx="243">
                  <c:v>825.25377472176922</c:v>
                </c:pt>
                <c:pt idx="244">
                  <c:v>954.38743083003965</c:v>
                </c:pt>
                <c:pt idx="245">
                  <c:v>787.87746493189672</c:v>
                </c:pt>
                <c:pt idx="246">
                  <c:v>795.44653446406949</c:v>
                </c:pt>
                <c:pt idx="247">
                  <c:v>837.88153912667531</c:v>
                </c:pt>
                <c:pt idx="248">
                  <c:v>1190.0088043344415</c:v>
                </c:pt>
                <c:pt idx="249">
                  <c:v>1259.3010408828693</c:v>
                </c:pt>
                <c:pt idx="250">
                  <c:v>1465.3020399666943</c:v>
                </c:pt>
                <c:pt idx="251">
                  <c:v>1554.1233761573244</c:v>
                </c:pt>
                <c:pt idx="252">
                  <c:v>1371.079274720641</c:v>
                </c:pt>
                <c:pt idx="253">
                  <c:v>935.47169573704434</c:v>
                </c:pt>
                <c:pt idx="254">
                  <c:v>790.38249015449867</c:v>
                </c:pt>
                <c:pt idx="255">
                  <c:v>926.2592772253214</c:v>
                </c:pt>
                <c:pt idx="256">
                  <c:v>932.21352390626123</c:v>
                </c:pt>
                <c:pt idx="257">
                  <c:v>909.93770983213437</c:v>
                </c:pt>
                <c:pt idx="258">
                  <c:v>901.18814768848893</c:v>
                </c:pt>
                <c:pt idx="259">
                  <c:v>824.75128439319565</c:v>
                </c:pt>
                <c:pt idx="260">
                  <c:v>785.82453898119422</c:v>
                </c:pt>
                <c:pt idx="261">
                  <c:v>924.79205258440413</c:v>
                </c:pt>
                <c:pt idx="262">
                  <c:v>793.94332842415326</c:v>
                </c:pt>
                <c:pt idx="263">
                  <c:v>825.47416473701605</c:v>
                </c:pt>
                <c:pt idx="264">
                  <c:v>1033.2095636482941</c:v>
                </c:pt>
                <c:pt idx="265">
                  <c:v>1072.155525341793</c:v>
                </c:pt>
                <c:pt idx="266">
                  <c:v>886.68299479357631</c:v>
                </c:pt>
                <c:pt idx="267">
                  <c:v>853.14368650217693</c:v>
                </c:pt>
                <c:pt idx="268">
                  <c:v>880.48820869003396</c:v>
                </c:pt>
                <c:pt idx="269">
                  <c:v>938.03502613308376</c:v>
                </c:pt>
                <c:pt idx="270">
                  <c:v>819.65959652340314</c:v>
                </c:pt>
                <c:pt idx="271">
                  <c:v>623.36492826545191</c:v>
                </c:pt>
                <c:pt idx="272">
                  <c:v>929.42650738558382</c:v>
                </c:pt>
                <c:pt idx="273">
                  <c:v>973.713965710347</c:v>
                </c:pt>
                <c:pt idx="274">
                  <c:v>699.12485362997654</c:v>
                </c:pt>
                <c:pt idx="275">
                  <c:v>925.40132932426013</c:v>
                </c:pt>
                <c:pt idx="276">
                  <c:v>825.16229235880405</c:v>
                </c:pt>
                <c:pt idx="277">
                  <c:v>829.13431061806648</c:v>
                </c:pt>
                <c:pt idx="278">
                  <c:v>1002.6833122095479</c:v>
                </c:pt>
                <c:pt idx="279">
                  <c:v>801.05647428476925</c:v>
                </c:pt>
                <c:pt idx="280">
                  <c:v>1088.2007095343679</c:v>
                </c:pt>
                <c:pt idx="281">
                  <c:v>946.77927850914671</c:v>
                </c:pt>
                <c:pt idx="282">
                  <c:v>1087.6711403730901</c:v>
                </c:pt>
                <c:pt idx="283">
                  <c:v>1253.3761702127661</c:v>
                </c:pt>
                <c:pt idx="284">
                  <c:v>2274.5831370701835</c:v>
                </c:pt>
                <c:pt idx="285">
                  <c:v>1109.0698516425289</c:v>
                </c:pt>
                <c:pt idx="286">
                  <c:v>1053.0343239485576</c:v>
                </c:pt>
                <c:pt idx="287">
                  <c:v>1019.1117573371512</c:v>
                </c:pt>
                <c:pt idx="288">
                  <c:v>1082.0418589587889</c:v>
                </c:pt>
                <c:pt idx="289">
                  <c:v>1103.2549544724154</c:v>
                </c:pt>
                <c:pt idx="290">
                  <c:v>1757.5673029045647</c:v>
                </c:pt>
                <c:pt idx="291">
                  <c:v>3704.0656239374357</c:v>
                </c:pt>
                <c:pt idx="292">
                  <c:v>2326.5739053122916</c:v>
                </c:pt>
                <c:pt idx="293">
                  <c:v>933.90103217972057</c:v>
                </c:pt>
                <c:pt idx="294">
                  <c:v>727.99153576951232</c:v>
                </c:pt>
                <c:pt idx="295">
                  <c:v>839.86383687057855</c:v>
                </c:pt>
                <c:pt idx="296">
                  <c:v>996.415562403698</c:v>
                </c:pt>
                <c:pt idx="297">
                  <c:v>1107.2329428596979</c:v>
                </c:pt>
                <c:pt idx="298">
                  <c:v>1252.9813134978231</c:v>
                </c:pt>
                <c:pt idx="299">
                  <c:v>942.41701957650821</c:v>
                </c:pt>
                <c:pt idx="300">
                  <c:v>959.32863311888605</c:v>
                </c:pt>
                <c:pt idx="301">
                  <c:v>856.37338308457697</c:v>
                </c:pt>
                <c:pt idx="302">
                  <c:v>1074.1413311421527</c:v>
                </c:pt>
                <c:pt idx="303">
                  <c:v>878.14684813753593</c:v>
                </c:pt>
                <c:pt idx="304">
                  <c:v>775.517959770115</c:v>
                </c:pt>
                <c:pt idx="305">
                  <c:v>1110.7658629441626</c:v>
                </c:pt>
                <c:pt idx="306">
                  <c:v>895.76543209876536</c:v>
                </c:pt>
                <c:pt idx="307">
                  <c:v>814.30078636959377</c:v>
                </c:pt>
                <c:pt idx="308">
                  <c:v>1029.4243027888447</c:v>
                </c:pt>
                <c:pt idx="309">
                  <c:v>979.99392302498313</c:v>
                </c:pt>
                <c:pt idx="310">
                  <c:v>848.4545454545455</c:v>
                </c:pt>
                <c:pt idx="311">
                  <c:v>317.57840236686394</c:v>
                </c:pt>
                <c:pt idx="312">
                  <c:v>1188.1285418106427</c:v>
                </c:pt>
                <c:pt idx="313">
                  <c:v>698.40080160320645</c:v>
                </c:pt>
                <c:pt idx="314">
                  <c:v>1647.4633173843699</c:v>
                </c:pt>
                <c:pt idx="315">
                  <c:v>1886.6336939721791</c:v>
                </c:pt>
                <c:pt idx="316">
                  <c:v>1617.4563758389261</c:v>
                </c:pt>
                <c:pt idx="317">
                  <c:v>1055.2128628343767</c:v>
                </c:pt>
                <c:pt idx="318">
                  <c:v>1146.0247971145175</c:v>
                </c:pt>
                <c:pt idx="319">
                  <c:v>903.84794851166544</c:v>
                </c:pt>
                <c:pt idx="320">
                  <c:v>834.71452374340458</c:v>
                </c:pt>
                <c:pt idx="321">
                  <c:v>843.65585533869114</c:v>
                </c:pt>
                <c:pt idx="322">
                  <c:v>799.11143232588699</c:v>
                </c:pt>
                <c:pt idx="323">
                  <c:v>853.43990596532467</c:v>
                </c:pt>
                <c:pt idx="324">
                  <c:v>1152.2186821144098</c:v>
                </c:pt>
                <c:pt idx="325">
                  <c:v>1229.0801789401239</c:v>
                </c:pt>
                <c:pt idx="326">
                  <c:v>1147.2397959183675</c:v>
                </c:pt>
                <c:pt idx="327">
                  <c:v>1156.1177814029363</c:v>
                </c:pt>
                <c:pt idx="328">
                  <c:v>1136.4695682944091</c:v>
                </c:pt>
                <c:pt idx="329">
                  <c:v>1085.4988227379752</c:v>
                </c:pt>
                <c:pt idx="330">
                  <c:v>833.4491884262527</c:v>
                </c:pt>
                <c:pt idx="331">
                  <c:v>864.98858195211778</c:v>
                </c:pt>
                <c:pt idx="332">
                  <c:v>801.020646937371</c:v>
                </c:pt>
                <c:pt idx="333">
                  <c:v>692.08100558659225</c:v>
                </c:pt>
                <c:pt idx="334">
                  <c:v>701.89996375498367</c:v>
                </c:pt>
                <c:pt idx="335">
                  <c:v>669.51274131274135</c:v>
                </c:pt>
                <c:pt idx="336">
                  <c:v>642.95948434622471</c:v>
                </c:pt>
                <c:pt idx="337">
                  <c:v>550.03188297074269</c:v>
                </c:pt>
                <c:pt idx="338">
                  <c:v>694.90226804123722</c:v>
                </c:pt>
                <c:pt idx="339">
                  <c:v>691.16911764705878</c:v>
                </c:pt>
                <c:pt idx="340">
                  <c:v>742.07320048800329</c:v>
                </c:pt>
                <c:pt idx="341">
                  <c:v>720.73062452972158</c:v>
                </c:pt>
                <c:pt idx="342">
                  <c:v>652.44404619673435</c:v>
                </c:pt>
                <c:pt idx="343">
                  <c:v>561.11709800593974</c:v>
                </c:pt>
                <c:pt idx="344">
                  <c:v>433.58026208026206</c:v>
                </c:pt>
                <c:pt idx="345">
                  <c:v>535.11962931760741</c:v>
                </c:pt>
                <c:pt idx="346">
                  <c:v>457.25815899581596</c:v>
                </c:pt>
                <c:pt idx="347">
                  <c:v>445.02139495079155</c:v>
                </c:pt>
                <c:pt idx="348">
                  <c:v>552.19721115537857</c:v>
                </c:pt>
                <c:pt idx="349">
                  <c:v>651.05540540540539</c:v>
                </c:pt>
                <c:pt idx="350">
                  <c:v>762.83220779220778</c:v>
                </c:pt>
                <c:pt idx="351">
                  <c:v>674.4419456066945</c:v>
                </c:pt>
                <c:pt idx="352">
                  <c:v>450.80930232558143</c:v>
                </c:pt>
                <c:pt idx="353">
                  <c:v>400.99726626571896</c:v>
                </c:pt>
                <c:pt idx="354">
                  <c:v>224.12733703890854</c:v>
                </c:pt>
                <c:pt idx="355">
                  <c:v>246.31038080333855</c:v>
                </c:pt>
                <c:pt idx="356">
                  <c:v>280.24567836563648</c:v>
                </c:pt>
                <c:pt idx="357">
                  <c:v>291.26318807339447</c:v>
                </c:pt>
                <c:pt idx="358">
                  <c:v>646.79171461449937</c:v>
                </c:pt>
                <c:pt idx="359">
                  <c:v>463.40872093023256</c:v>
                </c:pt>
                <c:pt idx="360">
                  <c:v>339.22537878787881</c:v>
                </c:pt>
                <c:pt idx="361">
                  <c:v>284.55061867266596</c:v>
                </c:pt>
                <c:pt idx="362">
                  <c:v>371.03347534996959</c:v>
                </c:pt>
                <c:pt idx="363">
                  <c:v>407.58633879781422</c:v>
                </c:pt>
                <c:pt idx="364">
                  <c:v>423.94002375296913</c:v>
                </c:pt>
                <c:pt idx="365">
                  <c:v>370.32529411764705</c:v>
                </c:pt>
                <c:pt idx="366">
                  <c:v>350.68046647230318</c:v>
                </c:pt>
                <c:pt idx="367">
                  <c:v>314.42501555693838</c:v>
                </c:pt>
                <c:pt idx="368">
                  <c:v>284.81847338037204</c:v>
                </c:pt>
                <c:pt idx="369">
                  <c:v>400.67414155571129</c:v>
                </c:pt>
                <c:pt idx="370">
                  <c:v>277.56979695431477</c:v>
                </c:pt>
                <c:pt idx="371">
                  <c:v>412.88946015424165</c:v>
                </c:pt>
                <c:pt idx="372">
                  <c:v>695.98545454545467</c:v>
                </c:pt>
                <c:pt idx="373">
                  <c:v>631.55619781631344</c:v>
                </c:pt>
                <c:pt idx="374">
                  <c:v>572.00344827586207</c:v>
                </c:pt>
                <c:pt idx="375">
                  <c:v>648.39003645200489</c:v>
                </c:pt>
                <c:pt idx="376">
                  <c:v>522.82265372168285</c:v>
                </c:pt>
                <c:pt idx="377">
                  <c:v>650.26116625310169</c:v>
                </c:pt>
                <c:pt idx="378">
                  <c:v>813.43652410047514</c:v>
                </c:pt>
                <c:pt idx="379">
                  <c:v>655.35157421289352</c:v>
                </c:pt>
                <c:pt idx="380">
                  <c:v>833.95997088791853</c:v>
                </c:pt>
                <c:pt idx="381">
                  <c:v>830.06888361045128</c:v>
                </c:pt>
                <c:pt idx="382">
                  <c:v>722.36125654450268</c:v>
                </c:pt>
                <c:pt idx="383">
                  <c:v>874.75193133047219</c:v>
                </c:pt>
                <c:pt idx="384">
                  <c:v>1732.9037698412699</c:v>
                </c:pt>
                <c:pt idx="385">
                  <c:v>1024.0221276595744</c:v>
                </c:pt>
                <c:pt idx="386">
                  <c:v>945.9954212454212</c:v>
                </c:pt>
                <c:pt idx="387">
                  <c:v>971.00340136054422</c:v>
                </c:pt>
                <c:pt idx="388">
                  <c:v>1304.5966162065897</c:v>
                </c:pt>
                <c:pt idx="389">
                  <c:v>997.40650406504062</c:v>
                </c:pt>
                <c:pt idx="390">
                  <c:v>969.66850321395771</c:v>
                </c:pt>
                <c:pt idx="391">
                  <c:v>958.51486199575368</c:v>
                </c:pt>
                <c:pt idx="392">
                  <c:v>1013.327981651376</c:v>
                </c:pt>
                <c:pt idx="393">
                  <c:v>1169.4903722721438</c:v>
                </c:pt>
                <c:pt idx="394">
                  <c:v>1083.2109181141439</c:v>
                </c:pt>
                <c:pt idx="395">
                  <c:v>1364.5796407185628</c:v>
                </c:pt>
                <c:pt idx="396">
                  <c:v>1056.5842696629213</c:v>
                </c:pt>
                <c:pt idx="397">
                  <c:v>1450.6295857988164</c:v>
                </c:pt>
                <c:pt idx="398">
                  <c:v>1047.7061855670104</c:v>
                </c:pt>
                <c:pt idx="399">
                  <c:v>1198.1654135338347</c:v>
                </c:pt>
                <c:pt idx="400">
                  <c:v>1541.5078787878788</c:v>
                </c:pt>
                <c:pt idx="401">
                  <c:v>1063.4353448275863</c:v>
                </c:pt>
                <c:pt idx="402">
                  <c:v>2194.3371428571427</c:v>
                </c:pt>
                <c:pt idx="403">
                  <c:v>1930.5233516483518</c:v>
                </c:pt>
                <c:pt idx="404">
                  <c:v>1243.3842424242423</c:v>
                </c:pt>
                <c:pt idx="405">
                  <c:v>1676.7803138373754</c:v>
                </c:pt>
                <c:pt idx="406">
                  <c:v>1326.48787446505</c:v>
                </c:pt>
                <c:pt idx="407">
                  <c:v>1541.5286415711946</c:v>
                </c:pt>
                <c:pt idx="408">
                  <c:v>1824.1371527777778</c:v>
                </c:pt>
                <c:pt idx="409">
                  <c:v>1161.2919818456883</c:v>
                </c:pt>
                <c:pt idx="410">
                  <c:v>1341.8397711015737</c:v>
                </c:pt>
                <c:pt idx="411">
                  <c:v>1380.3179791976224</c:v>
                </c:pt>
                <c:pt idx="412">
                  <c:v>1154.6157718120803</c:v>
                </c:pt>
                <c:pt idx="413">
                  <c:v>848.05564648117831</c:v>
                </c:pt>
                <c:pt idx="414">
                  <c:v>512.72177419354841</c:v>
                </c:pt>
                <c:pt idx="415">
                  <c:v>1040.5845511482255</c:v>
                </c:pt>
                <c:pt idx="416">
                  <c:v>961.48757170172087</c:v>
                </c:pt>
                <c:pt idx="417">
                  <c:v>463.52551020408163</c:v>
                </c:pt>
                <c:pt idx="418">
                  <c:v>631.20464441219156</c:v>
                </c:pt>
                <c:pt idx="419">
                  <c:v>930.31001589825121</c:v>
                </c:pt>
                <c:pt idx="420">
                  <c:v>1343.4120481927712</c:v>
                </c:pt>
                <c:pt idx="421">
                  <c:v>580.87209302325584</c:v>
                </c:pt>
                <c:pt idx="422">
                  <c:v>697.02788104089211</c:v>
                </c:pt>
                <c:pt idx="423">
                  <c:v>1268.0439189189187</c:v>
                </c:pt>
                <c:pt idx="424">
                  <c:v>501.45692883895123</c:v>
                </c:pt>
                <c:pt idx="425">
                  <c:v>2042.6819047619049</c:v>
                </c:pt>
                <c:pt idx="426">
                  <c:v>854.8544061302681</c:v>
                </c:pt>
                <c:pt idx="427">
                  <c:v>697.4402390438247</c:v>
                </c:pt>
                <c:pt idx="428">
                  <c:v>381.70998116760825</c:v>
                </c:pt>
                <c:pt idx="429">
                  <c:v>1666.40625</c:v>
                </c:pt>
                <c:pt idx="430">
                  <c:v>1644.4325000000001</c:v>
                </c:pt>
                <c:pt idx="431">
                  <c:v>550.20921305182344</c:v>
                </c:pt>
                <c:pt idx="432">
                  <c:v>1131.7536231884058</c:v>
                </c:pt>
                <c:pt idx="433">
                  <c:v>485.9449339207049</c:v>
                </c:pt>
                <c:pt idx="434">
                  <c:v>951.49862258953169</c:v>
                </c:pt>
                <c:pt idx="435">
                  <c:v>950.06896551724139</c:v>
                </c:pt>
                <c:pt idx="436">
                  <c:v>480.14220183486236</c:v>
                </c:pt>
                <c:pt idx="437">
                  <c:v>525.73250000000007</c:v>
                </c:pt>
                <c:pt idx="438">
                  <c:v>588.71249999999998</c:v>
                </c:pt>
                <c:pt idx="439">
                  <c:v>478.58928571428572</c:v>
                </c:pt>
                <c:pt idx="440">
                  <c:v>591.67654320987651</c:v>
                </c:pt>
                <c:pt idx="441">
                  <c:v>404.17447916666663</c:v>
                </c:pt>
                <c:pt idx="442">
                  <c:v>476.48128342245991</c:v>
                </c:pt>
                <c:pt idx="443">
                  <c:v>634.74277456647394</c:v>
                </c:pt>
                <c:pt idx="444">
                  <c:v>579.68047337278108</c:v>
                </c:pt>
                <c:pt idx="445">
                  <c:v>373.30503978779842</c:v>
                </c:pt>
                <c:pt idx="446">
                  <c:v>537.44230769230762</c:v>
                </c:pt>
                <c:pt idx="447">
                  <c:v>459.26616915422892</c:v>
                </c:pt>
                <c:pt idx="448">
                  <c:v>104.0473372781065</c:v>
                </c:pt>
                <c:pt idx="449">
                  <c:v>484.72682926829265</c:v>
                </c:pt>
                <c:pt idx="450">
                  <c:v>770.67910447761187</c:v>
                </c:pt>
                <c:pt idx="451">
                  <c:v>936.43622448979602</c:v>
                </c:pt>
                <c:pt idx="452">
                  <c:v>1227.8712446351929</c:v>
                </c:pt>
                <c:pt idx="453">
                  <c:v>1264.6448598130839</c:v>
                </c:pt>
                <c:pt idx="454">
                  <c:v>757.55621301775159</c:v>
                </c:pt>
                <c:pt idx="455">
                  <c:v>783.98224852071007</c:v>
                </c:pt>
                <c:pt idx="456">
                  <c:v>783.22187499999995</c:v>
                </c:pt>
                <c:pt idx="457">
                  <c:v>767.11849710982665</c:v>
                </c:pt>
                <c:pt idx="458">
                  <c:v>558.44242424242429</c:v>
                </c:pt>
                <c:pt idx="459">
                  <c:v>705.4880952380953</c:v>
                </c:pt>
                <c:pt idx="460">
                  <c:v>775.90429042904293</c:v>
                </c:pt>
                <c:pt idx="461">
                  <c:v>853.71337579617841</c:v>
                </c:pt>
                <c:pt idx="462">
                  <c:v>632.07739938080499</c:v>
                </c:pt>
                <c:pt idx="463">
                  <c:v>705.88311688311683</c:v>
                </c:pt>
                <c:pt idx="464">
                  <c:v>930.18437499999993</c:v>
                </c:pt>
                <c:pt idx="465">
                  <c:v>858.83168316831689</c:v>
                </c:pt>
                <c:pt idx="466">
                  <c:v>836.47727272727275</c:v>
                </c:pt>
                <c:pt idx="467">
                  <c:v>877.5</c:v>
                </c:pt>
                <c:pt idx="468">
                  <c:v>832.33333333333326</c:v>
                </c:pt>
                <c:pt idx="469">
                  <c:v>2133.1310483870966</c:v>
                </c:pt>
                <c:pt idx="470">
                  <c:v>3233.0122699386502</c:v>
                </c:pt>
                <c:pt idx="471">
                  <c:v>4239.6246719160099</c:v>
                </c:pt>
                <c:pt idx="472">
                  <c:v>3379.1291666666666</c:v>
                </c:pt>
                <c:pt idx="473">
                  <c:v>3770.4639423076924</c:v>
                </c:pt>
                <c:pt idx="474">
                  <c:v>1924.7100840336134</c:v>
                </c:pt>
                <c:pt idx="475">
                  <c:v>1588.3080357142858</c:v>
                </c:pt>
                <c:pt idx="476">
                  <c:v>1324.3411764705882</c:v>
                </c:pt>
                <c:pt idx="477">
                  <c:v>2622.461847389558</c:v>
                </c:pt>
                <c:pt idx="478">
                  <c:v>1581.8690476190477</c:v>
                </c:pt>
                <c:pt idx="479">
                  <c:v>1917.981308411215</c:v>
                </c:pt>
                <c:pt idx="480">
                  <c:v>1858.4349999999997</c:v>
                </c:pt>
                <c:pt idx="481">
                  <c:v>2208.0829015544045</c:v>
                </c:pt>
                <c:pt idx="482">
                  <c:v>2066.8497409326424</c:v>
                </c:pt>
                <c:pt idx="483">
                  <c:v>2920.8571428571422</c:v>
                </c:pt>
                <c:pt idx="484">
                  <c:v>2251.1393939393938</c:v>
                </c:pt>
                <c:pt idx="485">
                  <c:v>2353.6309523809527</c:v>
                </c:pt>
                <c:pt idx="486">
                  <c:v>2278.4210526315787</c:v>
                </c:pt>
                <c:pt idx="487">
                  <c:v>2522.691358024691</c:v>
                </c:pt>
                <c:pt idx="488">
                  <c:v>2056.9492385786803</c:v>
                </c:pt>
                <c:pt idx="489">
                  <c:v>6447.957317073171</c:v>
                </c:pt>
                <c:pt idx="490">
                  <c:v>2277.8265306122448</c:v>
                </c:pt>
                <c:pt idx="491">
                  <c:v>4563.7478260869566</c:v>
                </c:pt>
                <c:pt idx="492">
                  <c:v>3015.6239067055394</c:v>
                </c:pt>
                <c:pt idx="493">
                  <c:v>3391.0664067339512</c:v>
                </c:pt>
                <c:pt idx="494">
                  <c:v>1693.5615942028987</c:v>
                </c:pt>
                <c:pt idx="495">
                  <c:v>1268.8303571428571</c:v>
                </c:pt>
                <c:pt idx="496">
                  <c:v>1059.0046296296296</c:v>
                </c:pt>
                <c:pt idx="497">
                  <c:v>1147.5101010101009</c:v>
                </c:pt>
                <c:pt idx="498">
                  <c:v>975.61194029850753</c:v>
                </c:pt>
                <c:pt idx="499">
                  <c:v>757.34536082474222</c:v>
                </c:pt>
                <c:pt idx="500">
                  <c:v>763.0151515151515</c:v>
                </c:pt>
                <c:pt idx="501">
                  <c:v>705.89175257731949</c:v>
                </c:pt>
                <c:pt idx="502">
                  <c:v>767.80102040816325</c:v>
                </c:pt>
                <c:pt idx="503">
                  <c:v>1078.5688073394497</c:v>
                </c:pt>
                <c:pt idx="504">
                  <c:v>779.56730769230774</c:v>
                </c:pt>
                <c:pt idx="505">
                  <c:v>791.77114427860704</c:v>
                </c:pt>
                <c:pt idx="506">
                  <c:v>835.15060240963862</c:v>
                </c:pt>
                <c:pt idx="507">
                  <c:v>627.36599423631117</c:v>
                </c:pt>
                <c:pt idx="508">
                  <c:v>615.37142857142851</c:v>
                </c:pt>
                <c:pt idx="509">
                  <c:v>970.18881118881109</c:v>
                </c:pt>
                <c:pt idx="510">
                  <c:v>1333.7280701754387</c:v>
                </c:pt>
                <c:pt idx="511">
                  <c:v>1095.4782608695652</c:v>
                </c:pt>
                <c:pt idx="512">
                  <c:v>873.4125874125873</c:v>
                </c:pt>
                <c:pt idx="513">
                  <c:v>803.01428571428573</c:v>
                </c:pt>
                <c:pt idx="514">
                  <c:v>928.77622377622367</c:v>
                </c:pt>
                <c:pt idx="515">
                  <c:v>904.56028368794307</c:v>
                </c:pt>
                <c:pt idx="516">
                  <c:v>843.30827067669179</c:v>
                </c:pt>
                <c:pt idx="517">
                  <c:v>1027.7078651685392</c:v>
                </c:pt>
                <c:pt idx="518">
                  <c:v>561.61904761904759</c:v>
                </c:pt>
                <c:pt idx="519">
                  <c:v>736.81196581196582</c:v>
                </c:pt>
                <c:pt idx="520">
                  <c:v>745.19090909090914</c:v>
                </c:pt>
                <c:pt idx="521">
                  <c:v>789.59829059829053</c:v>
                </c:pt>
                <c:pt idx="522">
                  <c:v>885.07954545454538</c:v>
                </c:pt>
                <c:pt idx="523">
                  <c:v>648.74107142857144</c:v>
                </c:pt>
                <c:pt idx="524">
                  <c:v>739.96511627906978</c:v>
                </c:pt>
                <c:pt idx="525">
                  <c:v>878.47552447552437</c:v>
                </c:pt>
                <c:pt idx="526">
                  <c:v>915.94941634241241</c:v>
                </c:pt>
                <c:pt idx="527">
                  <c:v>697.89558232931722</c:v>
                </c:pt>
                <c:pt idx="528">
                  <c:v>614.4206008583692</c:v>
                </c:pt>
                <c:pt idx="529">
                  <c:v>683.72093023255809</c:v>
                </c:pt>
                <c:pt idx="530">
                  <c:v>558.99264705882354</c:v>
                </c:pt>
              </c:numCache>
            </c:numRef>
          </c:yVal>
          <c:smooth val="0"/>
          <c:extLst>
            <c:ext xmlns:c16="http://schemas.microsoft.com/office/drawing/2014/chart" uri="{C3380CC4-5D6E-409C-BE32-E72D297353CC}">
              <c16:uniqueId val="{00000001-97A9-4E6D-BA1B-2BC3B4ADDE09}"/>
            </c:ext>
          </c:extLst>
        </c:ser>
        <c:ser>
          <c:idx val="0"/>
          <c:order val="2"/>
          <c:spPr>
            <a:ln w="38100" cap="rnd">
              <a:solidFill>
                <a:srgbClr val="00B050"/>
              </a:solidFill>
              <a:round/>
            </a:ln>
            <a:effectLst/>
          </c:spPr>
          <c:marker>
            <c:symbol val="none"/>
          </c:marker>
          <c:xVal>
            <c:numRef>
              <c:f>'[Jorajan wells and plots_2.xlsx]Production performance_LT'!$AJ$4:$AJ$537</c:f>
              <c:numCache>
                <c:formatCode>m/d/yyyy</c:formatCode>
                <c:ptCount val="534"/>
                <c:pt idx="0">
                  <c:v>26420</c:v>
                </c:pt>
                <c:pt idx="1">
                  <c:v>26512</c:v>
                </c:pt>
                <c:pt idx="2">
                  <c:v>26543</c:v>
                </c:pt>
                <c:pt idx="3">
                  <c:v>26573</c:v>
                </c:pt>
                <c:pt idx="4">
                  <c:v>26724</c:v>
                </c:pt>
                <c:pt idx="5">
                  <c:v>26755</c:v>
                </c:pt>
                <c:pt idx="6">
                  <c:v>26785</c:v>
                </c:pt>
                <c:pt idx="7">
                  <c:v>26816</c:v>
                </c:pt>
                <c:pt idx="8">
                  <c:v>27120</c:v>
                </c:pt>
                <c:pt idx="9">
                  <c:v>27242</c:v>
                </c:pt>
                <c:pt idx="10">
                  <c:v>27273</c:v>
                </c:pt>
                <c:pt idx="11">
                  <c:v>27303</c:v>
                </c:pt>
                <c:pt idx="12">
                  <c:v>27334</c:v>
                </c:pt>
                <c:pt idx="13">
                  <c:v>27364</c:v>
                </c:pt>
                <c:pt idx="14">
                  <c:v>27395</c:v>
                </c:pt>
                <c:pt idx="15">
                  <c:v>27426</c:v>
                </c:pt>
                <c:pt idx="16">
                  <c:v>27454</c:v>
                </c:pt>
                <c:pt idx="17">
                  <c:v>27485</c:v>
                </c:pt>
                <c:pt idx="18">
                  <c:v>27515</c:v>
                </c:pt>
                <c:pt idx="19">
                  <c:v>27546</c:v>
                </c:pt>
                <c:pt idx="20">
                  <c:v>27576</c:v>
                </c:pt>
                <c:pt idx="21">
                  <c:v>27607</c:v>
                </c:pt>
                <c:pt idx="22">
                  <c:v>27638</c:v>
                </c:pt>
                <c:pt idx="23">
                  <c:v>27668</c:v>
                </c:pt>
                <c:pt idx="24">
                  <c:v>27699</c:v>
                </c:pt>
                <c:pt idx="25">
                  <c:v>27729</c:v>
                </c:pt>
                <c:pt idx="26">
                  <c:v>27760</c:v>
                </c:pt>
                <c:pt idx="27">
                  <c:v>27791</c:v>
                </c:pt>
                <c:pt idx="28">
                  <c:v>27820</c:v>
                </c:pt>
                <c:pt idx="29">
                  <c:v>27851</c:v>
                </c:pt>
                <c:pt idx="30">
                  <c:v>27881</c:v>
                </c:pt>
                <c:pt idx="31">
                  <c:v>27912</c:v>
                </c:pt>
                <c:pt idx="32">
                  <c:v>27942</c:v>
                </c:pt>
                <c:pt idx="33">
                  <c:v>27973</c:v>
                </c:pt>
                <c:pt idx="34">
                  <c:v>28004</c:v>
                </c:pt>
                <c:pt idx="35">
                  <c:v>28034</c:v>
                </c:pt>
                <c:pt idx="36">
                  <c:v>28065</c:v>
                </c:pt>
                <c:pt idx="37">
                  <c:v>28095</c:v>
                </c:pt>
                <c:pt idx="38">
                  <c:v>28126</c:v>
                </c:pt>
                <c:pt idx="39">
                  <c:v>28157</c:v>
                </c:pt>
                <c:pt idx="40">
                  <c:v>28185</c:v>
                </c:pt>
                <c:pt idx="41">
                  <c:v>28216</c:v>
                </c:pt>
                <c:pt idx="42">
                  <c:v>28246</c:v>
                </c:pt>
                <c:pt idx="43">
                  <c:v>28277</c:v>
                </c:pt>
                <c:pt idx="44">
                  <c:v>28307</c:v>
                </c:pt>
                <c:pt idx="45">
                  <c:v>28338</c:v>
                </c:pt>
                <c:pt idx="46">
                  <c:v>28369</c:v>
                </c:pt>
                <c:pt idx="47">
                  <c:v>28399</c:v>
                </c:pt>
                <c:pt idx="48">
                  <c:v>28430</c:v>
                </c:pt>
                <c:pt idx="49">
                  <c:v>28460</c:v>
                </c:pt>
                <c:pt idx="50">
                  <c:v>28491</c:v>
                </c:pt>
                <c:pt idx="51">
                  <c:v>28522</c:v>
                </c:pt>
                <c:pt idx="52">
                  <c:v>28550</c:v>
                </c:pt>
                <c:pt idx="53">
                  <c:v>28581</c:v>
                </c:pt>
                <c:pt idx="54">
                  <c:v>28611</c:v>
                </c:pt>
                <c:pt idx="55">
                  <c:v>28642</c:v>
                </c:pt>
                <c:pt idx="56">
                  <c:v>28672</c:v>
                </c:pt>
                <c:pt idx="57">
                  <c:v>28703</c:v>
                </c:pt>
                <c:pt idx="58">
                  <c:v>28734</c:v>
                </c:pt>
                <c:pt idx="59">
                  <c:v>28764</c:v>
                </c:pt>
                <c:pt idx="60">
                  <c:v>28795</c:v>
                </c:pt>
                <c:pt idx="61">
                  <c:v>28825</c:v>
                </c:pt>
                <c:pt idx="62">
                  <c:v>28856</c:v>
                </c:pt>
                <c:pt idx="63">
                  <c:v>28887</c:v>
                </c:pt>
                <c:pt idx="64">
                  <c:v>28915</c:v>
                </c:pt>
                <c:pt idx="65">
                  <c:v>28946</c:v>
                </c:pt>
                <c:pt idx="66">
                  <c:v>28976</c:v>
                </c:pt>
                <c:pt idx="67">
                  <c:v>29007</c:v>
                </c:pt>
                <c:pt idx="68">
                  <c:v>29037</c:v>
                </c:pt>
                <c:pt idx="69">
                  <c:v>29068</c:v>
                </c:pt>
                <c:pt idx="70">
                  <c:v>29099</c:v>
                </c:pt>
                <c:pt idx="71">
                  <c:v>29129</c:v>
                </c:pt>
                <c:pt idx="72">
                  <c:v>29160</c:v>
                </c:pt>
                <c:pt idx="73">
                  <c:v>29190</c:v>
                </c:pt>
                <c:pt idx="74">
                  <c:v>29312</c:v>
                </c:pt>
                <c:pt idx="75">
                  <c:v>29342</c:v>
                </c:pt>
                <c:pt idx="76">
                  <c:v>29373</c:v>
                </c:pt>
                <c:pt idx="77">
                  <c:v>29403</c:v>
                </c:pt>
                <c:pt idx="78">
                  <c:v>29434</c:v>
                </c:pt>
                <c:pt idx="79">
                  <c:v>29465</c:v>
                </c:pt>
                <c:pt idx="80">
                  <c:v>29495</c:v>
                </c:pt>
                <c:pt idx="81">
                  <c:v>29526</c:v>
                </c:pt>
                <c:pt idx="82">
                  <c:v>29556</c:v>
                </c:pt>
                <c:pt idx="83">
                  <c:v>29587</c:v>
                </c:pt>
                <c:pt idx="84">
                  <c:v>29618</c:v>
                </c:pt>
                <c:pt idx="85">
                  <c:v>29646</c:v>
                </c:pt>
                <c:pt idx="86">
                  <c:v>29677</c:v>
                </c:pt>
                <c:pt idx="87">
                  <c:v>29707</c:v>
                </c:pt>
                <c:pt idx="88">
                  <c:v>29738</c:v>
                </c:pt>
                <c:pt idx="89">
                  <c:v>29768</c:v>
                </c:pt>
                <c:pt idx="90">
                  <c:v>29799</c:v>
                </c:pt>
                <c:pt idx="91">
                  <c:v>29830</c:v>
                </c:pt>
                <c:pt idx="92">
                  <c:v>29860</c:v>
                </c:pt>
                <c:pt idx="93">
                  <c:v>29891</c:v>
                </c:pt>
                <c:pt idx="94">
                  <c:v>29921</c:v>
                </c:pt>
                <c:pt idx="95">
                  <c:v>29952</c:v>
                </c:pt>
                <c:pt idx="96">
                  <c:v>29983</c:v>
                </c:pt>
                <c:pt idx="97">
                  <c:v>30011</c:v>
                </c:pt>
                <c:pt idx="98">
                  <c:v>30042</c:v>
                </c:pt>
                <c:pt idx="99">
                  <c:v>30072</c:v>
                </c:pt>
                <c:pt idx="100">
                  <c:v>30103</c:v>
                </c:pt>
                <c:pt idx="101">
                  <c:v>30133</c:v>
                </c:pt>
                <c:pt idx="102">
                  <c:v>30164</c:v>
                </c:pt>
                <c:pt idx="103">
                  <c:v>30195</c:v>
                </c:pt>
                <c:pt idx="104">
                  <c:v>30225</c:v>
                </c:pt>
                <c:pt idx="105">
                  <c:v>30256</c:v>
                </c:pt>
                <c:pt idx="106">
                  <c:v>30286</c:v>
                </c:pt>
                <c:pt idx="107">
                  <c:v>30317</c:v>
                </c:pt>
                <c:pt idx="108">
                  <c:v>30348</c:v>
                </c:pt>
                <c:pt idx="109">
                  <c:v>30376</c:v>
                </c:pt>
                <c:pt idx="110">
                  <c:v>30407</c:v>
                </c:pt>
                <c:pt idx="111">
                  <c:v>30437</c:v>
                </c:pt>
                <c:pt idx="112">
                  <c:v>30468</c:v>
                </c:pt>
                <c:pt idx="113">
                  <c:v>30498</c:v>
                </c:pt>
                <c:pt idx="114">
                  <c:v>30529</c:v>
                </c:pt>
                <c:pt idx="115">
                  <c:v>30560</c:v>
                </c:pt>
                <c:pt idx="116">
                  <c:v>30590</c:v>
                </c:pt>
                <c:pt idx="117">
                  <c:v>30621</c:v>
                </c:pt>
                <c:pt idx="118">
                  <c:v>30651</c:v>
                </c:pt>
                <c:pt idx="119">
                  <c:v>30682</c:v>
                </c:pt>
                <c:pt idx="120">
                  <c:v>30713</c:v>
                </c:pt>
                <c:pt idx="121">
                  <c:v>30742</c:v>
                </c:pt>
                <c:pt idx="122">
                  <c:v>30773</c:v>
                </c:pt>
                <c:pt idx="123">
                  <c:v>30803</c:v>
                </c:pt>
                <c:pt idx="124">
                  <c:v>30834</c:v>
                </c:pt>
                <c:pt idx="125">
                  <c:v>30864</c:v>
                </c:pt>
                <c:pt idx="126">
                  <c:v>30895</c:v>
                </c:pt>
                <c:pt idx="127">
                  <c:v>30926</c:v>
                </c:pt>
                <c:pt idx="128">
                  <c:v>30956</c:v>
                </c:pt>
                <c:pt idx="129">
                  <c:v>30987</c:v>
                </c:pt>
                <c:pt idx="130">
                  <c:v>31017</c:v>
                </c:pt>
                <c:pt idx="131">
                  <c:v>31048</c:v>
                </c:pt>
                <c:pt idx="132">
                  <c:v>31079</c:v>
                </c:pt>
                <c:pt idx="133">
                  <c:v>31107</c:v>
                </c:pt>
                <c:pt idx="134">
                  <c:v>31138</c:v>
                </c:pt>
                <c:pt idx="135">
                  <c:v>31168</c:v>
                </c:pt>
                <c:pt idx="136">
                  <c:v>31199</c:v>
                </c:pt>
                <c:pt idx="137">
                  <c:v>31229</c:v>
                </c:pt>
                <c:pt idx="138">
                  <c:v>31260</c:v>
                </c:pt>
                <c:pt idx="139">
                  <c:v>31291</c:v>
                </c:pt>
                <c:pt idx="140">
                  <c:v>31321</c:v>
                </c:pt>
                <c:pt idx="141">
                  <c:v>31352</c:v>
                </c:pt>
                <c:pt idx="142">
                  <c:v>31382</c:v>
                </c:pt>
                <c:pt idx="143">
                  <c:v>31413</c:v>
                </c:pt>
                <c:pt idx="144">
                  <c:v>31444</c:v>
                </c:pt>
                <c:pt idx="145">
                  <c:v>31472</c:v>
                </c:pt>
                <c:pt idx="146">
                  <c:v>31503</c:v>
                </c:pt>
                <c:pt idx="147">
                  <c:v>31533</c:v>
                </c:pt>
                <c:pt idx="148">
                  <c:v>31564</c:v>
                </c:pt>
                <c:pt idx="149">
                  <c:v>31594</c:v>
                </c:pt>
                <c:pt idx="150">
                  <c:v>31625</c:v>
                </c:pt>
                <c:pt idx="151">
                  <c:v>31656</c:v>
                </c:pt>
                <c:pt idx="152">
                  <c:v>31686</c:v>
                </c:pt>
                <c:pt idx="153">
                  <c:v>31717</c:v>
                </c:pt>
                <c:pt idx="154">
                  <c:v>31747</c:v>
                </c:pt>
                <c:pt idx="155">
                  <c:v>31778</c:v>
                </c:pt>
                <c:pt idx="156">
                  <c:v>31809</c:v>
                </c:pt>
                <c:pt idx="157">
                  <c:v>31837</c:v>
                </c:pt>
                <c:pt idx="158">
                  <c:v>31868</c:v>
                </c:pt>
                <c:pt idx="159">
                  <c:v>31898</c:v>
                </c:pt>
                <c:pt idx="160">
                  <c:v>31929</c:v>
                </c:pt>
                <c:pt idx="161">
                  <c:v>31959</c:v>
                </c:pt>
                <c:pt idx="162">
                  <c:v>31990</c:v>
                </c:pt>
                <c:pt idx="163">
                  <c:v>32021</c:v>
                </c:pt>
                <c:pt idx="164">
                  <c:v>32051</c:v>
                </c:pt>
                <c:pt idx="165">
                  <c:v>32082</c:v>
                </c:pt>
                <c:pt idx="166">
                  <c:v>32112</c:v>
                </c:pt>
                <c:pt idx="167">
                  <c:v>32143</c:v>
                </c:pt>
                <c:pt idx="168">
                  <c:v>32174</c:v>
                </c:pt>
                <c:pt idx="169">
                  <c:v>32203</c:v>
                </c:pt>
                <c:pt idx="170">
                  <c:v>32234</c:v>
                </c:pt>
                <c:pt idx="171">
                  <c:v>32264</c:v>
                </c:pt>
                <c:pt idx="172">
                  <c:v>32295</c:v>
                </c:pt>
                <c:pt idx="173">
                  <c:v>32325</c:v>
                </c:pt>
                <c:pt idx="174">
                  <c:v>32356</c:v>
                </c:pt>
                <c:pt idx="175">
                  <c:v>32387</c:v>
                </c:pt>
                <c:pt idx="176">
                  <c:v>32417</c:v>
                </c:pt>
                <c:pt idx="177">
                  <c:v>32448</c:v>
                </c:pt>
                <c:pt idx="178">
                  <c:v>32478</c:v>
                </c:pt>
                <c:pt idx="179">
                  <c:v>32509</c:v>
                </c:pt>
                <c:pt idx="180">
                  <c:v>32540</c:v>
                </c:pt>
                <c:pt idx="181">
                  <c:v>32568</c:v>
                </c:pt>
                <c:pt idx="182">
                  <c:v>32599</c:v>
                </c:pt>
                <c:pt idx="183">
                  <c:v>32629</c:v>
                </c:pt>
                <c:pt idx="184">
                  <c:v>32660</c:v>
                </c:pt>
                <c:pt idx="185">
                  <c:v>32690</c:v>
                </c:pt>
                <c:pt idx="186">
                  <c:v>32721</c:v>
                </c:pt>
                <c:pt idx="187">
                  <c:v>32752</c:v>
                </c:pt>
                <c:pt idx="188">
                  <c:v>32782</c:v>
                </c:pt>
                <c:pt idx="189">
                  <c:v>32813</c:v>
                </c:pt>
                <c:pt idx="190">
                  <c:v>32843</c:v>
                </c:pt>
                <c:pt idx="191">
                  <c:v>32874</c:v>
                </c:pt>
                <c:pt idx="192">
                  <c:v>32905</c:v>
                </c:pt>
                <c:pt idx="193">
                  <c:v>32933</c:v>
                </c:pt>
                <c:pt idx="194">
                  <c:v>32964</c:v>
                </c:pt>
                <c:pt idx="195">
                  <c:v>32994</c:v>
                </c:pt>
                <c:pt idx="196">
                  <c:v>33025</c:v>
                </c:pt>
                <c:pt idx="197">
                  <c:v>33055</c:v>
                </c:pt>
                <c:pt idx="198">
                  <c:v>33086</c:v>
                </c:pt>
                <c:pt idx="199">
                  <c:v>33117</c:v>
                </c:pt>
                <c:pt idx="200">
                  <c:v>33147</c:v>
                </c:pt>
                <c:pt idx="201">
                  <c:v>33178</c:v>
                </c:pt>
                <c:pt idx="202">
                  <c:v>33208</c:v>
                </c:pt>
                <c:pt idx="203">
                  <c:v>33239</c:v>
                </c:pt>
                <c:pt idx="204">
                  <c:v>33270</c:v>
                </c:pt>
                <c:pt idx="205">
                  <c:v>33298</c:v>
                </c:pt>
                <c:pt idx="206">
                  <c:v>33329</c:v>
                </c:pt>
                <c:pt idx="207">
                  <c:v>33359</c:v>
                </c:pt>
                <c:pt idx="208">
                  <c:v>33390</c:v>
                </c:pt>
                <c:pt idx="209">
                  <c:v>33420</c:v>
                </c:pt>
                <c:pt idx="210">
                  <c:v>33451</c:v>
                </c:pt>
                <c:pt idx="211">
                  <c:v>33482</c:v>
                </c:pt>
                <c:pt idx="212">
                  <c:v>33512</c:v>
                </c:pt>
                <c:pt idx="213">
                  <c:v>33543</c:v>
                </c:pt>
                <c:pt idx="214">
                  <c:v>33573</c:v>
                </c:pt>
                <c:pt idx="215">
                  <c:v>33604</c:v>
                </c:pt>
                <c:pt idx="216">
                  <c:v>33635</c:v>
                </c:pt>
                <c:pt idx="217">
                  <c:v>33664</c:v>
                </c:pt>
                <c:pt idx="218">
                  <c:v>33695</c:v>
                </c:pt>
                <c:pt idx="219">
                  <c:v>33725</c:v>
                </c:pt>
                <c:pt idx="220">
                  <c:v>33756</c:v>
                </c:pt>
                <c:pt idx="221">
                  <c:v>33786</c:v>
                </c:pt>
                <c:pt idx="222">
                  <c:v>33817</c:v>
                </c:pt>
                <c:pt idx="223">
                  <c:v>33848</c:v>
                </c:pt>
                <c:pt idx="224">
                  <c:v>33878</c:v>
                </c:pt>
                <c:pt idx="225">
                  <c:v>33909</c:v>
                </c:pt>
                <c:pt idx="226">
                  <c:v>33939</c:v>
                </c:pt>
                <c:pt idx="227">
                  <c:v>33970</c:v>
                </c:pt>
                <c:pt idx="228">
                  <c:v>34001</c:v>
                </c:pt>
                <c:pt idx="229">
                  <c:v>34029</c:v>
                </c:pt>
                <c:pt idx="230">
                  <c:v>34060</c:v>
                </c:pt>
                <c:pt idx="231">
                  <c:v>34090</c:v>
                </c:pt>
                <c:pt idx="232">
                  <c:v>34121</c:v>
                </c:pt>
                <c:pt idx="233">
                  <c:v>34151</c:v>
                </c:pt>
                <c:pt idx="234">
                  <c:v>34182</c:v>
                </c:pt>
                <c:pt idx="235">
                  <c:v>34213</c:v>
                </c:pt>
                <c:pt idx="236">
                  <c:v>34243</c:v>
                </c:pt>
                <c:pt idx="237">
                  <c:v>34274</c:v>
                </c:pt>
                <c:pt idx="238">
                  <c:v>34304</c:v>
                </c:pt>
                <c:pt idx="239">
                  <c:v>34335</c:v>
                </c:pt>
                <c:pt idx="240">
                  <c:v>34366</c:v>
                </c:pt>
                <c:pt idx="241">
                  <c:v>34394</c:v>
                </c:pt>
                <c:pt idx="242">
                  <c:v>34425</c:v>
                </c:pt>
                <c:pt idx="243">
                  <c:v>34455</c:v>
                </c:pt>
                <c:pt idx="244">
                  <c:v>34486</c:v>
                </c:pt>
                <c:pt idx="245">
                  <c:v>34516</c:v>
                </c:pt>
                <c:pt idx="246">
                  <c:v>34547</c:v>
                </c:pt>
                <c:pt idx="247">
                  <c:v>34578</c:v>
                </c:pt>
                <c:pt idx="248">
                  <c:v>34608</c:v>
                </c:pt>
                <c:pt idx="249">
                  <c:v>34639</c:v>
                </c:pt>
                <c:pt idx="250">
                  <c:v>34669</c:v>
                </c:pt>
                <c:pt idx="251">
                  <c:v>34700</c:v>
                </c:pt>
                <c:pt idx="252">
                  <c:v>34731</c:v>
                </c:pt>
                <c:pt idx="253">
                  <c:v>34759</c:v>
                </c:pt>
                <c:pt idx="254">
                  <c:v>34790</c:v>
                </c:pt>
                <c:pt idx="255">
                  <c:v>34820</c:v>
                </c:pt>
                <c:pt idx="256">
                  <c:v>34851</c:v>
                </c:pt>
                <c:pt idx="257">
                  <c:v>34881</c:v>
                </c:pt>
                <c:pt idx="258">
                  <c:v>34912</c:v>
                </c:pt>
                <c:pt idx="259">
                  <c:v>34943</c:v>
                </c:pt>
                <c:pt idx="260">
                  <c:v>34973</c:v>
                </c:pt>
                <c:pt idx="261">
                  <c:v>35004</c:v>
                </c:pt>
                <c:pt idx="262">
                  <c:v>35034</c:v>
                </c:pt>
                <c:pt idx="263">
                  <c:v>35065</c:v>
                </c:pt>
                <c:pt idx="264">
                  <c:v>35096</c:v>
                </c:pt>
                <c:pt idx="265">
                  <c:v>35125</c:v>
                </c:pt>
                <c:pt idx="266">
                  <c:v>35156</c:v>
                </c:pt>
                <c:pt idx="267">
                  <c:v>35186</c:v>
                </c:pt>
                <c:pt idx="268">
                  <c:v>35217</c:v>
                </c:pt>
                <c:pt idx="269">
                  <c:v>35247</c:v>
                </c:pt>
                <c:pt idx="270">
                  <c:v>35278</c:v>
                </c:pt>
                <c:pt idx="271">
                  <c:v>35309</c:v>
                </c:pt>
                <c:pt idx="272">
                  <c:v>35339</c:v>
                </c:pt>
                <c:pt idx="273">
                  <c:v>35370</c:v>
                </c:pt>
                <c:pt idx="274">
                  <c:v>35400</c:v>
                </c:pt>
                <c:pt idx="275">
                  <c:v>35431</c:v>
                </c:pt>
                <c:pt idx="276">
                  <c:v>35462</c:v>
                </c:pt>
                <c:pt idx="277">
                  <c:v>35490</c:v>
                </c:pt>
                <c:pt idx="278">
                  <c:v>35521</c:v>
                </c:pt>
                <c:pt idx="279">
                  <c:v>35551</c:v>
                </c:pt>
                <c:pt idx="280">
                  <c:v>35582</c:v>
                </c:pt>
                <c:pt idx="281">
                  <c:v>35612</c:v>
                </c:pt>
                <c:pt idx="282">
                  <c:v>35643</c:v>
                </c:pt>
                <c:pt idx="283">
                  <c:v>35674</c:v>
                </c:pt>
                <c:pt idx="284">
                  <c:v>35704</c:v>
                </c:pt>
                <c:pt idx="285">
                  <c:v>35735</c:v>
                </c:pt>
                <c:pt idx="286">
                  <c:v>35765</c:v>
                </c:pt>
                <c:pt idx="287">
                  <c:v>35796</c:v>
                </c:pt>
                <c:pt idx="288">
                  <c:v>35827</c:v>
                </c:pt>
                <c:pt idx="289">
                  <c:v>35855</c:v>
                </c:pt>
                <c:pt idx="290">
                  <c:v>35886</c:v>
                </c:pt>
                <c:pt idx="291">
                  <c:v>35916</c:v>
                </c:pt>
                <c:pt idx="292">
                  <c:v>35947</c:v>
                </c:pt>
                <c:pt idx="293">
                  <c:v>35977</c:v>
                </c:pt>
                <c:pt idx="294">
                  <c:v>36008</c:v>
                </c:pt>
                <c:pt idx="295">
                  <c:v>36039</c:v>
                </c:pt>
                <c:pt idx="296">
                  <c:v>36069</c:v>
                </c:pt>
                <c:pt idx="297">
                  <c:v>36100</c:v>
                </c:pt>
                <c:pt idx="298">
                  <c:v>36130</c:v>
                </c:pt>
                <c:pt idx="299">
                  <c:v>36161</c:v>
                </c:pt>
                <c:pt idx="300">
                  <c:v>36192</c:v>
                </c:pt>
                <c:pt idx="301">
                  <c:v>36220</c:v>
                </c:pt>
                <c:pt idx="302">
                  <c:v>36251</c:v>
                </c:pt>
                <c:pt idx="303">
                  <c:v>36281</c:v>
                </c:pt>
                <c:pt idx="304">
                  <c:v>36312</c:v>
                </c:pt>
                <c:pt idx="305">
                  <c:v>36342</c:v>
                </c:pt>
                <c:pt idx="306">
                  <c:v>36373</c:v>
                </c:pt>
                <c:pt idx="307">
                  <c:v>36404</c:v>
                </c:pt>
                <c:pt idx="308">
                  <c:v>36434</c:v>
                </c:pt>
                <c:pt idx="309">
                  <c:v>36465</c:v>
                </c:pt>
                <c:pt idx="310">
                  <c:v>36495</c:v>
                </c:pt>
                <c:pt idx="311">
                  <c:v>36526</c:v>
                </c:pt>
                <c:pt idx="312">
                  <c:v>36557</c:v>
                </c:pt>
                <c:pt idx="313">
                  <c:v>36586</c:v>
                </c:pt>
                <c:pt idx="314">
                  <c:v>36617</c:v>
                </c:pt>
                <c:pt idx="315">
                  <c:v>36647</c:v>
                </c:pt>
                <c:pt idx="316">
                  <c:v>36678</c:v>
                </c:pt>
                <c:pt idx="317">
                  <c:v>36708</c:v>
                </c:pt>
                <c:pt idx="318">
                  <c:v>36739</c:v>
                </c:pt>
                <c:pt idx="319">
                  <c:v>36770</c:v>
                </c:pt>
                <c:pt idx="320">
                  <c:v>36800</c:v>
                </c:pt>
                <c:pt idx="321">
                  <c:v>36831</c:v>
                </c:pt>
                <c:pt idx="322">
                  <c:v>36861</c:v>
                </c:pt>
                <c:pt idx="323">
                  <c:v>36892</c:v>
                </c:pt>
                <c:pt idx="324">
                  <c:v>36923</c:v>
                </c:pt>
                <c:pt idx="325">
                  <c:v>36951</c:v>
                </c:pt>
                <c:pt idx="326">
                  <c:v>36982</c:v>
                </c:pt>
                <c:pt idx="327">
                  <c:v>37012</c:v>
                </c:pt>
                <c:pt idx="328">
                  <c:v>37043</c:v>
                </c:pt>
                <c:pt idx="329">
                  <c:v>37073</c:v>
                </c:pt>
                <c:pt idx="330">
                  <c:v>37104</c:v>
                </c:pt>
                <c:pt idx="331">
                  <c:v>37135</c:v>
                </c:pt>
                <c:pt idx="332">
                  <c:v>37165</c:v>
                </c:pt>
                <c:pt idx="333">
                  <c:v>37196</c:v>
                </c:pt>
                <c:pt idx="334">
                  <c:v>37226</c:v>
                </c:pt>
                <c:pt idx="335">
                  <c:v>37257</c:v>
                </c:pt>
                <c:pt idx="336">
                  <c:v>37288</c:v>
                </c:pt>
                <c:pt idx="337">
                  <c:v>37316</c:v>
                </c:pt>
                <c:pt idx="338">
                  <c:v>37347</c:v>
                </c:pt>
                <c:pt idx="339">
                  <c:v>37377</c:v>
                </c:pt>
                <c:pt idx="340">
                  <c:v>37408</c:v>
                </c:pt>
                <c:pt idx="341">
                  <c:v>37438</c:v>
                </c:pt>
                <c:pt idx="342">
                  <c:v>37469</c:v>
                </c:pt>
                <c:pt idx="343">
                  <c:v>37500</c:v>
                </c:pt>
                <c:pt idx="344">
                  <c:v>37530</c:v>
                </c:pt>
                <c:pt idx="345">
                  <c:v>37561</c:v>
                </c:pt>
                <c:pt idx="346">
                  <c:v>37591</c:v>
                </c:pt>
                <c:pt idx="347">
                  <c:v>37622</c:v>
                </c:pt>
                <c:pt idx="348">
                  <c:v>37653</c:v>
                </c:pt>
                <c:pt idx="349">
                  <c:v>37681</c:v>
                </c:pt>
                <c:pt idx="350">
                  <c:v>37712</c:v>
                </c:pt>
                <c:pt idx="351">
                  <c:v>37742</c:v>
                </c:pt>
                <c:pt idx="352">
                  <c:v>37773</c:v>
                </c:pt>
                <c:pt idx="353">
                  <c:v>37803</c:v>
                </c:pt>
                <c:pt idx="354">
                  <c:v>37834</c:v>
                </c:pt>
                <c:pt idx="355">
                  <c:v>37865</c:v>
                </c:pt>
                <c:pt idx="356">
                  <c:v>37895</c:v>
                </c:pt>
                <c:pt idx="357">
                  <c:v>37926</c:v>
                </c:pt>
                <c:pt idx="358">
                  <c:v>37956</c:v>
                </c:pt>
                <c:pt idx="359">
                  <c:v>37987</c:v>
                </c:pt>
                <c:pt idx="360">
                  <c:v>38018</c:v>
                </c:pt>
                <c:pt idx="361">
                  <c:v>38047</c:v>
                </c:pt>
                <c:pt idx="362">
                  <c:v>38078</c:v>
                </c:pt>
                <c:pt idx="363">
                  <c:v>38108</c:v>
                </c:pt>
                <c:pt idx="364">
                  <c:v>38139</c:v>
                </c:pt>
                <c:pt idx="365">
                  <c:v>38169</c:v>
                </c:pt>
                <c:pt idx="366">
                  <c:v>38200</c:v>
                </c:pt>
                <c:pt idx="367">
                  <c:v>38231</c:v>
                </c:pt>
                <c:pt idx="368">
                  <c:v>38261</c:v>
                </c:pt>
                <c:pt idx="369">
                  <c:v>38292</c:v>
                </c:pt>
                <c:pt idx="370">
                  <c:v>38322</c:v>
                </c:pt>
                <c:pt idx="371">
                  <c:v>38353</c:v>
                </c:pt>
                <c:pt idx="372">
                  <c:v>38384</c:v>
                </c:pt>
                <c:pt idx="373">
                  <c:v>38412</c:v>
                </c:pt>
                <c:pt idx="374">
                  <c:v>38443</c:v>
                </c:pt>
                <c:pt idx="375">
                  <c:v>38473</c:v>
                </c:pt>
                <c:pt idx="376">
                  <c:v>38504</c:v>
                </c:pt>
                <c:pt idx="377">
                  <c:v>38534</c:v>
                </c:pt>
                <c:pt idx="378">
                  <c:v>38565</c:v>
                </c:pt>
                <c:pt idx="379">
                  <c:v>38596</c:v>
                </c:pt>
                <c:pt idx="380">
                  <c:v>38626</c:v>
                </c:pt>
                <c:pt idx="381">
                  <c:v>38657</c:v>
                </c:pt>
                <c:pt idx="382">
                  <c:v>38687</c:v>
                </c:pt>
                <c:pt idx="383">
                  <c:v>38718</c:v>
                </c:pt>
                <c:pt idx="384">
                  <c:v>38749</c:v>
                </c:pt>
                <c:pt idx="385">
                  <c:v>38777</c:v>
                </c:pt>
                <c:pt idx="386">
                  <c:v>38808</c:v>
                </c:pt>
                <c:pt idx="387">
                  <c:v>38838</c:v>
                </c:pt>
                <c:pt idx="388">
                  <c:v>38869</c:v>
                </c:pt>
                <c:pt idx="389">
                  <c:v>38899</c:v>
                </c:pt>
                <c:pt idx="390">
                  <c:v>38930</c:v>
                </c:pt>
                <c:pt idx="391">
                  <c:v>38961</c:v>
                </c:pt>
                <c:pt idx="392">
                  <c:v>38991</c:v>
                </c:pt>
                <c:pt idx="393">
                  <c:v>39022</c:v>
                </c:pt>
                <c:pt idx="394">
                  <c:v>39052</c:v>
                </c:pt>
                <c:pt idx="395">
                  <c:v>39083</c:v>
                </c:pt>
                <c:pt idx="396">
                  <c:v>39114</c:v>
                </c:pt>
                <c:pt idx="397">
                  <c:v>39142</c:v>
                </c:pt>
                <c:pt idx="398">
                  <c:v>39173</c:v>
                </c:pt>
                <c:pt idx="399">
                  <c:v>39203</c:v>
                </c:pt>
                <c:pt idx="400">
                  <c:v>39234</c:v>
                </c:pt>
                <c:pt idx="401">
                  <c:v>39264</c:v>
                </c:pt>
                <c:pt idx="402">
                  <c:v>39295</c:v>
                </c:pt>
                <c:pt idx="403">
                  <c:v>39326</c:v>
                </c:pt>
                <c:pt idx="404">
                  <c:v>39356</c:v>
                </c:pt>
                <c:pt idx="405">
                  <c:v>39387</c:v>
                </c:pt>
                <c:pt idx="406">
                  <c:v>39417</c:v>
                </c:pt>
                <c:pt idx="407">
                  <c:v>39448</c:v>
                </c:pt>
                <c:pt idx="408">
                  <c:v>39479</c:v>
                </c:pt>
                <c:pt idx="409">
                  <c:v>39508</c:v>
                </c:pt>
                <c:pt idx="410">
                  <c:v>39539</c:v>
                </c:pt>
                <c:pt idx="411">
                  <c:v>39569</c:v>
                </c:pt>
                <c:pt idx="412">
                  <c:v>39600</c:v>
                </c:pt>
                <c:pt idx="413">
                  <c:v>39630</c:v>
                </c:pt>
                <c:pt idx="414">
                  <c:v>39661</c:v>
                </c:pt>
                <c:pt idx="415">
                  <c:v>39692</c:v>
                </c:pt>
                <c:pt idx="416">
                  <c:v>39722</c:v>
                </c:pt>
                <c:pt idx="417">
                  <c:v>39753</c:v>
                </c:pt>
                <c:pt idx="418">
                  <c:v>39783</c:v>
                </c:pt>
                <c:pt idx="419">
                  <c:v>39814</c:v>
                </c:pt>
                <c:pt idx="420">
                  <c:v>39845</c:v>
                </c:pt>
                <c:pt idx="421">
                  <c:v>39873</c:v>
                </c:pt>
                <c:pt idx="422">
                  <c:v>39904</c:v>
                </c:pt>
                <c:pt idx="423">
                  <c:v>39934</c:v>
                </c:pt>
                <c:pt idx="424">
                  <c:v>39965</c:v>
                </c:pt>
                <c:pt idx="425">
                  <c:v>39995</c:v>
                </c:pt>
                <c:pt idx="426">
                  <c:v>40026</c:v>
                </c:pt>
                <c:pt idx="427">
                  <c:v>40057</c:v>
                </c:pt>
                <c:pt idx="428">
                  <c:v>40087</c:v>
                </c:pt>
                <c:pt idx="429">
                  <c:v>40118</c:v>
                </c:pt>
                <c:pt idx="430">
                  <c:v>40148</c:v>
                </c:pt>
                <c:pt idx="431">
                  <c:v>40179</c:v>
                </c:pt>
                <c:pt idx="432">
                  <c:v>40210</c:v>
                </c:pt>
                <c:pt idx="433">
                  <c:v>40238</c:v>
                </c:pt>
                <c:pt idx="434">
                  <c:v>40269</c:v>
                </c:pt>
                <c:pt idx="435">
                  <c:v>40299</c:v>
                </c:pt>
                <c:pt idx="436">
                  <c:v>40330</c:v>
                </c:pt>
                <c:pt idx="437">
                  <c:v>40360</c:v>
                </c:pt>
                <c:pt idx="438">
                  <c:v>40391</c:v>
                </c:pt>
                <c:pt idx="439">
                  <c:v>40422</c:v>
                </c:pt>
                <c:pt idx="440">
                  <c:v>40452</c:v>
                </c:pt>
                <c:pt idx="441">
                  <c:v>40483</c:v>
                </c:pt>
                <c:pt idx="442">
                  <c:v>40513</c:v>
                </c:pt>
                <c:pt idx="443">
                  <c:v>40544</c:v>
                </c:pt>
                <c:pt idx="444">
                  <c:v>40575</c:v>
                </c:pt>
                <c:pt idx="445">
                  <c:v>40603</c:v>
                </c:pt>
                <c:pt idx="446">
                  <c:v>40634</c:v>
                </c:pt>
                <c:pt idx="447">
                  <c:v>40664</c:v>
                </c:pt>
                <c:pt idx="448">
                  <c:v>40695</c:v>
                </c:pt>
                <c:pt idx="449">
                  <c:v>40725</c:v>
                </c:pt>
                <c:pt idx="450">
                  <c:v>40756</c:v>
                </c:pt>
                <c:pt idx="451">
                  <c:v>40787</c:v>
                </c:pt>
                <c:pt idx="452">
                  <c:v>40817</c:v>
                </c:pt>
                <c:pt idx="453">
                  <c:v>40848</c:v>
                </c:pt>
                <c:pt idx="454">
                  <c:v>40878</c:v>
                </c:pt>
                <c:pt idx="455">
                  <c:v>40909</c:v>
                </c:pt>
                <c:pt idx="456">
                  <c:v>40940</c:v>
                </c:pt>
                <c:pt idx="457">
                  <c:v>40969</c:v>
                </c:pt>
                <c:pt idx="458">
                  <c:v>41000</c:v>
                </c:pt>
                <c:pt idx="459">
                  <c:v>41030</c:v>
                </c:pt>
                <c:pt idx="460">
                  <c:v>41061</c:v>
                </c:pt>
                <c:pt idx="461">
                  <c:v>41091</c:v>
                </c:pt>
                <c:pt idx="462">
                  <c:v>41122</c:v>
                </c:pt>
                <c:pt idx="463">
                  <c:v>41153</c:v>
                </c:pt>
                <c:pt idx="464">
                  <c:v>41183</c:v>
                </c:pt>
                <c:pt idx="465">
                  <c:v>41214</c:v>
                </c:pt>
                <c:pt idx="466">
                  <c:v>41244</c:v>
                </c:pt>
                <c:pt idx="467">
                  <c:v>41275</c:v>
                </c:pt>
                <c:pt idx="468">
                  <c:v>41306</c:v>
                </c:pt>
                <c:pt idx="469">
                  <c:v>41334</c:v>
                </c:pt>
                <c:pt idx="470">
                  <c:v>41365</c:v>
                </c:pt>
                <c:pt idx="471">
                  <c:v>41395</c:v>
                </c:pt>
                <c:pt idx="472">
                  <c:v>41426</c:v>
                </c:pt>
                <c:pt idx="473">
                  <c:v>41456</c:v>
                </c:pt>
                <c:pt idx="474">
                  <c:v>41487</c:v>
                </c:pt>
                <c:pt idx="475">
                  <c:v>41518</c:v>
                </c:pt>
                <c:pt idx="476">
                  <c:v>41548</c:v>
                </c:pt>
                <c:pt idx="477">
                  <c:v>41579</c:v>
                </c:pt>
                <c:pt idx="478">
                  <c:v>41609</c:v>
                </c:pt>
                <c:pt idx="479">
                  <c:v>41640</c:v>
                </c:pt>
                <c:pt idx="480">
                  <c:v>41671</c:v>
                </c:pt>
                <c:pt idx="481">
                  <c:v>41699</c:v>
                </c:pt>
                <c:pt idx="482">
                  <c:v>41730</c:v>
                </c:pt>
                <c:pt idx="483">
                  <c:v>41760</c:v>
                </c:pt>
                <c:pt idx="484">
                  <c:v>41791</c:v>
                </c:pt>
                <c:pt idx="485">
                  <c:v>41821</c:v>
                </c:pt>
                <c:pt idx="486">
                  <c:v>41852</c:v>
                </c:pt>
                <c:pt idx="487">
                  <c:v>41883</c:v>
                </c:pt>
                <c:pt idx="488">
                  <c:v>41913</c:v>
                </c:pt>
                <c:pt idx="489">
                  <c:v>41944</c:v>
                </c:pt>
                <c:pt idx="490">
                  <c:v>41974</c:v>
                </c:pt>
                <c:pt idx="491">
                  <c:v>42005</c:v>
                </c:pt>
                <c:pt idx="492">
                  <c:v>42036</c:v>
                </c:pt>
                <c:pt idx="493">
                  <c:v>42064</c:v>
                </c:pt>
                <c:pt idx="494">
                  <c:v>42095</c:v>
                </c:pt>
                <c:pt idx="495">
                  <c:v>42125</c:v>
                </c:pt>
                <c:pt idx="496">
                  <c:v>42156</c:v>
                </c:pt>
                <c:pt idx="497">
                  <c:v>42186</c:v>
                </c:pt>
                <c:pt idx="498">
                  <c:v>42217</c:v>
                </c:pt>
                <c:pt idx="499">
                  <c:v>42248</c:v>
                </c:pt>
                <c:pt idx="500">
                  <c:v>42278</c:v>
                </c:pt>
                <c:pt idx="501">
                  <c:v>42309</c:v>
                </c:pt>
                <c:pt idx="502">
                  <c:v>42339</c:v>
                </c:pt>
                <c:pt idx="503">
                  <c:v>42370</c:v>
                </c:pt>
                <c:pt idx="504">
                  <c:v>42401</c:v>
                </c:pt>
                <c:pt idx="505">
                  <c:v>42430</c:v>
                </c:pt>
                <c:pt idx="506">
                  <c:v>42461</c:v>
                </c:pt>
                <c:pt idx="507">
                  <c:v>42491</c:v>
                </c:pt>
                <c:pt idx="508">
                  <c:v>42522</c:v>
                </c:pt>
                <c:pt idx="509">
                  <c:v>42552</c:v>
                </c:pt>
                <c:pt idx="510">
                  <c:v>42583</c:v>
                </c:pt>
                <c:pt idx="511">
                  <c:v>42614</c:v>
                </c:pt>
                <c:pt idx="512">
                  <c:v>42644</c:v>
                </c:pt>
                <c:pt idx="513">
                  <c:v>42675</c:v>
                </c:pt>
                <c:pt idx="514">
                  <c:v>42705</c:v>
                </c:pt>
                <c:pt idx="515">
                  <c:v>42736</c:v>
                </c:pt>
                <c:pt idx="516">
                  <c:v>42767</c:v>
                </c:pt>
                <c:pt idx="517">
                  <c:v>42795</c:v>
                </c:pt>
                <c:pt idx="518">
                  <c:v>42826</c:v>
                </c:pt>
                <c:pt idx="519">
                  <c:v>42856</c:v>
                </c:pt>
                <c:pt idx="520">
                  <c:v>42887</c:v>
                </c:pt>
                <c:pt idx="521">
                  <c:v>42917</c:v>
                </c:pt>
                <c:pt idx="522">
                  <c:v>42948</c:v>
                </c:pt>
                <c:pt idx="523">
                  <c:v>42979</c:v>
                </c:pt>
                <c:pt idx="524">
                  <c:v>43009</c:v>
                </c:pt>
                <c:pt idx="525">
                  <c:v>43040</c:v>
                </c:pt>
                <c:pt idx="526">
                  <c:v>43070</c:v>
                </c:pt>
                <c:pt idx="527">
                  <c:v>43101</c:v>
                </c:pt>
                <c:pt idx="528">
                  <c:v>43132</c:v>
                </c:pt>
                <c:pt idx="529">
                  <c:v>43160</c:v>
                </c:pt>
                <c:pt idx="530">
                  <c:v>43191</c:v>
                </c:pt>
                <c:pt idx="533">
                  <c:v>43191</c:v>
                </c:pt>
              </c:numCache>
            </c:numRef>
          </c:xVal>
          <c:yVal>
            <c:numRef>
              <c:f>'[Jorajan wells and plots_2.xlsx]Production performance_LT'!$AO$4:$AO$537</c:f>
              <c:numCache>
                <c:formatCode>General</c:formatCode>
                <c:ptCount val="534"/>
                <c:pt idx="0">
                  <c:v>10.17741935483871</c:v>
                </c:pt>
                <c:pt idx="1">
                  <c:v>49.335483870967742</c:v>
                </c:pt>
                <c:pt idx="2">
                  <c:v>75.38333333333334</c:v>
                </c:pt>
                <c:pt idx="3">
                  <c:v>33.064516129032256</c:v>
                </c:pt>
                <c:pt idx="4">
                  <c:v>0.52903225806451604</c:v>
                </c:pt>
                <c:pt idx="5">
                  <c:v>1.8533333333333333</c:v>
                </c:pt>
                <c:pt idx="6">
                  <c:v>6.32258064516129</c:v>
                </c:pt>
                <c:pt idx="7">
                  <c:v>3.4233333333333333</c:v>
                </c:pt>
                <c:pt idx="8">
                  <c:v>0</c:v>
                </c:pt>
                <c:pt idx="9">
                  <c:v>14.612903225806452</c:v>
                </c:pt>
                <c:pt idx="10">
                  <c:v>165.21333333333331</c:v>
                </c:pt>
                <c:pt idx="11">
                  <c:v>160.28064516129032</c:v>
                </c:pt>
                <c:pt idx="12">
                  <c:v>196.65</c:v>
                </c:pt>
                <c:pt idx="13">
                  <c:v>256.28064516129029</c:v>
                </c:pt>
                <c:pt idx="14">
                  <c:v>223.80967741935484</c:v>
                </c:pt>
                <c:pt idx="15">
                  <c:v>185.1</c:v>
                </c:pt>
                <c:pt idx="16">
                  <c:v>184.00322580645164</c:v>
                </c:pt>
                <c:pt idx="17">
                  <c:v>154.22333333333333</c:v>
                </c:pt>
                <c:pt idx="18">
                  <c:v>164.72903225806454</c:v>
                </c:pt>
                <c:pt idx="19">
                  <c:v>229.09333333333333</c:v>
                </c:pt>
                <c:pt idx="20">
                  <c:v>243.53225806451613</c:v>
                </c:pt>
                <c:pt idx="21">
                  <c:v>246.72258064516129</c:v>
                </c:pt>
                <c:pt idx="22">
                  <c:v>241.84666666666666</c:v>
                </c:pt>
                <c:pt idx="23">
                  <c:v>300.07096774193553</c:v>
                </c:pt>
                <c:pt idx="24">
                  <c:v>380.67666666666662</c:v>
                </c:pt>
                <c:pt idx="25">
                  <c:v>373.40322580645159</c:v>
                </c:pt>
                <c:pt idx="26">
                  <c:v>370.94193548387096</c:v>
                </c:pt>
                <c:pt idx="27">
                  <c:v>311.35862068965514</c:v>
                </c:pt>
                <c:pt idx="28">
                  <c:v>366.05806451612904</c:v>
                </c:pt>
                <c:pt idx="29">
                  <c:v>365.4</c:v>
                </c:pt>
                <c:pt idx="30">
                  <c:v>357.10645161290319</c:v>
                </c:pt>
                <c:pt idx="31">
                  <c:v>339.76</c:v>
                </c:pt>
                <c:pt idx="32">
                  <c:v>244.2483870967742</c:v>
                </c:pt>
                <c:pt idx="33">
                  <c:v>378.08387096774197</c:v>
                </c:pt>
                <c:pt idx="34">
                  <c:v>269.05666666666667</c:v>
                </c:pt>
                <c:pt idx="35">
                  <c:v>348.62258064516129</c:v>
                </c:pt>
                <c:pt idx="36">
                  <c:v>395.58333333333331</c:v>
                </c:pt>
                <c:pt idx="37">
                  <c:v>382.26774193548385</c:v>
                </c:pt>
                <c:pt idx="38">
                  <c:v>374.89677419354837</c:v>
                </c:pt>
                <c:pt idx="39">
                  <c:v>374.53214285714284</c:v>
                </c:pt>
                <c:pt idx="40">
                  <c:v>341.68064516129033</c:v>
                </c:pt>
                <c:pt idx="41">
                  <c:v>318.11666666666667</c:v>
                </c:pt>
                <c:pt idx="42">
                  <c:v>364.83548387096772</c:v>
                </c:pt>
                <c:pt idx="43">
                  <c:v>336.99333333333328</c:v>
                </c:pt>
                <c:pt idx="44">
                  <c:v>361.81290322580645</c:v>
                </c:pt>
                <c:pt idx="45">
                  <c:v>374.19032258064516</c:v>
                </c:pt>
                <c:pt idx="46">
                  <c:v>357.85666666666668</c:v>
                </c:pt>
                <c:pt idx="47">
                  <c:v>389.83225806451611</c:v>
                </c:pt>
                <c:pt idx="48">
                  <c:v>401.60666666666668</c:v>
                </c:pt>
                <c:pt idx="49">
                  <c:v>421.18064516129033</c:v>
                </c:pt>
                <c:pt idx="50">
                  <c:v>339.09677419354841</c:v>
                </c:pt>
                <c:pt idx="51">
                  <c:v>379.46428571428572</c:v>
                </c:pt>
                <c:pt idx="52">
                  <c:v>403.61290322580646</c:v>
                </c:pt>
                <c:pt idx="53">
                  <c:v>317</c:v>
                </c:pt>
                <c:pt idx="54">
                  <c:v>406.19354838709677</c:v>
                </c:pt>
                <c:pt idx="55">
                  <c:v>316.8</c:v>
                </c:pt>
                <c:pt idx="56">
                  <c:v>230.51612903225808</c:v>
                </c:pt>
                <c:pt idx="57">
                  <c:v>342.41935483870969</c:v>
                </c:pt>
                <c:pt idx="58">
                  <c:v>323.43333333333334</c:v>
                </c:pt>
                <c:pt idx="59">
                  <c:v>424.35483870967744</c:v>
                </c:pt>
                <c:pt idx="60">
                  <c:v>344.9</c:v>
                </c:pt>
                <c:pt idx="61">
                  <c:v>364.67741935483872</c:v>
                </c:pt>
                <c:pt idx="62">
                  <c:v>253.54838709677421</c:v>
                </c:pt>
                <c:pt idx="63">
                  <c:v>436.46428571428572</c:v>
                </c:pt>
                <c:pt idx="64">
                  <c:v>477.32258064516128</c:v>
                </c:pt>
                <c:pt idx="65">
                  <c:v>450.53333333333336</c:v>
                </c:pt>
                <c:pt idx="66">
                  <c:v>456.90322580645159</c:v>
                </c:pt>
                <c:pt idx="67">
                  <c:v>365.3</c:v>
                </c:pt>
                <c:pt idx="68">
                  <c:v>309.51612903225805</c:v>
                </c:pt>
                <c:pt idx="69">
                  <c:v>275.74193548387098</c:v>
                </c:pt>
                <c:pt idx="70">
                  <c:v>213.43333333333334</c:v>
                </c:pt>
                <c:pt idx="71">
                  <c:v>225.54838709677421</c:v>
                </c:pt>
                <c:pt idx="72">
                  <c:v>218.1</c:v>
                </c:pt>
                <c:pt idx="73">
                  <c:v>140.90322580645162</c:v>
                </c:pt>
                <c:pt idx="74">
                  <c:v>54.833333333333336</c:v>
                </c:pt>
                <c:pt idx="75">
                  <c:v>11.096774193548388</c:v>
                </c:pt>
                <c:pt idx="76">
                  <c:v>241.56666666666666</c:v>
                </c:pt>
                <c:pt idx="77">
                  <c:v>205.09677419354838</c:v>
                </c:pt>
                <c:pt idx="78">
                  <c:v>203.83870967741936</c:v>
                </c:pt>
                <c:pt idx="79">
                  <c:v>229.66666666666666</c:v>
                </c:pt>
                <c:pt idx="80">
                  <c:v>196.29032258064515</c:v>
                </c:pt>
                <c:pt idx="81">
                  <c:v>16.533333333333335</c:v>
                </c:pt>
                <c:pt idx="82">
                  <c:v>79.451612903225808</c:v>
                </c:pt>
                <c:pt idx="83">
                  <c:v>162.41935483870967</c:v>
                </c:pt>
                <c:pt idx="84">
                  <c:v>200.17857142857142</c:v>
                </c:pt>
                <c:pt idx="85">
                  <c:v>201.7741935483871</c:v>
                </c:pt>
                <c:pt idx="86">
                  <c:v>218.56666666666666</c:v>
                </c:pt>
                <c:pt idx="87">
                  <c:v>221.64516129032259</c:v>
                </c:pt>
                <c:pt idx="88">
                  <c:v>218.96666666666667</c:v>
                </c:pt>
                <c:pt idx="89">
                  <c:v>224.67741935483872</c:v>
                </c:pt>
                <c:pt idx="90">
                  <c:v>218.35483870967741</c:v>
                </c:pt>
                <c:pt idx="91">
                  <c:v>207.03333333333333</c:v>
                </c:pt>
                <c:pt idx="92">
                  <c:v>201.70967741935485</c:v>
                </c:pt>
                <c:pt idx="93">
                  <c:v>195.63333333333333</c:v>
                </c:pt>
                <c:pt idx="94">
                  <c:v>199.7741935483871</c:v>
                </c:pt>
                <c:pt idx="95">
                  <c:v>199.64516129032259</c:v>
                </c:pt>
                <c:pt idx="96">
                  <c:v>249.60714285714286</c:v>
                </c:pt>
                <c:pt idx="97">
                  <c:v>264.45161290322579</c:v>
                </c:pt>
                <c:pt idx="98">
                  <c:v>262.8</c:v>
                </c:pt>
                <c:pt idx="99">
                  <c:v>238.87096774193549</c:v>
                </c:pt>
                <c:pt idx="100">
                  <c:v>232.26666666666668</c:v>
                </c:pt>
                <c:pt idx="101">
                  <c:v>249.12903225806451</c:v>
                </c:pt>
                <c:pt idx="102">
                  <c:v>276.93548387096774</c:v>
                </c:pt>
                <c:pt idx="103">
                  <c:v>254.5</c:v>
                </c:pt>
                <c:pt idx="104">
                  <c:v>258.41935483870969</c:v>
                </c:pt>
                <c:pt idx="105">
                  <c:v>248.2</c:v>
                </c:pt>
                <c:pt idx="106">
                  <c:v>229.51612903225808</c:v>
                </c:pt>
                <c:pt idx="107">
                  <c:v>231.25806451612902</c:v>
                </c:pt>
                <c:pt idx="108">
                  <c:v>217.07142857142858</c:v>
                </c:pt>
                <c:pt idx="109">
                  <c:v>227.87096774193549</c:v>
                </c:pt>
                <c:pt idx="110">
                  <c:v>236.9</c:v>
                </c:pt>
                <c:pt idx="111">
                  <c:v>236.16129032258064</c:v>
                </c:pt>
                <c:pt idx="112">
                  <c:v>221.43333333333334</c:v>
                </c:pt>
                <c:pt idx="113">
                  <c:v>212.16129032258064</c:v>
                </c:pt>
                <c:pt idx="114">
                  <c:v>208.87096774193549</c:v>
                </c:pt>
                <c:pt idx="115">
                  <c:v>205.23333333333332</c:v>
                </c:pt>
                <c:pt idx="116">
                  <c:v>200.25806451612902</c:v>
                </c:pt>
                <c:pt idx="117">
                  <c:v>205.93333333333334</c:v>
                </c:pt>
                <c:pt idx="118">
                  <c:v>198</c:v>
                </c:pt>
                <c:pt idx="119">
                  <c:v>199.09677419354838</c:v>
                </c:pt>
                <c:pt idx="120">
                  <c:v>199.51724137931035</c:v>
                </c:pt>
                <c:pt idx="121">
                  <c:v>260.93548387096774</c:v>
                </c:pt>
                <c:pt idx="122">
                  <c:v>236.3</c:v>
                </c:pt>
                <c:pt idx="123">
                  <c:v>268.80645161290323</c:v>
                </c:pt>
                <c:pt idx="124">
                  <c:v>256.53333333333336</c:v>
                </c:pt>
                <c:pt idx="125">
                  <c:v>244.19354838709677</c:v>
                </c:pt>
                <c:pt idx="126">
                  <c:v>243.25806451612902</c:v>
                </c:pt>
                <c:pt idx="127">
                  <c:v>224.46666666666667</c:v>
                </c:pt>
                <c:pt idx="128">
                  <c:v>230.70967741935485</c:v>
                </c:pt>
                <c:pt idx="129">
                  <c:v>220.03333333333333</c:v>
                </c:pt>
                <c:pt idx="130">
                  <c:v>228.87096774193549</c:v>
                </c:pt>
                <c:pt idx="131">
                  <c:v>225.58064516129033</c:v>
                </c:pt>
                <c:pt idx="132">
                  <c:v>224.07142857142858</c:v>
                </c:pt>
                <c:pt idx="133">
                  <c:v>202.7741935483871</c:v>
                </c:pt>
                <c:pt idx="134">
                  <c:v>177.83333333333334</c:v>
                </c:pt>
                <c:pt idx="135">
                  <c:v>154.80645161290323</c:v>
                </c:pt>
                <c:pt idx="136">
                  <c:v>157.46666666666667</c:v>
                </c:pt>
                <c:pt idx="137">
                  <c:v>232.70967741935485</c:v>
                </c:pt>
                <c:pt idx="138">
                  <c:v>243.70967741935485</c:v>
                </c:pt>
                <c:pt idx="139">
                  <c:v>218.56666666666666</c:v>
                </c:pt>
                <c:pt idx="140">
                  <c:v>205.19354838709677</c:v>
                </c:pt>
                <c:pt idx="141">
                  <c:v>204.93333333333334</c:v>
                </c:pt>
                <c:pt idx="142">
                  <c:v>191.90322580645162</c:v>
                </c:pt>
                <c:pt idx="143">
                  <c:v>200.7741935483871</c:v>
                </c:pt>
                <c:pt idx="144">
                  <c:v>234</c:v>
                </c:pt>
                <c:pt idx="145">
                  <c:v>270.22580645161293</c:v>
                </c:pt>
                <c:pt idx="146">
                  <c:v>271.43333333333334</c:v>
                </c:pt>
                <c:pt idx="147">
                  <c:v>274.09677419354841</c:v>
                </c:pt>
                <c:pt idx="148">
                  <c:v>280.60000000000002</c:v>
                </c:pt>
                <c:pt idx="149">
                  <c:v>213.96774193548387</c:v>
                </c:pt>
                <c:pt idx="150">
                  <c:v>222.16129032258064</c:v>
                </c:pt>
                <c:pt idx="151">
                  <c:v>213.66666666666666</c:v>
                </c:pt>
                <c:pt idx="152">
                  <c:v>203.93548387096774</c:v>
                </c:pt>
                <c:pt idx="153">
                  <c:v>201</c:v>
                </c:pt>
                <c:pt idx="154">
                  <c:v>173.58064516129033</c:v>
                </c:pt>
                <c:pt idx="155">
                  <c:v>163.09677419354838</c:v>
                </c:pt>
                <c:pt idx="156">
                  <c:v>178.67857142857142</c:v>
                </c:pt>
                <c:pt idx="157">
                  <c:v>165.16129032258064</c:v>
                </c:pt>
                <c:pt idx="158">
                  <c:v>161.33333333333334</c:v>
                </c:pt>
                <c:pt idx="159">
                  <c:v>182.19354838709677</c:v>
                </c:pt>
                <c:pt idx="160">
                  <c:v>186.56666666666666</c:v>
                </c:pt>
                <c:pt idx="161">
                  <c:v>211</c:v>
                </c:pt>
                <c:pt idx="162">
                  <c:v>231.06451612903226</c:v>
                </c:pt>
                <c:pt idx="163">
                  <c:v>220.36666666666667</c:v>
                </c:pt>
                <c:pt idx="164">
                  <c:v>208.90322580645162</c:v>
                </c:pt>
                <c:pt idx="165">
                  <c:v>214.33333333333334</c:v>
                </c:pt>
                <c:pt idx="166">
                  <c:v>201.09677419354838</c:v>
                </c:pt>
                <c:pt idx="167">
                  <c:v>202.51612903225808</c:v>
                </c:pt>
                <c:pt idx="168">
                  <c:v>209.55172413793105</c:v>
                </c:pt>
                <c:pt idx="169">
                  <c:v>193.61290322580646</c:v>
                </c:pt>
                <c:pt idx="170">
                  <c:v>180.56666666666666</c:v>
                </c:pt>
                <c:pt idx="171">
                  <c:v>187.64516129032259</c:v>
                </c:pt>
                <c:pt idx="172">
                  <c:v>201.2</c:v>
                </c:pt>
                <c:pt idx="173">
                  <c:v>196.32258064516128</c:v>
                </c:pt>
                <c:pt idx="174">
                  <c:v>175.6258064516129</c:v>
                </c:pt>
                <c:pt idx="175">
                  <c:v>147.93333333333334</c:v>
                </c:pt>
                <c:pt idx="176">
                  <c:v>147.83870967741936</c:v>
                </c:pt>
                <c:pt idx="177">
                  <c:v>153.47</c:v>
                </c:pt>
                <c:pt idx="178">
                  <c:v>133.10967741935482</c:v>
                </c:pt>
                <c:pt idx="179">
                  <c:v>128.81290322580645</c:v>
                </c:pt>
                <c:pt idx="180">
                  <c:v>124.10714285714286</c:v>
                </c:pt>
                <c:pt idx="181">
                  <c:v>136.1032258064516</c:v>
                </c:pt>
                <c:pt idx="182">
                  <c:v>142.52666666666667</c:v>
                </c:pt>
                <c:pt idx="183">
                  <c:v>128.13870967741937</c:v>
                </c:pt>
                <c:pt idx="184">
                  <c:v>139.06333333333333</c:v>
                </c:pt>
                <c:pt idx="185">
                  <c:v>131.00322580645161</c:v>
                </c:pt>
                <c:pt idx="186">
                  <c:v>144.39032258064518</c:v>
                </c:pt>
                <c:pt idx="187">
                  <c:v>142.24333333333334</c:v>
                </c:pt>
                <c:pt idx="188">
                  <c:v>116.30322580645162</c:v>
                </c:pt>
                <c:pt idx="189">
                  <c:v>111.17</c:v>
                </c:pt>
                <c:pt idx="190">
                  <c:v>120.7741935483871</c:v>
                </c:pt>
                <c:pt idx="191">
                  <c:v>126.48064516129033</c:v>
                </c:pt>
                <c:pt idx="192">
                  <c:v>150.33571428571426</c:v>
                </c:pt>
                <c:pt idx="193">
                  <c:v>139.0225806451613</c:v>
                </c:pt>
                <c:pt idx="194">
                  <c:v>138.91</c:v>
                </c:pt>
                <c:pt idx="195">
                  <c:v>141.87741935483871</c:v>
                </c:pt>
                <c:pt idx="196">
                  <c:v>134.89666666666668</c:v>
                </c:pt>
                <c:pt idx="197">
                  <c:v>117.20322580645161</c:v>
                </c:pt>
                <c:pt idx="198">
                  <c:v>94.703225806451613</c:v>
                </c:pt>
                <c:pt idx="199">
                  <c:v>120.57333333333332</c:v>
                </c:pt>
                <c:pt idx="200">
                  <c:v>124.12903225806451</c:v>
                </c:pt>
                <c:pt idx="201">
                  <c:v>117.57</c:v>
                </c:pt>
                <c:pt idx="202">
                  <c:v>115.66129032258064</c:v>
                </c:pt>
                <c:pt idx="203">
                  <c:v>111.09677419354838</c:v>
                </c:pt>
                <c:pt idx="204">
                  <c:v>110.69642857142857</c:v>
                </c:pt>
                <c:pt idx="205">
                  <c:v>121.47741935483872</c:v>
                </c:pt>
                <c:pt idx="206">
                  <c:v>121.97333333333333</c:v>
                </c:pt>
                <c:pt idx="207">
                  <c:v>122.09677419354838</c:v>
                </c:pt>
                <c:pt idx="208">
                  <c:v>110.12333333333332</c:v>
                </c:pt>
                <c:pt idx="209">
                  <c:v>104.00967741935484</c:v>
                </c:pt>
                <c:pt idx="210">
                  <c:v>89.283870967741947</c:v>
                </c:pt>
                <c:pt idx="211">
                  <c:v>90.88000000000001</c:v>
                </c:pt>
                <c:pt idx="212">
                  <c:v>97.629032258064512</c:v>
                </c:pt>
                <c:pt idx="213">
                  <c:v>95.476666666666674</c:v>
                </c:pt>
                <c:pt idx="214">
                  <c:v>82.57741935483871</c:v>
                </c:pt>
                <c:pt idx="215">
                  <c:v>73.209677419354833</c:v>
                </c:pt>
                <c:pt idx="216">
                  <c:v>80.627586206896552</c:v>
                </c:pt>
                <c:pt idx="217">
                  <c:v>90.08064516129032</c:v>
                </c:pt>
                <c:pt idx="218">
                  <c:v>95.75333333333333</c:v>
                </c:pt>
                <c:pt idx="219">
                  <c:v>73.754838709677429</c:v>
                </c:pt>
                <c:pt idx="220">
                  <c:v>69.926666666666677</c:v>
                </c:pt>
                <c:pt idx="221">
                  <c:v>66.41290322580646</c:v>
                </c:pt>
                <c:pt idx="222">
                  <c:v>70.438709677419354</c:v>
                </c:pt>
                <c:pt idx="223">
                  <c:v>71.096666666666664</c:v>
                </c:pt>
                <c:pt idx="224">
                  <c:v>73.625806451612902</c:v>
                </c:pt>
                <c:pt idx="225">
                  <c:v>82.976666666666674</c:v>
                </c:pt>
                <c:pt idx="226">
                  <c:v>64.141935483870967</c:v>
                </c:pt>
                <c:pt idx="227">
                  <c:v>74.409677419354836</c:v>
                </c:pt>
                <c:pt idx="228">
                  <c:v>71.564285714285717</c:v>
                </c:pt>
                <c:pt idx="229">
                  <c:v>72.970967741935482</c:v>
                </c:pt>
                <c:pt idx="230">
                  <c:v>57.7</c:v>
                </c:pt>
                <c:pt idx="231">
                  <c:v>73.987096774193546</c:v>
                </c:pt>
                <c:pt idx="232">
                  <c:v>69.983333333333334</c:v>
                </c:pt>
                <c:pt idx="233">
                  <c:v>54.538709677419355</c:v>
                </c:pt>
                <c:pt idx="234">
                  <c:v>64.906451612903226</c:v>
                </c:pt>
                <c:pt idx="235">
                  <c:v>62.13</c:v>
                </c:pt>
                <c:pt idx="236">
                  <c:v>58.780645161290323</c:v>
                </c:pt>
                <c:pt idx="237">
                  <c:v>59.07</c:v>
                </c:pt>
                <c:pt idx="238">
                  <c:v>53.690322580645166</c:v>
                </c:pt>
                <c:pt idx="239">
                  <c:v>44.41935483870968</c:v>
                </c:pt>
                <c:pt idx="240">
                  <c:v>32.457142857142856</c:v>
                </c:pt>
                <c:pt idx="241">
                  <c:v>44.687096774193549</c:v>
                </c:pt>
                <c:pt idx="242">
                  <c:v>43.596666666666671</c:v>
                </c:pt>
                <c:pt idx="243">
                  <c:v>45.506451612903227</c:v>
                </c:pt>
                <c:pt idx="244">
                  <c:v>42.166666666666664</c:v>
                </c:pt>
                <c:pt idx="245">
                  <c:v>63.470967741935482</c:v>
                </c:pt>
                <c:pt idx="246">
                  <c:v>50.590322580645157</c:v>
                </c:pt>
                <c:pt idx="247">
                  <c:v>53.97</c:v>
                </c:pt>
                <c:pt idx="248">
                  <c:v>52.393548387096779</c:v>
                </c:pt>
                <c:pt idx="249">
                  <c:v>53.16</c:v>
                </c:pt>
                <c:pt idx="250">
                  <c:v>46.490322580645163</c:v>
                </c:pt>
                <c:pt idx="251">
                  <c:v>44.945161290322581</c:v>
                </c:pt>
                <c:pt idx="252">
                  <c:v>50.817857142857143</c:v>
                </c:pt>
                <c:pt idx="253">
                  <c:v>51.229032258064514</c:v>
                </c:pt>
                <c:pt idx="254">
                  <c:v>55.016666666666666</c:v>
                </c:pt>
                <c:pt idx="255">
                  <c:v>53.2</c:v>
                </c:pt>
                <c:pt idx="256">
                  <c:v>45.943333333333335</c:v>
                </c:pt>
                <c:pt idx="257">
                  <c:v>53.806451612903224</c:v>
                </c:pt>
                <c:pt idx="258">
                  <c:v>51.983870967741936</c:v>
                </c:pt>
                <c:pt idx="259">
                  <c:v>58.393333333333331</c:v>
                </c:pt>
                <c:pt idx="260">
                  <c:v>53.00322580645161</c:v>
                </c:pt>
                <c:pt idx="261">
                  <c:v>44.626666666666665</c:v>
                </c:pt>
                <c:pt idx="262">
                  <c:v>54.758064516129032</c:v>
                </c:pt>
                <c:pt idx="263">
                  <c:v>48.758064516129032</c:v>
                </c:pt>
                <c:pt idx="264">
                  <c:v>42.04137931034483</c:v>
                </c:pt>
                <c:pt idx="265">
                  <c:v>42.70645161290323</c:v>
                </c:pt>
                <c:pt idx="266">
                  <c:v>45.456666666666671</c:v>
                </c:pt>
                <c:pt idx="267">
                  <c:v>46.674193548387102</c:v>
                </c:pt>
                <c:pt idx="268">
                  <c:v>41.273333333333333</c:v>
                </c:pt>
                <c:pt idx="269">
                  <c:v>41.351612903225806</c:v>
                </c:pt>
                <c:pt idx="270">
                  <c:v>40.454838709677418</c:v>
                </c:pt>
                <c:pt idx="271">
                  <c:v>49.023333333333333</c:v>
                </c:pt>
                <c:pt idx="272">
                  <c:v>39.964516129032262</c:v>
                </c:pt>
                <c:pt idx="273">
                  <c:v>38.690000000000005</c:v>
                </c:pt>
                <c:pt idx="274">
                  <c:v>44.07741935483871</c:v>
                </c:pt>
                <c:pt idx="275">
                  <c:v>40.767741935483869</c:v>
                </c:pt>
                <c:pt idx="276">
                  <c:v>43</c:v>
                </c:pt>
                <c:pt idx="277">
                  <c:v>40.70967741935484</c:v>
                </c:pt>
                <c:pt idx="278">
                  <c:v>39.450000000000003</c:v>
                </c:pt>
                <c:pt idx="279">
                  <c:v>39.012903225806454</c:v>
                </c:pt>
                <c:pt idx="280">
                  <c:v>37.583333333333336</c:v>
                </c:pt>
                <c:pt idx="281">
                  <c:v>37.735483870967741</c:v>
                </c:pt>
                <c:pt idx="282">
                  <c:v>38.216129032258067</c:v>
                </c:pt>
                <c:pt idx="283">
                  <c:v>35.25</c:v>
                </c:pt>
                <c:pt idx="284">
                  <c:v>34.241935483870968</c:v>
                </c:pt>
                <c:pt idx="285">
                  <c:v>37.74666666666667</c:v>
                </c:pt>
                <c:pt idx="286">
                  <c:v>37.122580645161285</c:v>
                </c:pt>
                <c:pt idx="287">
                  <c:v>36.051612903225802</c:v>
                </c:pt>
                <c:pt idx="288">
                  <c:v>44.11071428571428</c:v>
                </c:pt>
                <c:pt idx="289">
                  <c:v>36.135483870967747</c:v>
                </c:pt>
                <c:pt idx="290">
                  <c:v>20.083333333333332</c:v>
                </c:pt>
                <c:pt idx="291">
                  <c:v>9.4870967741935495</c:v>
                </c:pt>
                <c:pt idx="292">
                  <c:v>14.996666666666666</c:v>
                </c:pt>
                <c:pt idx="293">
                  <c:v>37.190322580645166</c:v>
                </c:pt>
                <c:pt idx="294">
                  <c:v>39.635483870967747</c:v>
                </c:pt>
                <c:pt idx="295">
                  <c:v>40.049999999999997</c:v>
                </c:pt>
                <c:pt idx="296">
                  <c:v>41.87096774193548</c:v>
                </c:pt>
                <c:pt idx="297">
                  <c:v>37.276666666666664</c:v>
                </c:pt>
                <c:pt idx="298">
                  <c:v>35.561290322580646</c:v>
                </c:pt>
                <c:pt idx="299">
                  <c:v>40.37096774193548</c:v>
                </c:pt>
                <c:pt idx="300">
                  <c:v>40.524999999999999</c:v>
                </c:pt>
                <c:pt idx="301">
                  <c:v>38.903225806451616</c:v>
                </c:pt>
                <c:pt idx="302">
                  <c:v>40.56666666666667</c:v>
                </c:pt>
                <c:pt idx="303">
                  <c:v>45.032258064516128</c:v>
                </c:pt>
                <c:pt idx="304">
                  <c:v>46.4</c:v>
                </c:pt>
                <c:pt idx="305">
                  <c:v>50.838709677419352</c:v>
                </c:pt>
                <c:pt idx="306">
                  <c:v>47.032258064516128</c:v>
                </c:pt>
                <c:pt idx="307">
                  <c:v>50.866666666666667</c:v>
                </c:pt>
                <c:pt idx="308">
                  <c:v>48.58064516129032</c:v>
                </c:pt>
                <c:pt idx="309">
                  <c:v>49.366666666666667</c:v>
                </c:pt>
                <c:pt idx="310">
                  <c:v>44.70967741935484</c:v>
                </c:pt>
                <c:pt idx="311">
                  <c:v>43.612903225806448</c:v>
                </c:pt>
                <c:pt idx="312">
                  <c:v>49.896551724137929</c:v>
                </c:pt>
                <c:pt idx="313">
                  <c:v>48.29032258064516</c:v>
                </c:pt>
                <c:pt idx="314">
                  <c:v>41.8</c:v>
                </c:pt>
                <c:pt idx="315">
                  <c:v>41.741935483870968</c:v>
                </c:pt>
                <c:pt idx="316">
                  <c:v>44.7</c:v>
                </c:pt>
                <c:pt idx="317">
                  <c:v>56.677419354838712</c:v>
                </c:pt>
                <c:pt idx="318">
                  <c:v>71.548387096774192</c:v>
                </c:pt>
                <c:pt idx="319">
                  <c:v>82.86666666666666</c:v>
                </c:pt>
                <c:pt idx="320">
                  <c:v>116.16129032258064</c:v>
                </c:pt>
                <c:pt idx="321">
                  <c:v>116.13333333333334</c:v>
                </c:pt>
                <c:pt idx="322">
                  <c:v>122.74193548387096</c:v>
                </c:pt>
                <c:pt idx="323">
                  <c:v>109.7741935483871</c:v>
                </c:pt>
                <c:pt idx="324">
                  <c:v>98.642857142857139</c:v>
                </c:pt>
                <c:pt idx="325">
                  <c:v>93.741935483870961</c:v>
                </c:pt>
                <c:pt idx="326">
                  <c:v>104.53333333333333</c:v>
                </c:pt>
                <c:pt idx="327">
                  <c:v>98.870967741935488</c:v>
                </c:pt>
                <c:pt idx="328">
                  <c:v>94.2</c:v>
                </c:pt>
                <c:pt idx="329">
                  <c:v>95.903225806451616</c:v>
                </c:pt>
                <c:pt idx="330">
                  <c:v>91.41935483870968</c:v>
                </c:pt>
                <c:pt idx="331">
                  <c:v>90.5</c:v>
                </c:pt>
                <c:pt idx="332">
                  <c:v>93.741935483870961</c:v>
                </c:pt>
                <c:pt idx="333">
                  <c:v>83.533333333333331</c:v>
                </c:pt>
                <c:pt idx="334">
                  <c:v>89</c:v>
                </c:pt>
                <c:pt idx="335">
                  <c:v>83.548387096774192</c:v>
                </c:pt>
                <c:pt idx="336">
                  <c:v>77.571428571428569</c:v>
                </c:pt>
                <c:pt idx="337">
                  <c:v>86</c:v>
                </c:pt>
                <c:pt idx="338">
                  <c:v>80.833333333333329</c:v>
                </c:pt>
                <c:pt idx="339">
                  <c:v>74.58064516129032</c:v>
                </c:pt>
                <c:pt idx="340">
                  <c:v>81.966666666666669</c:v>
                </c:pt>
                <c:pt idx="341">
                  <c:v>85.741935483870961</c:v>
                </c:pt>
                <c:pt idx="342">
                  <c:v>81</c:v>
                </c:pt>
                <c:pt idx="343">
                  <c:v>78.566666666666663</c:v>
                </c:pt>
                <c:pt idx="344">
                  <c:v>78.774193548387103</c:v>
                </c:pt>
                <c:pt idx="345">
                  <c:v>79.13333333333334</c:v>
                </c:pt>
                <c:pt idx="346">
                  <c:v>77.096774193548384</c:v>
                </c:pt>
                <c:pt idx="347">
                  <c:v>75.387096774193552</c:v>
                </c:pt>
                <c:pt idx="348">
                  <c:v>71.714285714285708</c:v>
                </c:pt>
                <c:pt idx="349">
                  <c:v>71.612903225806448</c:v>
                </c:pt>
                <c:pt idx="350">
                  <c:v>64.166666666666671</c:v>
                </c:pt>
                <c:pt idx="351">
                  <c:v>61.677419354838712</c:v>
                </c:pt>
                <c:pt idx="352">
                  <c:v>64.5</c:v>
                </c:pt>
                <c:pt idx="353">
                  <c:v>59</c:v>
                </c:pt>
                <c:pt idx="354">
                  <c:v>63.838709677419352</c:v>
                </c:pt>
                <c:pt idx="355">
                  <c:v>63.9</c:v>
                </c:pt>
                <c:pt idx="356">
                  <c:v>61.58064516129032</c:v>
                </c:pt>
                <c:pt idx="357">
                  <c:v>58.133333333333333</c:v>
                </c:pt>
                <c:pt idx="358">
                  <c:v>56.064516129032256</c:v>
                </c:pt>
                <c:pt idx="359">
                  <c:v>55.483870967741936</c:v>
                </c:pt>
                <c:pt idx="360">
                  <c:v>54.620689655172413</c:v>
                </c:pt>
                <c:pt idx="361">
                  <c:v>57.354838709677416</c:v>
                </c:pt>
                <c:pt idx="362">
                  <c:v>54.766666666666666</c:v>
                </c:pt>
                <c:pt idx="363">
                  <c:v>59.032258064516128</c:v>
                </c:pt>
                <c:pt idx="364">
                  <c:v>56.133333333333333</c:v>
                </c:pt>
                <c:pt idx="365">
                  <c:v>54.838709677419352</c:v>
                </c:pt>
                <c:pt idx="366">
                  <c:v>55.322580645161288</c:v>
                </c:pt>
                <c:pt idx="367">
                  <c:v>53.56666666666667</c:v>
                </c:pt>
                <c:pt idx="368">
                  <c:v>50.29032258064516</c:v>
                </c:pt>
                <c:pt idx="369">
                  <c:v>47.56666666666667</c:v>
                </c:pt>
                <c:pt idx="370">
                  <c:v>50.838709677419352</c:v>
                </c:pt>
                <c:pt idx="371">
                  <c:v>62.741935483870968</c:v>
                </c:pt>
                <c:pt idx="372">
                  <c:v>49.107142857142854</c:v>
                </c:pt>
                <c:pt idx="373">
                  <c:v>50.225806451612904</c:v>
                </c:pt>
                <c:pt idx="374">
                  <c:v>48.333333333333336</c:v>
                </c:pt>
                <c:pt idx="375">
                  <c:v>53.096774193548384</c:v>
                </c:pt>
                <c:pt idx="376">
                  <c:v>51.5</c:v>
                </c:pt>
                <c:pt idx="377">
                  <c:v>52</c:v>
                </c:pt>
                <c:pt idx="378">
                  <c:v>47.516129032258064</c:v>
                </c:pt>
                <c:pt idx="379">
                  <c:v>44.466666666666669</c:v>
                </c:pt>
                <c:pt idx="380">
                  <c:v>44.322580645161288</c:v>
                </c:pt>
                <c:pt idx="381">
                  <c:v>42.1</c:v>
                </c:pt>
                <c:pt idx="382">
                  <c:v>36.967741935483872</c:v>
                </c:pt>
                <c:pt idx="383">
                  <c:v>37.58064516129032</c:v>
                </c:pt>
                <c:pt idx="384">
                  <c:v>36</c:v>
                </c:pt>
                <c:pt idx="385">
                  <c:v>37.903225806451616</c:v>
                </c:pt>
                <c:pt idx="386">
                  <c:v>36.4</c:v>
                </c:pt>
                <c:pt idx="387">
                  <c:v>37.935483870967744</c:v>
                </c:pt>
                <c:pt idx="388">
                  <c:v>37.43333333333333</c:v>
                </c:pt>
                <c:pt idx="389">
                  <c:v>35.70967741935484</c:v>
                </c:pt>
                <c:pt idx="390">
                  <c:v>35.12903225806452</c:v>
                </c:pt>
                <c:pt idx="391">
                  <c:v>31.4</c:v>
                </c:pt>
                <c:pt idx="392">
                  <c:v>28.129032258064516</c:v>
                </c:pt>
                <c:pt idx="393">
                  <c:v>25.966666666666665</c:v>
                </c:pt>
                <c:pt idx="394">
                  <c:v>26</c:v>
                </c:pt>
                <c:pt idx="395">
                  <c:v>26.93548387096774</c:v>
                </c:pt>
                <c:pt idx="396">
                  <c:v>28.607142857142858</c:v>
                </c:pt>
                <c:pt idx="397">
                  <c:v>27.258064516129032</c:v>
                </c:pt>
                <c:pt idx="398">
                  <c:v>25.866666666666667</c:v>
                </c:pt>
                <c:pt idx="399">
                  <c:v>25.741935483870968</c:v>
                </c:pt>
                <c:pt idx="400">
                  <c:v>27.5</c:v>
                </c:pt>
                <c:pt idx="401">
                  <c:v>22.451612903225808</c:v>
                </c:pt>
                <c:pt idx="402">
                  <c:v>22.580645161290324</c:v>
                </c:pt>
                <c:pt idx="403">
                  <c:v>24.266666666666666</c:v>
                </c:pt>
                <c:pt idx="404">
                  <c:v>26.612903225806452</c:v>
                </c:pt>
                <c:pt idx="405">
                  <c:v>23.366666666666667</c:v>
                </c:pt>
                <c:pt idx="406">
                  <c:v>22.612903225806452</c:v>
                </c:pt>
                <c:pt idx="407">
                  <c:v>19.70967741935484</c:v>
                </c:pt>
                <c:pt idx="408">
                  <c:v>19.862068965517242</c:v>
                </c:pt>
                <c:pt idx="409">
                  <c:v>21.322580645161292</c:v>
                </c:pt>
                <c:pt idx="410">
                  <c:v>23.3</c:v>
                </c:pt>
                <c:pt idx="411">
                  <c:v>21.70967741935484</c:v>
                </c:pt>
                <c:pt idx="412">
                  <c:v>19.866666666666667</c:v>
                </c:pt>
                <c:pt idx="413">
                  <c:v>19.70967741935484</c:v>
                </c:pt>
                <c:pt idx="414">
                  <c:v>16</c:v>
                </c:pt>
                <c:pt idx="415">
                  <c:v>15.966666666666667</c:v>
                </c:pt>
                <c:pt idx="416">
                  <c:v>16.870967741935484</c:v>
                </c:pt>
                <c:pt idx="417">
                  <c:v>19.600000000000001</c:v>
                </c:pt>
                <c:pt idx="418">
                  <c:v>22.225806451612904</c:v>
                </c:pt>
                <c:pt idx="419">
                  <c:v>20.29032258064516</c:v>
                </c:pt>
                <c:pt idx="420">
                  <c:v>14.821428571428571</c:v>
                </c:pt>
                <c:pt idx="421">
                  <c:v>16.64516129032258</c:v>
                </c:pt>
                <c:pt idx="422">
                  <c:v>17.933333333333334</c:v>
                </c:pt>
                <c:pt idx="423">
                  <c:v>19.096774193548388</c:v>
                </c:pt>
                <c:pt idx="424">
                  <c:v>17.8</c:v>
                </c:pt>
                <c:pt idx="425">
                  <c:v>16.93548387096774</c:v>
                </c:pt>
                <c:pt idx="426">
                  <c:v>16.838709677419356</c:v>
                </c:pt>
                <c:pt idx="427">
                  <c:v>16.733333333333334</c:v>
                </c:pt>
                <c:pt idx="428">
                  <c:v>17.129032258064516</c:v>
                </c:pt>
                <c:pt idx="429">
                  <c:v>13.866666666666667</c:v>
                </c:pt>
                <c:pt idx="430">
                  <c:v>12.903225806451612</c:v>
                </c:pt>
                <c:pt idx="431">
                  <c:v>16.806451612903224</c:v>
                </c:pt>
                <c:pt idx="432">
                  <c:v>14.785714285714286</c:v>
                </c:pt>
                <c:pt idx="433">
                  <c:v>14.64516129032258</c:v>
                </c:pt>
                <c:pt idx="434">
                  <c:v>12.1</c:v>
                </c:pt>
                <c:pt idx="435">
                  <c:v>14.96774193548387</c:v>
                </c:pt>
                <c:pt idx="436">
                  <c:v>14.533333333333333</c:v>
                </c:pt>
                <c:pt idx="437">
                  <c:v>12.903225806451612</c:v>
                </c:pt>
                <c:pt idx="438">
                  <c:v>12.903225806451612</c:v>
                </c:pt>
                <c:pt idx="439">
                  <c:v>13.066666666666666</c:v>
                </c:pt>
                <c:pt idx="440">
                  <c:v>13.064516129032258</c:v>
                </c:pt>
                <c:pt idx="441">
                  <c:v>12.8</c:v>
                </c:pt>
                <c:pt idx="442">
                  <c:v>12.064516129032258</c:v>
                </c:pt>
                <c:pt idx="443">
                  <c:v>11.161290322580646</c:v>
                </c:pt>
                <c:pt idx="444">
                  <c:v>12.071428571428571</c:v>
                </c:pt>
                <c:pt idx="445">
                  <c:v>12.161290322580646</c:v>
                </c:pt>
                <c:pt idx="446">
                  <c:v>12.133333333333333</c:v>
                </c:pt>
                <c:pt idx="447">
                  <c:v>12.96774193548387</c:v>
                </c:pt>
                <c:pt idx="448">
                  <c:v>11.266666666666667</c:v>
                </c:pt>
                <c:pt idx="449">
                  <c:v>13.225806451612904</c:v>
                </c:pt>
                <c:pt idx="450">
                  <c:v>12.96774193548387</c:v>
                </c:pt>
                <c:pt idx="451">
                  <c:v>13.066666666666666</c:v>
                </c:pt>
                <c:pt idx="452">
                  <c:v>7.5161290322580649</c:v>
                </c:pt>
                <c:pt idx="453">
                  <c:v>7.1333333333333337</c:v>
                </c:pt>
                <c:pt idx="454">
                  <c:v>10.903225806451612</c:v>
                </c:pt>
                <c:pt idx="455">
                  <c:v>10.903225806451612</c:v>
                </c:pt>
                <c:pt idx="456">
                  <c:v>11.03448275862069</c:v>
                </c:pt>
                <c:pt idx="457">
                  <c:v>11.161290322580646</c:v>
                </c:pt>
                <c:pt idx="458">
                  <c:v>11</c:v>
                </c:pt>
                <c:pt idx="459">
                  <c:v>10.838709677419354</c:v>
                </c:pt>
                <c:pt idx="460">
                  <c:v>10.1</c:v>
                </c:pt>
                <c:pt idx="461">
                  <c:v>10.129032258064516</c:v>
                </c:pt>
                <c:pt idx="462">
                  <c:v>10.419354838709678</c:v>
                </c:pt>
                <c:pt idx="463">
                  <c:v>10.266666666666667</c:v>
                </c:pt>
                <c:pt idx="464">
                  <c:v>10.32258064516129</c:v>
                </c:pt>
                <c:pt idx="465">
                  <c:v>10.1</c:v>
                </c:pt>
                <c:pt idx="466">
                  <c:v>9.935483870967742</c:v>
                </c:pt>
                <c:pt idx="467">
                  <c:v>9.935483870967742</c:v>
                </c:pt>
                <c:pt idx="468">
                  <c:v>10.607142857142858</c:v>
                </c:pt>
                <c:pt idx="469">
                  <c:v>16</c:v>
                </c:pt>
                <c:pt idx="470">
                  <c:v>16.3</c:v>
                </c:pt>
                <c:pt idx="471">
                  <c:v>12.290322580645162</c:v>
                </c:pt>
                <c:pt idx="472">
                  <c:v>16</c:v>
                </c:pt>
                <c:pt idx="473">
                  <c:v>13.419354838709678</c:v>
                </c:pt>
                <c:pt idx="474">
                  <c:v>7.67741935483871</c:v>
                </c:pt>
                <c:pt idx="475">
                  <c:v>7.4666666666666668</c:v>
                </c:pt>
                <c:pt idx="476">
                  <c:v>8.2258064516129039</c:v>
                </c:pt>
                <c:pt idx="477">
                  <c:v>8.3000000000000007</c:v>
                </c:pt>
                <c:pt idx="478">
                  <c:v>8.129032258064516</c:v>
                </c:pt>
                <c:pt idx="479">
                  <c:v>6.903225806451613</c:v>
                </c:pt>
                <c:pt idx="480">
                  <c:v>7.1428571428571432</c:v>
                </c:pt>
                <c:pt idx="481">
                  <c:v>6.225806451612903</c:v>
                </c:pt>
                <c:pt idx="482">
                  <c:v>6.4333333333333336</c:v>
                </c:pt>
                <c:pt idx="483">
                  <c:v>4.5161290322580649</c:v>
                </c:pt>
                <c:pt idx="484">
                  <c:v>5.5</c:v>
                </c:pt>
                <c:pt idx="485">
                  <c:v>5.419354838709677</c:v>
                </c:pt>
                <c:pt idx="486">
                  <c:v>5.5161290322580649</c:v>
                </c:pt>
                <c:pt idx="487">
                  <c:v>5.4</c:v>
                </c:pt>
                <c:pt idx="488">
                  <c:v>6.354838709677419</c:v>
                </c:pt>
                <c:pt idx="489">
                  <c:v>5.4666666666666668</c:v>
                </c:pt>
                <c:pt idx="490">
                  <c:v>6.32258064516129</c:v>
                </c:pt>
                <c:pt idx="491">
                  <c:v>7.419354838709677</c:v>
                </c:pt>
                <c:pt idx="492">
                  <c:v>12.25</c:v>
                </c:pt>
                <c:pt idx="493">
                  <c:v>6.760752677917484</c:v>
                </c:pt>
                <c:pt idx="494">
                  <c:v>9.1999999999999993</c:v>
                </c:pt>
                <c:pt idx="495">
                  <c:v>7.225806451612903</c:v>
                </c:pt>
                <c:pt idx="496">
                  <c:v>7.2</c:v>
                </c:pt>
                <c:pt idx="497">
                  <c:v>6.387096774193548</c:v>
                </c:pt>
                <c:pt idx="498">
                  <c:v>6.4838709677419351</c:v>
                </c:pt>
                <c:pt idx="499">
                  <c:v>6.4666666666666668</c:v>
                </c:pt>
                <c:pt idx="500">
                  <c:v>6.387096774193548</c:v>
                </c:pt>
                <c:pt idx="501">
                  <c:v>6.4666666666666668</c:v>
                </c:pt>
                <c:pt idx="502">
                  <c:v>6.32258064516129</c:v>
                </c:pt>
                <c:pt idx="503">
                  <c:v>7.032258064516129</c:v>
                </c:pt>
                <c:pt idx="504">
                  <c:v>7.1724137931034484</c:v>
                </c:pt>
                <c:pt idx="505">
                  <c:v>6.4838709677419351</c:v>
                </c:pt>
                <c:pt idx="506">
                  <c:v>5.5333333333333332</c:v>
                </c:pt>
                <c:pt idx="507">
                  <c:v>11.193548387096774</c:v>
                </c:pt>
                <c:pt idx="508">
                  <c:v>4.666666666666667</c:v>
                </c:pt>
                <c:pt idx="509">
                  <c:v>4.612903225806452</c:v>
                </c:pt>
                <c:pt idx="510">
                  <c:v>3.6774193548387095</c:v>
                </c:pt>
                <c:pt idx="511">
                  <c:v>4.5999999999999996</c:v>
                </c:pt>
                <c:pt idx="512">
                  <c:v>4.612903225806452</c:v>
                </c:pt>
                <c:pt idx="513">
                  <c:v>4.666666666666667</c:v>
                </c:pt>
                <c:pt idx="514">
                  <c:v>4.612903225806452</c:v>
                </c:pt>
                <c:pt idx="515">
                  <c:v>4.5483870967741939</c:v>
                </c:pt>
                <c:pt idx="516">
                  <c:v>4.75</c:v>
                </c:pt>
                <c:pt idx="517">
                  <c:v>2.870967741935484</c:v>
                </c:pt>
                <c:pt idx="518">
                  <c:v>2.8</c:v>
                </c:pt>
                <c:pt idx="519">
                  <c:v>3.774193548387097</c:v>
                </c:pt>
                <c:pt idx="520">
                  <c:v>3.6666666666666665</c:v>
                </c:pt>
                <c:pt idx="521">
                  <c:v>3.774193548387097</c:v>
                </c:pt>
                <c:pt idx="522">
                  <c:v>2.838709677419355</c:v>
                </c:pt>
                <c:pt idx="523">
                  <c:v>3.7333333333333334</c:v>
                </c:pt>
                <c:pt idx="524">
                  <c:v>2.774193548387097</c:v>
                </c:pt>
                <c:pt idx="525">
                  <c:v>4.7666666666666666</c:v>
                </c:pt>
                <c:pt idx="526">
                  <c:v>8.2903225806451619</c:v>
                </c:pt>
                <c:pt idx="527">
                  <c:v>8.0322580645161299</c:v>
                </c:pt>
                <c:pt idx="528">
                  <c:v>8.3214285714285712</c:v>
                </c:pt>
                <c:pt idx="529">
                  <c:v>8.32258064516129</c:v>
                </c:pt>
                <c:pt idx="530">
                  <c:v>9.0666666666666664</c:v>
                </c:pt>
                <c:pt idx="532">
                  <c:v>0</c:v>
                </c:pt>
                <c:pt idx="533">
                  <c:v>6</c:v>
                </c:pt>
              </c:numCache>
            </c:numRef>
          </c:yVal>
          <c:smooth val="0"/>
          <c:extLst>
            <c:ext xmlns:c16="http://schemas.microsoft.com/office/drawing/2014/chart" uri="{C3380CC4-5D6E-409C-BE32-E72D297353CC}">
              <c16:uniqueId val="{00000002-97A9-4E6D-BA1B-2BC3B4ADDE09}"/>
            </c:ext>
          </c:extLst>
        </c:ser>
        <c:ser>
          <c:idx val="3"/>
          <c:order val="4"/>
          <c:spPr>
            <a:ln w="31750" cap="rnd">
              <a:solidFill>
                <a:schemeClr val="accent4"/>
              </a:solidFill>
              <a:round/>
            </a:ln>
            <a:effectLst/>
          </c:spPr>
          <c:marker>
            <c:symbol val="none"/>
          </c:marker>
          <c:xVal>
            <c:numRef>
              <c:f>'[Jorajan wells and plots_2.xlsx]Production performance_LT'!$DU$4:$DU$391</c:f>
              <c:numCache>
                <c:formatCode>mmm\-yyyy</c:formatCode>
                <c:ptCount val="388"/>
                <c:pt idx="0">
                  <c:v>30590</c:v>
                </c:pt>
                <c:pt idx="1">
                  <c:v>30803</c:v>
                </c:pt>
                <c:pt idx="2">
                  <c:v>30834</c:v>
                </c:pt>
                <c:pt idx="3">
                  <c:v>30864</c:v>
                </c:pt>
                <c:pt idx="4">
                  <c:v>30895</c:v>
                </c:pt>
                <c:pt idx="5">
                  <c:v>30926</c:v>
                </c:pt>
                <c:pt idx="6">
                  <c:v>30987</c:v>
                </c:pt>
                <c:pt idx="7">
                  <c:v>31017</c:v>
                </c:pt>
                <c:pt idx="8">
                  <c:v>31048</c:v>
                </c:pt>
                <c:pt idx="9">
                  <c:v>31079</c:v>
                </c:pt>
                <c:pt idx="10">
                  <c:v>31107</c:v>
                </c:pt>
                <c:pt idx="11">
                  <c:v>31138</c:v>
                </c:pt>
                <c:pt idx="12">
                  <c:v>31413</c:v>
                </c:pt>
                <c:pt idx="13">
                  <c:v>31444</c:v>
                </c:pt>
                <c:pt idx="14">
                  <c:v>31472</c:v>
                </c:pt>
                <c:pt idx="15">
                  <c:v>31503</c:v>
                </c:pt>
                <c:pt idx="16">
                  <c:v>31533</c:v>
                </c:pt>
                <c:pt idx="17">
                  <c:v>31564</c:v>
                </c:pt>
                <c:pt idx="18">
                  <c:v>31594</c:v>
                </c:pt>
                <c:pt idx="19">
                  <c:v>31625</c:v>
                </c:pt>
                <c:pt idx="20">
                  <c:v>31656</c:v>
                </c:pt>
                <c:pt idx="21">
                  <c:v>31686</c:v>
                </c:pt>
                <c:pt idx="22">
                  <c:v>31717</c:v>
                </c:pt>
                <c:pt idx="23">
                  <c:v>31747</c:v>
                </c:pt>
                <c:pt idx="24">
                  <c:v>31778</c:v>
                </c:pt>
                <c:pt idx="25">
                  <c:v>31809</c:v>
                </c:pt>
                <c:pt idx="26">
                  <c:v>31837</c:v>
                </c:pt>
                <c:pt idx="27">
                  <c:v>31868</c:v>
                </c:pt>
                <c:pt idx="28">
                  <c:v>31898</c:v>
                </c:pt>
                <c:pt idx="29">
                  <c:v>31929</c:v>
                </c:pt>
                <c:pt idx="30">
                  <c:v>31959</c:v>
                </c:pt>
                <c:pt idx="31">
                  <c:v>31990</c:v>
                </c:pt>
                <c:pt idx="32">
                  <c:v>32021</c:v>
                </c:pt>
                <c:pt idx="33">
                  <c:v>32051</c:v>
                </c:pt>
                <c:pt idx="34">
                  <c:v>32082</c:v>
                </c:pt>
                <c:pt idx="35">
                  <c:v>32112</c:v>
                </c:pt>
                <c:pt idx="36">
                  <c:v>32143</c:v>
                </c:pt>
                <c:pt idx="37">
                  <c:v>32478</c:v>
                </c:pt>
                <c:pt idx="38">
                  <c:v>32509</c:v>
                </c:pt>
                <c:pt idx="39">
                  <c:v>32540</c:v>
                </c:pt>
                <c:pt idx="40">
                  <c:v>32568</c:v>
                </c:pt>
                <c:pt idx="41">
                  <c:v>32599</c:v>
                </c:pt>
                <c:pt idx="42">
                  <c:v>32629</c:v>
                </c:pt>
                <c:pt idx="43">
                  <c:v>32690</c:v>
                </c:pt>
                <c:pt idx="44">
                  <c:v>32721</c:v>
                </c:pt>
                <c:pt idx="45">
                  <c:v>32752</c:v>
                </c:pt>
                <c:pt idx="46">
                  <c:v>32782</c:v>
                </c:pt>
                <c:pt idx="47">
                  <c:v>32813</c:v>
                </c:pt>
                <c:pt idx="48">
                  <c:v>32843</c:v>
                </c:pt>
                <c:pt idx="49">
                  <c:v>32874</c:v>
                </c:pt>
                <c:pt idx="50">
                  <c:v>32905</c:v>
                </c:pt>
                <c:pt idx="51">
                  <c:v>32933</c:v>
                </c:pt>
                <c:pt idx="52">
                  <c:v>32964</c:v>
                </c:pt>
                <c:pt idx="53">
                  <c:v>32994</c:v>
                </c:pt>
                <c:pt idx="54">
                  <c:v>33025</c:v>
                </c:pt>
                <c:pt idx="55">
                  <c:v>33055</c:v>
                </c:pt>
                <c:pt idx="56">
                  <c:v>33086</c:v>
                </c:pt>
                <c:pt idx="57">
                  <c:v>33117</c:v>
                </c:pt>
                <c:pt idx="58">
                  <c:v>33147</c:v>
                </c:pt>
                <c:pt idx="59">
                  <c:v>33178</c:v>
                </c:pt>
                <c:pt idx="60">
                  <c:v>33208</c:v>
                </c:pt>
                <c:pt idx="61">
                  <c:v>33239</c:v>
                </c:pt>
                <c:pt idx="62">
                  <c:v>33270</c:v>
                </c:pt>
                <c:pt idx="63">
                  <c:v>33298</c:v>
                </c:pt>
                <c:pt idx="64">
                  <c:v>33329</c:v>
                </c:pt>
                <c:pt idx="65">
                  <c:v>33359</c:v>
                </c:pt>
                <c:pt idx="66">
                  <c:v>33390</c:v>
                </c:pt>
                <c:pt idx="67">
                  <c:v>33420</c:v>
                </c:pt>
                <c:pt idx="68">
                  <c:v>33451</c:v>
                </c:pt>
                <c:pt idx="69">
                  <c:v>33482</c:v>
                </c:pt>
                <c:pt idx="70">
                  <c:v>33512</c:v>
                </c:pt>
                <c:pt idx="71">
                  <c:v>33543</c:v>
                </c:pt>
                <c:pt idx="72">
                  <c:v>33573</c:v>
                </c:pt>
                <c:pt idx="73">
                  <c:v>33604</c:v>
                </c:pt>
                <c:pt idx="74">
                  <c:v>33635</c:v>
                </c:pt>
                <c:pt idx="75">
                  <c:v>33664</c:v>
                </c:pt>
                <c:pt idx="76">
                  <c:v>33695</c:v>
                </c:pt>
                <c:pt idx="77">
                  <c:v>33725</c:v>
                </c:pt>
                <c:pt idx="78">
                  <c:v>33756</c:v>
                </c:pt>
                <c:pt idx="79">
                  <c:v>33786</c:v>
                </c:pt>
                <c:pt idx="80">
                  <c:v>33817</c:v>
                </c:pt>
                <c:pt idx="81">
                  <c:v>33848</c:v>
                </c:pt>
                <c:pt idx="82">
                  <c:v>33878</c:v>
                </c:pt>
                <c:pt idx="83">
                  <c:v>33909</c:v>
                </c:pt>
                <c:pt idx="84">
                  <c:v>33939</c:v>
                </c:pt>
                <c:pt idx="85">
                  <c:v>33970</c:v>
                </c:pt>
                <c:pt idx="86">
                  <c:v>34001</c:v>
                </c:pt>
                <c:pt idx="87">
                  <c:v>34029</c:v>
                </c:pt>
                <c:pt idx="88">
                  <c:v>34060</c:v>
                </c:pt>
                <c:pt idx="89">
                  <c:v>34090</c:v>
                </c:pt>
                <c:pt idx="90">
                  <c:v>34121</c:v>
                </c:pt>
                <c:pt idx="91">
                  <c:v>34151</c:v>
                </c:pt>
                <c:pt idx="92">
                  <c:v>34182</c:v>
                </c:pt>
                <c:pt idx="93">
                  <c:v>34213</c:v>
                </c:pt>
                <c:pt idx="94">
                  <c:v>34243</c:v>
                </c:pt>
                <c:pt idx="95">
                  <c:v>34274</c:v>
                </c:pt>
                <c:pt idx="96">
                  <c:v>34304</c:v>
                </c:pt>
                <c:pt idx="97">
                  <c:v>34335</c:v>
                </c:pt>
                <c:pt idx="98">
                  <c:v>34366</c:v>
                </c:pt>
                <c:pt idx="99">
                  <c:v>34394</c:v>
                </c:pt>
                <c:pt idx="100">
                  <c:v>34425</c:v>
                </c:pt>
                <c:pt idx="101">
                  <c:v>34455</c:v>
                </c:pt>
                <c:pt idx="102">
                  <c:v>34486</c:v>
                </c:pt>
                <c:pt idx="103">
                  <c:v>34516</c:v>
                </c:pt>
                <c:pt idx="104">
                  <c:v>34547</c:v>
                </c:pt>
                <c:pt idx="105">
                  <c:v>34578</c:v>
                </c:pt>
                <c:pt idx="106">
                  <c:v>34608</c:v>
                </c:pt>
                <c:pt idx="107">
                  <c:v>34639</c:v>
                </c:pt>
                <c:pt idx="108">
                  <c:v>34669</c:v>
                </c:pt>
                <c:pt idx="109">
                  <c:v>34700</c:v>
                </c:pt>
                <c:pt idx="110">
                  <c:v>34731</c:v>
                </c:pt>
                <c:pt idx="111">
                  <c:v>34759</c:v>
                </c:pt>
                <c:pt idx="112">
                  <c:v>34790</c:v>
                </c:pt>
                <c:pt idx="113">
                  <c:v>34820</c:v>
                </c:pt>
                <c:pt idx="114">
                  <c:v>34851</c:v>
                </c:pt>
                <c:pt idx="115">
                  <c:v>34881</c:v>
                </c:pt>
                <c:pt idx="116">
                  <c:v>34912</c:v>
                </c:pt>
                <c:pt idx="117">
                  <c:v>34943</c:v>
                </c:pt>
                <c:pt idx="118">
                  <c:v>34973</c:v>
                </c:pt>
                <c:pt idx="119">
                  <c:v>35004</c:v>
                </c:pt>
                <c:pt idx="120">
                  <c:v>35034</c:v>
                </c:pt>
                <c:pt idx="121">
                  <c:v>35065</c:v>
                </c:pt>
                <c:pt idx="122">
                  <c:v>35096</c:v>
                </c:pt>
                <c:pt idx="123">
                  <c:v>35125</c:v>
                </c:pt>
                <c:pt idx="124">
                  <c:v>35156</c:v>
                </c:pt>
                <c:pt idx="125">
                  <c:v>35186</c:v>
                </c:pt>
                <c:pt idx="126">
                  <c:v>35217</c:v>
                </c:pt>
                <c:pt idx="127">
                  <c:v>35247</c:v>
                </c:pt>
                <c:pt idx="128">
                  <c:v>35339</c:v>
                </c:pt>
                <c:pt idx="129">
                  <c:v>35370</c:v>
                </c:pt>
                <c:pt idx="130">
                  <c:v>35400</c:v>
                </c:pt>
                <c:pt idx="131">
                  <c:v>35431</c:v>
                </c:pt>
                <c:pt idx="132">
                  <c:v>35462</c:v>
                </c:pt>
                <c:pt idx="133">
                  <c:v>35490</c:v>
                </c:pt>
                <c:pt idx="134">
                  <c:v>35521</c:v>
                </c:pt>
                <c:pt idx="135">
                  <c:v>35551</c:v>
                </c:pt>
                <c:pt idx="136">
                  <c:v>35582</c:v>
                </c:pt>
                <c:pt idx="137">
                  <c:v>35612</c:v>
                </c:pt>
                <c:pt idx="138">
                  <c:v>35643</c:v>
                </c:pt>
                <c:pt idx="139">
                  <c:v>35674</c:v>
                </c:pt>
                <c:pt idx="140">
                  <c:v>35704</c:v>
                </c:pt>
                <c:pt idx="141">
                  <c:v>35735</c:v>
                </c:pt>
                <c:pt idx="142">
                  <c:v>35765</c:v>
                </c:pt>
                <c:pt idx="143">
                  <c:v>35796</c:v>
                </c:pt>
                <c:pt idx="144">
                  <c:v>35827</c:v>
                </c:pt>
                <c:pt idx="145">
                  <c:v>35855</c:v>
                </c:pt>
                <c:pt idx="146">
                  <c:v>35886</c:v>
                </c:pt>
                <c:pt idx="147">
                  <c:v>35916</c:v>
                </c:pt>
                <c:pt idx="148">
                  <c:v>35947</c:v>
                </c:pt>
                <c:pt idx="149">
                  <c:v>35977</c:v>
                </c:pt>
                <c:pt idx="150">
                  <c:v>36008</c:v>
                </c:pt>
                <c:pt idx="151">
                  <c:v>36039</c:v>
                </c:pt>
                <c:pt idx="152">
                  <c:v>36069</c:v>
                </c:pt>
                <c:pt idx="153">
                  <c:v>36100</c:v>
                </c:pt>
                <c:pt idx="154">
                  <c:v>36130</c:v>
                </c:pt>
                <c:pt idx="155">
                  <c:v>36161</c:v>
                </c:pt>
                <c:pt idx="156">
                  <c:v>36192</c:v>
                </c:pt>
                <c:pt idx="157">
                  <c:v>36220</c:v>
                </c:pt>
                <c:pt idx="158">
                  <c:v>36251</c:v>
                </c:pt>
                <c:pt idx="159">
                  <c:v>36281</c:v>
                </c:pt>
                <c:pt idx="160">
                  <c:v>36312</c:v>
                </c:pt>
                <c:pt idx="161">
                  <c:v>36342</c:v>
                </c:pt>
                <c:pt idx="162">
                  <c:v>36373</c:v>
                </c:pt>
                <c:pt idx="163">
                  <c:v>36404</c:v>
                </c:pt>
                <c:pt idx="164">
                  <c:v>36434</c:v>
                </c:pt>
                <c:pt idx="165">
                  <c:v>36465</c:v>
                </c:pt>
                <c:pt idx="166">
                  <c:v>36495</c:v>
                </c:pt>
                <c:pt idx="167">
                  <c:v>36526</c:v>
                </c:pt>
                <c:pt idx="168">
                  <c:v>36557</c:v>
                </c:pt>
                <c:pt idx="169">
                  <c:v>36586</c:v>
                </c:pt>
                <c:pt idx="170">
                  <c:v>36617</c:v>
                </c:pt>
                <c:pt idx="171">
                  <c:v>36647</c:v>
                </c:pt>
                <c:pt idx="172">
                  <c:v>36678</c:v>
                </c:pt>
                <c:pt idx="173">
                  <c:v>36708</c:v>
                </c:pt>
                <c:pt idx="174">
                  <c:v>36739</c:v>
                </c:pt>
                <c:pt idx="175">
                  <c:v>36770</c:v>
                </c:pt>
                <c:pt idx="176">
                  <c:v>36800</c:v>
                </c:pt>
                <c:pt idx="177">
                  <c:v>36831</c:v>
                </c:pt>
                <c:pt idx="178">
                  <c:v>36861</c:v>
                </c:pt>
                <c:pt idx="179">
                  <c:v>36892</c:v>
                </c:pt>
                <c:pt idx="180">
                  <c:v>36923</c:v>
                </c:pt>
                <c:pt idx="181">
                  <c:v>36951</c:v>
                </c:pt>
                <c:pt idx="182">
                  <c:v>36982</c:v>
                </c:pt>
                <c:pt idx="183">
                  <c:v>37012</c:v>
                </c:pt>
                <c:pt idx="184">
                  <c:v>37043</c:v>
                </c:pt>
                <c:pt idx="185">
                  <c:v>37073</c:v>
                </c:pt>
                <c:pt idx="186">
                  <c:v>37104</c:v>
                </c:pt>
                <c:pt idx="187">
                  <c:v>37135</c:v>
                </c:pt>
                <c:pt idx="188">
                  <c:v>37165</c:v>
                </c:pt>
                <c:pt idx="189">
                  <c:v>37196</c:v>
                </c:pt>
                <c:pt idx="190">
                  <c:v>37226</c:v>
                </c:pt>
                <c:pt idx="191">
                  <c:v>37257</c:v>
                </c:pt>
                <c:pt idx="192">
                  <c:v>37288</c:v>
                </c:pt>
                <c:pt idx="193">
                  <c:v>37316</c:v>
                </c:pt>
                <c:pt idx="194">
                  <c:v>37347</c:v>
                </c:pt>
                <c:pt idx="195">
                  <c:v>37377</c:v>
                </c:pt>
                <c:pt idx="196">
                  <c:v>37408</c:v>
                </c:pt>
                <c:pt idx="197">
                  <c:v>37438</c:v>
                </c:pt>
                <c:pt idx="198">
                  <c:v>37469</c:v>
                </c:pt>
                <c:pt idx="199">
                  <c:v>37500</c:v>
                </c:pt>
                <c:pt idx="200">
                  <c:v>37530</c:v>
                </c:pt>
                <c:pt idx="201">
                  <c:v>37561</c:v>
                </c:pt>
                <c:pt idx="202">
                  <c:v>37591</c:v>
                </c:pt>
                <c:pt idx="203">
                  <c:v>37622</c:v>
                </c:pt>
                <c:pt idx="204">
                  <c:v>37653</c:v>
                </c:pt>
                <c:pt idx="205">
                  <c:v>37681</c:v>
                </c:pt>
                <c:pt idx="206">
                  <c:v>37712</c:v>
                </c:pt>
                <c:pt idx="207">
                  <c:v>37742</c:v>
                </c:pt>
                <c:pt idx="208">
                  <c:v>37773</c:v>
                </c:pt>
                <c:pt idx="209">
                  <c:v>37803</c:v>
                </c:pt>
                <c:pt idx="210">
                  <c:v>37834</c:v>
                </c:pt>
                <c:pt idx="211">
                  <c:v>37865</c:v>
                </c:pt>
                <c:pt idx="212">
                  <c:v>37895</c:v>
                </c:pt>
                <c:pt idx="213">
                  <c:v>37926</c:v>
                </c:pt>
                <c:pt idx="214">
                  <c:v>37956</c:v>
                </c:pt>
                <c:pt idx="215">
                  <c:v>37987</c:v>
                </c:pt>
                <c:pt idx="216">
                  <c:v>38018</c:v>
                </c:pt>
                <c:pt idx="217">
                  <c:v>38047</c:v>
                </c:pt>
                <c:pt idx="218">
                  <c:v>38078</c:v>
                </c:pt>
                <c:pt idx="219">
                  <c:v>38108</c:v>
                </c:pt>
                <c:pt idx="220">
                  <c:v>38139</c:v>
                </c:pt>
                <c:pt idx="221">
                  <c:v>38169</c:v>
                </c:pt>
                <c:pt idx="222">
                  <c:v>38200</c:v>
                </c:pt>
                <c:pt idx="223">
                  <c:v>38231</c:v>
                </c:pt>
                <c:pt idx="224">
                  <c:v>38261</c:v>
                </c:pt>
                <c:pt idx="225">
                  <c:v>38292</c:v>
                </c:pt>
                <c:pt idx="226">
                  <c:v>38322</c:v>
                </c:pt>
                <c:pt idx="227">
                  <c:v>38353</c:v>
                </c:pt>
                <c:pt idx="228">
                  <c:v>38384</c:v>
                </c:pt>
                <c:pt idx="229">
                  <c:v>38412</c:v>
                </c:pt>
                <c:pt idx="230">
                  <c:v>38443</c:v>
                </c:pt>
                <c:pt idx="231">
                  <c:v>38473</c:v>
                </c:pt>
                <c:pt idx="232">
                  <c:v>38504</c:v>
                </c:pt>
                <c:pt idx="233">
                  <c:v>38534</c:v>
                </c:pt>
                <c:pt idx="234">
                  <c:v>38565</c:v>
                </c:pt>
                <c:pt idx="235">
                  <c:v>38596</c:v>
                </c:pt>
                <c:pt idx="236">
                  <c:v>38626</c:v>
                </c:pt>
                <c:pt idx="237">
                  <c:v>38657</c:v>
                </c:pt>
                <c:pt idx="238">
                  <c:v>38687</c:v>
                </c:pt>
                <c:pt idx="239">
                  <c:v>38718</c:v>
                </c:pt>
                <c:pt idx="240">
                  <c:v>38749</c:v>
                </c:pt>
                <c:pt idx="241">
                  <c:v>38777</c:v>
                </c:pt>
                <c:pt idx="242">
                  <c:v>38808</c:v>
                </c:pt>
                <c:pt idx="243">
                  <c:v>38838</c:v>
                </c:pt>
                <c:pt idx="244">
                  <c:v>38869</c:v>
                </c:pt>
                <c:pt idx="245">
                  <c:v>38899</c:v>
                </c:pt>
                <c:pt idx="246">
                  <c:v>38930</c:v>
                </c:pt>
                <c:pt idx="247">
                  <c:v>38961</c:v>
                </c:pt>
                <c:pt idx="248">
                  <c:v>38991</c:v>
                </c:pt>
                <c:pt idx="249">
                  <c:v>39022</c:v>
                </c:pt>
                <c:pt idx="250">
                  <c:v>39052</c:v>
                </c:pt>
                <c:pt idx="251">
                  <c:v>39083</c:v>
                </c:pt>
                <c:pt idx="252">
                  <c:v>39114</c:v>
                </c:pt>
                <c:pt idx="253">
                  <c:v>39142</c:v>
                </c:pt>
                <c:pt idx="254">
                  <c:v>39173</c:v>
                </c:pt>
                <c:pt idx="255">
                  <c:v>39203</c:v>
                </c:pt>
                <c:pt idx="256">
                  <c:v>39234</c:v>
                </c:pt>
                <c:pt idx="257">
                  <c:v>39264</c:v>
                </c:pt>
                <c:pt idx="258">
                  <c:v>39295</c:v>
                </c:pt>
                <c:pt idx="259">
                  <c:v>39326</c:v>
                </c:pt>
                <c:pt idx="260">
                  <c:v>39356</c:v>
                </c:pt>
                <c:pt idx="261">
                  <c:v>39387</c:v>
                </c:pt>
                <c:pt idx="262">
                  <c:v>39417</c:v>
                </c:pt>
                <c:pt idx="263">
                  <c:v>39448</c:v>
                </c:pt>
                <c:pt idx="264">
                  <c:v>39479</c:v>
                </c:pt>
                <c:pt idx="265">
                  <c:v>39508</c:v>
                </c:pt>
                <c:pt idx="266">
                  <c:v>39539</c:v>
                </c:pt>
                <c:pt idx="267">
                  <c:v>39569</c:v>
                </c:pt>
                <c:pt idx="268">
                  <c:v>39600</c:v>
                </c:pt>
                <c:pt idx="269">
                  <c:v>39630</c:v>
                </c:pt>
                <c:pt idx="270">
                  <c:v>39661</c:v>
                </c:pt>
                <c:pt idx="271">
                  <c:v>39692</c:v>
                </c:pt>
                <c:pt idx="272">
                  <c:v>39722</c:v>
                </c:pt>
                <c:pt idx="273">
                  <c:v>39753</c:v>
                </c:pt>
                <c:pt idx="274">
                  <c:v>39783</c:v>
                </c:pt>
                <c:pt idx="275">
                  <c:v>39814</c:v>
                </c:pt>
                <c:pt idx="276">
                  <c:v>39845</c:v>
                </c:pt>
                <c:pt idx="277">
                  <c:v>39873</c:v>
                </c:pt>
                <c:pt idx="278">
                  <c:v>39904</c:v>
                </c:pt>
                <c:pt idx="279">
                  <c:v>39934</c:v>
                </c:pt>
                <c:pt idx="280">
                  <c:v>39965</c:v>
                </c:pt>
                <c:pt idx="281">
                  <c:v>39995</c:v>
                </c:pt>
                <c:pt idx="282">
                  <c:v>40026</c:v>
                </c:pt>
                <c:pt idx="283">
                  <c:v>40057</c:v>
                </c:pt>
                <c:pt idx="284">
                  <c:v>40087</c:v>
                </c:pt>
                <c:pt idx="285">
                  <c:v>40118</c:v>
                </c:pt>
                <c:pt idx="286">
                  <c:v>40148</c:v>
                </c:pt>
                <c:pt idx="287">
                  <c:v>40179</c:v>
                </c:pt>
                <c:pt idx="288">
                  <c:v>40210</c:v>
                </c:pt>
                <c:pt idx="289">
                  <c:v>40238</c:v>
                </c:pt>
                <c:pt idx="290">
                  <c:v>40269</c:v>
                </c:pt>
                <c:pt idx="291">
                  <c:v>40299</c:v>
                </c:pt>
                <c:pt idx="292">
                  <c:v>40330</c:v>
                </c:pt>
                <c:pt idx="293">
                  <c:v>40360</c:v>
                </c:pt>
                <c:pt idx="294">
                  <c:v>40391</c:v>
                </c:pt>
                <c:pt idx="295">
                  <c:v>40422</c:v>
                </c:pt>
                <c:pt idx="296">
                  <c:v>40452</c:v>
                </c:pt>
                <c:pt idx="297">
                  <c:v>40483</c:v>
                </c:pt>
                <c:pt idx="298">
                  <c:v>40513</c:v>
                </c:pt>
                <c:pt idx="299">
                  <c:v>40544</c:v>
                </c:pt>
                <c:pt idx="300">
                  <c:v>40575</c:v>
                </c:pt>
                <c:pt idx="301">
                  <c:v>40603</c:v>
                </c:pt>
                <c:pt idx="302">
                  <c:v>40634</c:v>
                </c:pt>
                <c:pt idx="303">
                  <c:v>40664</c:v>
                </c:pt>
                <c:pt idx="304">
                  <c:v>40695</c:v>
                </c:pt>
                <c:pt idx="305">
                  <c:v>40725</c:v>
                </c:pt>
                <c:pt idx="306">
                  <c:v>40756</c:v>
                </c:pt>
                <c:pt idx="307">
                  <c:v>40787</c:v>
                </c:pt>
                <c:pt idx="308">
                  <c:v>40817</c:v>
                </c:pt>
                <c:pt idx="309">
                  <c:v>40848</c:v>
                </c:pt>
                <c:pt idx="310">
                  <c:v>40878</c:v>
                </c:pt>
                <c:pt idx="311">
                  <c:v>40909</c:v>
                </c:pt>
                <c:pt idx="312">
                  <c:v>40940</c:v>
                </c:pt>
                <c:pt idx="313">
                  <c:v>40969</c:v>
                </c:pt>
                <c:pt idx="314">
                  <c:v>41000</c:v>
                </c:pt>
                <c:pt idx="315">
                  <c:v>41030</c:v>
                </c:pt>
                <c:pt idx="316">
                  <c:v>41061</c:v>
                </c:pt>
                <c:pt idx="317">
                  <c:v>41091</c:v>
                </c:pt>
                <c:pt idx="318">
                  <c:v>41122</c:v>
                </c:pt>
                <c:pt idx="319">
                  <c:v>41153</c:v>
                </c:pt>
                <c:pt idx="320">
                  <c:v>41183</c:v>
                </c:pt>
                <c:pt idx="321">
                  <c:v>41214</c:v>
                </c:pt>
                <c:pt idx="322">
                  <c:v>41244</c:v>
                </c:pt>
                <c:pt idx="323">
                  <c:v>41275</c:v>
                </c:pt>
                <c:pt idx="324">
                  <c:v>41306</c:v>
                </c:pt>
                <c:pt idx="325">
                  <c:v>41334</c:v>
                </c:pt>
                <c:pt idx="326">
                  <c:v>41365</c:v>
                </c:pt>
                <c:pt idx="327">
                  <c:v>41395</c:v>
                </c:pt>
                <c:pt idx="328">
                  <c:v>41426</c:v>
                </c:pt>
                <c:pt idx="329">
                  <c:v>41456</c:v>
                </c:pt>
                <c:pt idx="330">
                  <c:v>41487</c:v>
                </c:pt>
                <c:pt idx="331">
                  <c:v>41518</c:v>
                </c:pt>
                <c:pt idx="332">
                  <c:v>41548</c:v>
                </c:pt>
                <c:pt idx="333">
                  <c:v>41579</c:v>
                </c:pt>
                <c:pt idx="334">
                  <c:v>41609</c:v>
                </c:pt>
                <c:pt idx="335">
                  <c:v>41640</c:v>
                </c:pt>
                <c:pt idx="336">
                  <c:v>41671</c:v>
                </c:pt>
                <c:pt idx="337">
                  <c:v>41699</c:v>
                </c:pt>
                <c:pt idx="338">
                  <c:v>41730</c:v>
                </c:pt>
                <c:pt idx="339">
                  <c:v>41760</c:v>
                </c:pt>
                <c:pt idx="340">
                  <c:v>41791</c:v>
                </c:pt>
                <c:pt idx="341">
                  <c:v>41821</c:v>
                </c:pt>
                <c:pt idx="342">
                  <c:v>41852</c:v>
                </c:pt>
                <c:pt idx="343">
                  <c:v>41883</c:v>
                </c:pt>
                <c:pt idx="344">
                  <c:v>41913</c:v>
                </c:pt>
                <c:pt idx="345">
                  <c:v>41944</c:v>
                </c:pt>
                <c:pt idx="346">
                  <c:v>41974</c:v>
                </c:pt>
                <c:pt idx="347">
                  <c:v>42005</c:v>
                </c:pt>
                <c:pt idx="348">
                  <c:v>42036</c:v>
                </c:pt>
                <c:pt idx="349">
                  <c:v>42064</c:v>
                </c:pt>
                <c:pt idx="350">
                  <c:v>42095</c:v>
                </c:pt>
                <c:pt idx="351">
                  <c:v>42125</c:v>
                </c:pt>
                <c:pt idx="352">
                  <c:v>42156</c:v>
                </c:pt>
                <c:pt idx="353">
                  <c:v>42186</c:v>
                </c:pt>
                <c:pt idx="354">
                  <c:v>42217</c:v>
                </c:pt>
                <c:pt idx="355">
                  <c:v>42248</c:v>
                </c:pt>
                <c:pt idx="356">
                  <c:v>42278</c:v>
                </c:pt>
                <c:pt idx="357">
                  <c:v>42309</c:v>
                </c:pt>
                <c:pt idx="358">
                  <c:v>42339</c:v>
                </c:pt>
                <c:pt idx="359">
                  <c:v>42370</c:v>
                </c:pt>
                <c:pt idx="360">
                  <c:v>42401</c:v>
                </c:pt>
                <c:pt idx="361">
                  <c:v>42430</c:v>
                </c:pt>
                <c:pt idx="362">
                  <c:v>42461</c:v>
                </c:pt>
                <c:pt idx="363">
                  <c:v>42491</c:v>
                </c:pt>
                <c:pt idx="364">
                  <c:v>42522</c:v>
                </c:pt>
                <c:pt idx="365">
                  <c:v>42552</c:v>
                </c:pt>
                <c:pt idx="366">
                  <c:v>42583</c:v>
                </c:pt>
                <c:pt idx="367">
                  <c:v>42614</c:v>
                </c:pt>
                <c:pt idx="368">
                  <c:v>42644</c:v>
                </c:pt>
                <c:pt idx="369">
                  <c:v>42675</c:v>
                </c:pt>
                <c:pt idx="370">
                  <c:v>42705</c:v>
                </c:pt>
                <c:pt idx="371">
                  <c:v>42736</c:v>
                </c:pt>
                <c:pt idx="372">
                  <c:v>42767</c:v>
                </c:pt>
                <c:pt idx="373">
                  <c:v>42795</c:v>
                </c:pt>
                <c:pt idx="374">
                  <c:v>42826</c:v>
                </c:pt>
                <c:pt idx="375">
                  <c:v>42856</c:v>
                </c:pt>
                <c:pt idx="376">
                  <c:v>42887</c:v>
                </c:pt>
                <c:pt idx="377">
                  <c:v>42917</c:v>
                </c:pt>
                <c:pt idx="378">
                  <c:v>42948</c:v>
                </c:pt>
                <c:pt idx="379">
                  <c:v>42979</c:v>
                </c:pt>
                <c:pt idx="380">
                  <c:v>43009</c:v>
                </c:pt>
                <c:pt idx="381">
                  <c:v>43040</c:v>
                </c:pt>
                <c:pt idx="382">
                  <c:v>43070</c:v>
                </c:pt>
                <c:pt idx="383">
                  <c:v>43101</c:v>
                </c:pt>
                <c:pt idx="384">
                  <c:v>43132</c:v>
                </c:pt>
                <c:pt idx="385">
                  <c:v>43160</c:v>
                </c:pt>
                <c:pt idx="386">
                  <c:v>43191</c:v>
                </c:pt>
                <c:pt idx="387">
                  <c:v>43221</c:v>
                </c:pt>
              </c:numCache>
            </c:numRef>
          </c:xVal>
          <c:yVal>
            <c:numRef>
              <c:f>'[Jorajan wells and plots_2.xlsx]Production performance_LT'!$DX$4:$DX$391</c:f>
              <c:numCache>
                <c:formatCode>General</c:formatCode>
                <c:ptCount val="388"/>
                <c:pt idx="0">
                  <c:v>2.48</c:v>
                </c:pt>
                <c:pt idx="1">
                  <c:v>13.13</c:v>
                </c:pt>
                <c:pt idx="2">
                  <c:v>42.33</c:v>
                </c:pt>
                <c:pt idx="3">
                  <c:v>27.35</c:v>
                </c:pt>
                <c:pt idx="4">
                  <c:v>23.9</c:v>
                </c:pt>
                <c:pt idx="5">
                  <c:v>17.829999999999998</c:v>
                </c:pt>
                <c:pt idx="6">
                  <c:v>128.80000000000001</c:v>
                </c:pt>
                <c:pt idx="7">
                  <c:v>68.099999999999994</c:v>
                </c:pt>
                <c:pt idx="8">
                  <c:v>54.68</c:v>
                </c:pt>
                <c:pt idx="9">
                  <c:v>16.86</c:v>
                </c:pt>
                <c:pt idx="10">
                  <c:v>17.48</c:v>
                </c:pt>
                <c:pt idx="11">
                  <c:v>19.27</c:v>
                </c:pt>
                <c:pt idx="12">
                  <c:v>12.84</c:v>
                </c:pt>
                <c:pt idx="13">
                  <c:v>49.25</c:v>
                </c:pt>
                <c:pt idx="14">
                  <c:v>49.52</c:v>
                </c:pt>
                <c:pt idx="15">
                  <c:v>33.799999999999997</c:v>
                </c:pt>
                <c:pt idx="16">
                  <c:v>29.16</c:v>
                </c:pt>
                <c:pt idx="17">
                  <c:v>43.07</c:v>
                </c:pt>
                <c:pt idx="18">
                  <c:v>41.39</c:v>
                </c:pt>
                <c:pt idx="19">
                  <c:v>40.61</c:v>
                </c:pt>
                <c:pt idx="20">
                  <c:v>31.13</c:v>
                </c:pt>
                <c:pt idx="21">
                  <c:v>41.42</c:v>
                </c:pt>
                <c:pt idx="22">
                  <c:v>47.67</c:v>
                </c:pt>
                <c:pt idx="23">
                  <c:v>52.32</c:v>
                </c:pt>
                <c:pt idx="24">
                  <c:v>45.48</c:v>
                </c:pt>
                <c:pt idx="25">
                  <c:v>21.96</c:v>
                </c:pt>
                <c:pt idx="26">
                  <c:v>24.77</c:v>
                </c:pt>
                <c:pt idx="27">
                  <c:v>12.6</c:v>
                </c:pt>
                <c:pt idx="28">
                  <c:v>7.16</c:v>
                </c:pt>
                <c:pt idx="29">
                  <c:v>6.43</c:v>
                </c:pt>
                <c:pt idx="30">
                  <c:v>13.42</c:v>
                </c:pt>
                <c:pt idx="31">
                  <c:v>8.81</c:v>
                </c:pt>
                <c:pt idx="32">
                  <c:v>8.8699999999999992</c:v>
                </c:pt>
                <c:pt idx="33">
                  <c:v>10.029999999999999</c:v>
                </c:pt>
                <c:pt idx="34">
                  <c:v>9</c:v>
                </c:pt>
                <c:pt idx="35">
                  <c:v>7.42</c:v>
                </c:pt>
                <c:pt idx="36">
                  <c:v>5.97</c:v>
                </c:pt>
                <c:pt idx="37">
                  <c:v>1.1000000000000001</c:v>
                </c:pt>
                <c:pt idx="38">
                  <c:v>46.52</c:v>
                </c:pt>
                <c:pt idx="39">
                  <c:v>86.57</c:v>
                </c:pt>
                <c:pt idx="40">
                  <c:v>68.97</c:v>
                </c:pt>
                <c:pt idx="41">
                  <c:v>89.17</c:v>
                </c:pt>
                <c:pt idx="42">
                  <c:v>60.16</c:v>
                </c:pt>
                <c:pt idx="43">
                  <c:v>11.97</c:v>
                </c:pt>
                <c:pt idx="44">
                  <c:v>39.869999999999997</c:v>
                </c:pt>
                <c:pt idx="45">
                  <c:v>54.87</c:v>
                </c:pt>
                <c:pt idx="46">
                  <c:v>58.61</c:v>
                </c:pt>
                <c:pt idx="47">
                  <c:v>52.93</c:v>
                </c:pt>
                <c:pt idx="48">
                  <c:v>28.71</c:v>
                </c:pt>
                <c:pt idx="49">
                  <c:v>40.9</c:v>
                </c:pt>
                <c:pt idx="50">
                  <c:v>42.25</c:v>
                </c:pt>
                <c:pt idx="51">
                  <c:v>36</c:v>
                </c:pt>
                <c:pt idx="52">
                  <c:v>35.369999999999997</c:v>
                </c:pt>
                <c:pt idx="53">
                  <c:v>23.65</c:v>
                </c:pt>
                <c:pt idx="54">
                  <c:v>13.47</c:v>
                </c:pt>
                <c:pt idx="55">
                  <c:v>17.77</c:v>
                </c:pt>
                <c:pt idx="56">
                  <c:v>17.71</c:v>
                </c:pt>
                <c:pt idx="57">
                  <c:v>2.5299999999999998</c:v>
                </c:pt>
                <c:pt idx="58">
                  <c:v>171.52</c:v>
                </c:pt>
                <c:pt idx="59">
                  <c:v>147.63</c:v>
                </c:pt>
                <c:pt idx="60">
                  <c:v>182.52</c:v>
                </c:pt>
                <c:pt idx="61">
                  <c:v>325.94</c:v>
                </c:pt>
                <c:pt idx="62">
                  <c:v>221.29</c:v>
                </c:pt>
                <c:pt idx="63">
                  <c:v>242.74</c:v>
                </c:pt>
                <c:pt idx="64">
                  <c:v>330.07</c:v>
                </c:pt>
                <c:pt idx="65">
                  <c:v>334.13</c:v>
                </c:pt>
                <c:pt idx="66">
                  <c:v>313.43</c:v>
                </c:pt>
                <c:pt idx="67">
                  <c:v>391.71</c:v>
                </c:pt>
                <c:pt idx="68">
                  <c:v>331.71</c:v>
                </c:pt>
                <c:pt idx="69">
                  <c:v>408.27</c:v>
                </c:pt>
                <c:pt idx="70">
                  <c:v>429.94</c:v>
                </c:pt>
                <c:pt idx="71">
                  <c:v>348.97</c:v>
                </c:pt>
                <c:pt idx="72">
                  <c:v>322.10000000000002</c:v>
                </c:pt>
                <c:pt idx="73">
                  <c:v>330.84</c:v>
                </c:pt>
                <c:pt idx="74">
                  <c:v>321.52</c:v>
                </c:pt>
                <c:pt idx="75">
                  <c:v>326.89999999999998</c:v>
                </c:pt>
                <c:pt idx="76">
                  <c:v>330.6</c:v>
                </c:pt>
                <c:pt idx="77">
                  <c:v>318.97000000000003</c:v>
                </c:pt>
                <c:pt idx="78">
                  <c:v>306.67</c:v>
                </c:pt>
                <c:pt idx="79">
                  <c:v>289</c:v>
                </c:pt>
                <c:pt idx="80">
                  <c:v>324.45</c:v>
                </c:pt>
                <c:pt idx="81">
                  <c:v>343.87</c:v>
                </c:pt>
                <c:pt idx="82">
                  <c:v>317.35000000000002</c:v>
                </c:pt>
                <c:pt idx="83">
                  <c:v>291</c:v>
                </c:pt>
                <c:pt idx="84">
                  <c:v>309.42</c:v>
                </c:pt>
                <c:pt idx="85">
                  <c:v>336.29</c:v>
                </c:pt>
                <c:pt idx="86">
                  <c:v>304.57</c:v>
                </c:pt>
                <c:pt idx="87">
                  <c:v>202.26</c:v>
                </c:pt>
                <c:pt idx="88">
                  <c:v>167.3</c:v>
                </c:pt>
                <c:pt idx="89">
                  <c:v>160.77000000000001</c:v>
                </c:pt>
                <c:pt idx="90">
                  <c:v>180.5</c:v>
                </c:pt>
                <c:pt idx="91">
                  <c:v>179.06</c:v>
                </c:pt>
                <c:pt idx="92">
                  <c:v>189.35</c:v>
                </c:pt>
                <c:pt idx="93">
                  <c:v>174.47</c:v>
                </c:pt>
                <c:pt idx="94">
                  <c:v>203.13</c:v>
                </c:pt>
                <c:pt idx="95">
                  <c:v>213.83</c:v>
                </c:pt>
                <c:pt idx="96">
                  <c:v>231.55</c:v>
                </c:pt>
                <c:pt idx="97">
                  <c:v>234.39</c:v>
                </c:pt>
                <c:pt idx="98">
                  <c:v>115.75</c:v>
                </c:pt>
                <c:pt idx="99">
                  <c:v>267.35000000000002</c:v>
                </c:pt>
                <c:pt idx="100">
                  <c:v>267.10000000000002</c:v>
                </c:pt>
                <c:pt idx="101">
                  <c:v>287.83999999999997</c:v>
                </c:pt>
                <c:pt idx="102">
                  <c:v>328.8</c:v>
                </c:pt>
                <c:pt idx="103">
                  <c:v>294.81</c:v>
                </c:pt>
                <c:pt idx="104">
                  <c:v>337</c:v>
                </c:pt>
                <c:pt idx="105">
                  <c:v>340.77</c:v>
                </c:pt>
                <c:pt idx="106">
                  <c:v>330.06</c:v>
                </c:pt>
                <c:pt idx="107">
                  <c:v>327.9</c:v>
                </c:pt>
                <c:pt idx="108">
                  <c:v>272.42</c:v>
                </c:pt>
                <c:pt idx="109">
                  <c:v>167.9</c:v>
                </c:pt>
                <c:pt idx="110">
                  <c:v>134.11000000000001</c:v>
                </c:pt>
                <c:pt idx="111">
                  <c:v>123.29</c:v>
                </c:pt>
                <c:pt idx="112">
                  <c:v>138.1</c:v>
                </c:pt>
                <c:pt idx="113">
                  <c:v>139.55000000000001</c:v>
                </c:pt>
                <c:pt idx="114">
                  <c:v>136.9</c:v>
                </c:pt>
                <c:pt idx="115">
                  <c:v>137.41999999999999</c:v>
                </c:pt>
                <c:pt idx="116">
                  <c:v>132.19</c:v>
                </c:pt>
                <c:pt idx="117">
                  <c:v>112.23</c:v>
                </c:pt>
                <c:pt idx="118">
                  <c:v>130.84</c:v>
                </c:pt>
                <c:pt idx="119">
                  <c:v>121.8</c:v>
                </c:pt>
                <c:pt idx="120">
                  <c:v>127.42</c:v>
                </c:pt>
                <c:pt idx="121">
                  <c:v>125.32</c:v>
                </c:pt>
                <c:pt idx="122">
                  <c:v>108.66</c:v>
                </c:pt>
                <c:pt idx="123">
                  <c:v>128.38999999999999</c:v>
                </c:pt>
                <c:pt idx="124">
                  <c:v>124.3</c:v>
                </c:pt>
                <c:pt idx="125">
                  <c:v>125.23</c:v>
                </c:pt>
                <c:pt idx="126">
                  <c:v>104.63</c:v>
                </c:pt>
                <c:pt idx="127">
                  <c:v>108.68</c:v>
                </c:pt>
                <c:pt idx="128">
                  <c:v>76.23</c:v>
                </c:pt>
                <c:pt idx="129">
                  <c:v>133.1</c:v>
                </c:pt>
                <c:pt idx="130">
                  <c:v>85.29</c:v>
                </c:pt>
                <c:pt idx="131">
                  <c:v>73.58</c:v>
                </c:pt>
                <c:pt idx="132">
                  <c:v>60.89</c:v>
                </c:pt>
                <c:pt idx="133">
                  <c:v>157.87</c:v>
                </c:pt>
                <c:pt idx="134">
                  <c:v>263.23</c:v>
                </c:pt>
                <c:pt idx="135">
                  <c:v>326.89999999999998</c:v>
                </c:pt>
                <c:pt idx="136">
                  <c:v>269.07</c:v>
                </c:pt>
                <c:pt idx="137">
                  <c:v>259.74</c:v>
                </c:pt>
                <c:pt idx="138">
                  <c:v>245.42</c:v>
                </c:pt>
                <c:pt idx="139">
                  <c:v>242.3</c:v>
                </c:pt>
                <c:pt idx="140">
                  <c:v>276.10000000000002</c:v>
                </c:pt>
                <c:pt idx="141">
                  <c:v>272.73</c:v>
                </c:pt>
                <c:pt idx="142">
                  <c:v>260.35000000000002</c:v>
                </c:pt>
                <c:pt idx="143">
                  <c:v>269.45</c:v>
                </c:pt>
                <c:pt idx="144">
                  <c:v>268.20999999999998</c:v>
                </c:pt>
                <c:pt idx="145">
                  <c:v>266.45</c:v>
                </c:pt>
                <c:pt idx="146">
                  <c:v>260.37</c:v>
                </c:pt>
                <c:pt idx="147">
                  <c:v>246.29</c:v>
                </c:pt>
                <c:pt idx="148">
                  <c:v>265.83</c:v>
                </c:pt>
                <c:pt idx="149">
                  <c:v>265.77</c:v>
                </c:pt>
                <c:pt idx="150">
                  <c:v>265.74</c:v>
                </c:pt>
                <c:pt idx="151">
                  <c:v>257</c:v>
                </c:pt>
                <c:pt idx="152">
                  <c:v>240.52</c:v>
                </c:pt>
                <c:pt idx="153">
                  <c:v>235.43</c:v>
                </c:pt>
                <c:pt idx="154">
                  <c:v>226.84</c:v>
                </c:pt>
                <c:pt idx="155">
                  <c:v>254.03</c:v>
                </c:pt>
                <c:pt idx="156">
                  <c:v>266.57</c:v>
                </c:pt>
                <c:pt idx="157">
                  <c:v>236.23</c:v>
                </c:pt>
                <c:pt idx="158">
                  <c:v>219.6</c:v>
                </c:pt>
                <c:pt idx="159">
                  <c:v>167.03</c:v>
                </c:pt>
                <c:pt idx="160">
                  <c:v>181.83</c:v>
                </c:pt>
                <c:pt idx="161">
                  <c:v>175.48</c:v>
                </c:pt>
                <c:pt idx="162">
                  <c:v>162.71</c:v>
                </c:pt>
                <c:pt idx="163">
                  <c:v>167.1</c:v>
                </c:pt>
                <c:pt idx="164">
                  <c:v>163.71</c:v>
                </c:pt>
                <c:pt idx="165">
                  <c:v>154.43</c:v>
                </c:pt>
                <c:pt idx="166">
                  <c:v>158.22999999999999</c:v>
                </c:pt>
                <c:pt idx="167">
                  <c:v>151.03</c:v>
                </c:pt>
                <c:pt idx="168">
                  <c:v>121.41</c:v>
                </c:pt>
                <c:pt idx="169">
                  <c:v>157.29</c:v>
                </c:pt>
                <c:pt idx="170">
                  <c:v>129.07</c:v>
                </c:pt>
                <c:pt idx="171">
                  <c:v>158.94</c:v>
                </c:pt>
                <c:pt idx="172">
                  <c:v>156.03</c:v>
                </c:pt>
                <c:pt idx="173">
                  <c:v>147.9</c:v>
                </c:pt>
                <c:pt idx="174">
                  <c:v>163.16</c:v>
                </c:pt>
                <c:pt idx="175">
                  <c:v>159.5</c:v>
                </c:pt>
                <c:pt idx="176">
                  <c:v>150.65</c:v>
                </c:pt>
                <c:pt idx="177">
                  <c:v>161.77000000000001</c:v>
                </c:pt>
                <c:pt idx="178">
                  <c:v>160.77000000000001</c:v>
                </c:pt>
                <c:pt idx="179">
                  <c:v>163.84</c:v>
                </c:pt>
                <c:pt idx="180">
                  <c:v>302.86</c:v>
                </c:pt>
                <c:pt idx="181">
                  <c:v>392.84</c:v>
                </c:pt>
                <c:pt idx="182">
                  <c:v>384.1</c:v>
                </c:pt>
                <c:pt idx="183">
                  <c:v>373.68</c:v>
                </c:pt>
                <c:pt idx="184">
                  <c:v>332.4</c:v>
                </c:pt>
                <c:pt idx="185">
                  <c:v>335.42</c:v>
                </c:pt>
                <c:pt idx="186">
                  <c:v>319.87</c:v>
                </c:pt>
                <c:pt idx="187">
                  <c:v>335.2</c:v>
                </c:pt>
                <c:pt idx="188">
                  <c:v>329.55</c:v>
                </c:pt>
                <c:pt idx="189">
                  <c:v>335.37</c:v>
                </c:pt>
                <c:pt idx="190">
                  <c:v>333.29</c:v>
                </c:pt>
                <c:pt idx="191">
                  <c:v>290.68</c:v>
                </c:pt>
                <c:pt idx="192">
                  <c:v>333.25</c:v>
                </c:pt>
                <c:pt idx="193">
                  <c:v>309.42</c:v>
                </c:pt>
                <c:pt idx="194">
                  <c:v>243.17</c:v>
                </c:pt>
                <c:pt idx="195">
                  <c:v>244.65</c:v>
                </c:pt>
                <c:pt idx="196">
                  <c:v>249.13</c:v>
                </c:pt>
                <c:pt idx="197">
                  <c:v>230.84</c:v>
                </c:pt>
                <c:pt idx="198">
                  <c:v>222.23</c:v>
                </c:pt>
                <c:pt idx="199">
                  <c:v>229.87</c:v>
                </c:pt>
                <c:pt idx="200">
                  <c:v>221.87</c:v>
                </c:pt>
                <c:pt idx="201">
                  <c:v>384.2</c:v>
                </c:pt>
                <c:pt idx="202">
                  <c:v>401.87</c:v>
                </c:pt>
                <c:pt idx="203">
                  <c:v>425.74</c:v>
                </c:pt>
                <c:pt idx="204">
                  <c:v>455.57</c:v>
                </c:pt>
                <c:pt idx="205">
                  <c:v>439.74</c:v>
                </c:pt>
                <c:pt idx="206">
                  <c:v>442.47</c:v>
                </c:pt>
                <c:pt idx="207">
                  <c:v>435.26</c:v>
                </c:pt>
                <c:pt idx="208">
                  <c:v>463.4</c:v>
                </c:pt>
                <c:pt idx="209">
                  <c:v>451.9</c:v>
                </c:pt>
                <c:pt idx="210">
                  <c:v>454.06</c:v>
                </c:pt>
                <c:pt idx="211">
                  <c:v>477.33</c:v>
                </c:pt>
                <c:pt idx="212">
                  <c:v>480</c:v>
                </c:pt>
                <c:pt idx="213">
                  <c:v>480.17</c:v>
                </c:pt>
                <c:pt idx="214">
                  <c:v>462.94</c:v>
                </c:pt>
                <c:pt idx="215">
                  <c:v>447.52</c:v>
                </c:pt>
                <c:pt idx="216">
                  <c:v>447.03</c:v>
                </c:pt>
                <c:pt idx="217">
                  <c:v>448.55</c:v>
                </c:pt>
                <c:pt idx="218">
                  <c:v>448.03</c:v>
                </c:pt>
                <c:pt idx="219">
                  <c:v>457.1</c:v>
                </c:pt>
                <c:pt idx="220">
                  <c:v>454.83</c:v>
                </c:pt>
                <c:pt idx="221">
                  <c:v>441.81</c:v>
                </c:pt>
                <c:pt idx="222">
                  <c:v>447.52</c:v>
                </c:pt>
                <c:pt idx="223">
                  <c:v>452.83</c:v>
                </c:pt>
                <c:pt idx="224">
                  <c:v>450</c:v>
                </c:pt>
                <c:pt idx="225">
                  <c:v>431.13</c:v>
                </c:pt>
                <c:pt idx="226">
                  <c:v>445.48</c:v>
                </c:pt>
                <c:pt idx="227">
                  <c:v>451.29</c:v>
                </c:pt>
                <c:pt idx="228">
                  <c:v>468.71</c:v>
                </c:pt>
                <c:pt idx="229">
                  <c:v>454.35</c:v>
                </c:pt>
                <c:pt idx="230">
                  <c:v>447.17</c:v>
                </c:pt>
                <c:pt idx="231">
                  <c:v>452.74</c:v>
                </c:pt>
                <c:pt idx="232">
                  <c:v>456</c:v>
                </c:pt>
                <c:pt idx="233">
                  <c:v>443.71</c:v>
                </c:pt>
                <c:pt idx="234">
                  <c:v>446.48</c:v>
                </c:pt>
                <c:pt idx="235">
                  <c:v>457.53</c:v>
                </c:pt>
                <c:pt idx="236">
                  <c:v>452.87</c:v>
                </c:pt>
                <c:pt idx="237">
                  <c:v>426.63</c:v>
                </c:pt>
                <c:pt idx="238">
                  <c:v>453.68</c:v>
                </c:pt>
                <c:pt idx="239">
                  <c:v>455.13</c:v>
                </c:pt>
                <c:pt idx="240">
                  <c:v>598.79</c:v>
                </c:pt>
                <c:pt idx="241">
                  <c:v>440.81</c:v>
                </c:pt>
                <c:pt idx="242">
                  <c:v>441.73</c:v>
                </c:pt>
                <c:pt idx="243">
                  <c:v>431.29</c:v>
                </c:pt>
                <c:pt idx="244">
                  <c:v>453.47</c:v>
                </c:pt>
                <c:pt idx="245">
                  <c:v>455.71</c:v>
                </c:pt>
                <c:pt idx="246">
                  <c:v>455.39</c:v>
                </c:pt>
                <c:pt idx="247">
                  <c:v>455.37</c:v>
                </c:pt>
                <c:pt idx="248">
                  <c:v>455.77</c:v>
                </c:pt>
                <c:pt idx="249">
                  <c:v>455.4</c:v>
                </c:pt>
                <c:pt idx="250">
                  <c:v>458.29</c:v>
                </c:pt>
                <c:pt idx="251">
                  <c:v>466.88</c:v>
                </c:pt>
                <c:pt idx="252">
                  <c:v>456</c:v>
                </c:pt>
                <c:pt idx="253">
                  <c:v>451.58</c:v>
                </c:pt>
                <c:pt idx="254">
                  <c:v>455.4</c:v>
                </c:pt>
                <c:pt idx="255">
                  <c:v>438.1</c:v>
                </c:pt>
                <c:pt idx="256">
                  <c:v>407.97</c:v>
                </c:pt>
                <c:pt idx="257">
                  <c:v>454.52</c:v>
                </c:pt>
                <c:pt idx="258">
                  <c:v>447.45</c:v>
                </c:pt>
                <c:pt idx="259">
                  <c:v>428.8</c:v>
                </c:pt>
                <c:pt idx="260">
                  <c:v>381.06</c:v>
                </c:pt>
                <c:pt idx="261">
                  <c:v>401.57</c:v>
                </c:pt>
                <c:pt idx="262">
                  <c:v>423.42</c:v>
                </c:pt>
                <c:pt idx="263">
                  <c:v>374.97</c:v>
                </c:pt>
                <c:pt idx="264">
                  <c:v>434.93</c:v>
                </c:pt>
                <c:pt idx="265">
                  <c:v>564.87</c:v>
                </c:pt>
                <c:pt idx="266">
                  <c:v>825.97</c:v>
                </c:pt>
                <c:pt idx="267">
                  <c:v>891.19</c:v>
                </c:pt>
                <c:pt idx="268">
                  <c:v>814.87</c:v>
                </c:pt>
                <c:pt idx="269">
                  <c:v>798.42</c:v>
                </c:pt>
                <c:pt idx="270">
                  <c:v>880.74</c:v>
                </c:pt>
                <c:pt idx="271">
                  <c:v>871.17</c:v>
                </c:pt>
                <c:pt idx="272">
                  <c:v>850.74</c:v>
                </c:pt>
                <c:pt idx="273">
                  <c:v>886.7</c:v>
                </c:pt>
                <c:pt idx="274">
                  <c:v>893</c:v>
                </c:pt>
                <c:pt idx="275">
                  <c:v>860.29</c:v>
                </c:pt>
                <c:pt idx="276">
                  <c:v>892.14</c:v>
                </c:pt>
                <c:pt idx="277">
                  <c:v>894.61</c:v>
                </c:pt>
                <c:pt idx="278">
                  <c:v>792</c:v>
                </c:pt>
                <c:pt idx="279">
                  <c:v>792.04</c:v>
                </c:pt>
                <c:pt idx="280">
                  <c:v>737.47</c:v>
                </c:pt>
                <c:pt idx="281">
                  <c:v>662.03</c:v>
                </c:pt>
                <c:pt idx="282">
                  <c:v>721.16</c:v>
                </c:pt>
                <c:pt idx="283">
                  <c:v>720.7</c:v>
                </c:pt>
                <c:pt idx="284">
                  <c:v>695.74</c:v>
                </c:pt>
                <c:pt idx="285">
                  <c:v>700</c:v>
                </c:pt>
                <c:pt idx="286">
                  <c:v>700</c:v>
                </c:pt>
                <c:pt idx="287">
                  <c:v>700</c:v>
                </c:pt>
                <c:pt idx="288">
                  <c:v>700</c:v>
                </c:pt>
                <c:pt idx="289">
                  <c:v>698.06</c:v>
                </c:pt>
                <c:pt idx="290">
                  <c:v>678.33</c:v>
                </c:pt>
                <c:pt idx="291">
                  <c:v>648.38</c:v>
                </c:pt>
                <c:pt idx="292">
                  <c:v>438.33</c:v>
                </c:pt>
                <c:pt idx="293">
                  <c:v>277.23</c:v>
                </c:pt>
                <c:pt idx="294">
                  <c:v>300</c:v>
                </c:pt>
                <c:pt idx="295">
                  <c:v>300</c:v>
                </c:pt>
                <c:pt idx="296">
                  <c:v>300</c:v>
                </c:pt>
                <c:pt idx="297">
                  <c:v>300</c:v>
                </c:pt>
                <c:pt idx="298">
                  <c:v>300</c:v>
                </c:pt>
                <c:pt idx="299">
                  <c:v>281.94</c:v>
                </c:pt>
                <c:pt idx="300">
                  <c:v>280</c:v>
                </c:pt>
                <c:pt idx="301">
                  <c:v>280</c:v>
                </c:pt>
                <c:pt idx="302">
                  <c:v>280</c:v>
                </c:pt>
                <c:pt idx="303">
                  <c:v>280</c:v>
                </c:pt>
                <c:pt idx="304">
                  <c:v>280</c:v>
                </c:pt>
                <c:pt idx="305">
                  <c:v>277.10000000000002</c:v>
                </c:pt>
                <c:pt idx="306">
                  <c:v>334.19</c:v>
                </c:pt>
                <c:pt idx="307">
                  <c:v>380</c:v>
                </c:pt>
                <c:pt idx="308">
                  <c:v>380</c:v>
                </c:pt>
                <c:pt idx="309">
                  <c:v>379</c:v>
                </c:pt>
                <c:pt idx="310">
                  <c:v>375.9</c:v>
                </c:pt>
                <c:pt idx="311">
                  <c:v>380</c:v>
                </c:pt>
                <c:pt idx="312">
                  <c:v>376.21</c:v>
                </c:pt>
                <c:pt idx="313">
                  <c:v>378.71</c:v>
                </c:pt>
                <c:pt idx="314">
                  <c:v>380</c:v>
                </c:pt>
                <c:pt idx="315">
                  <c:v>380</c:v>
                </c:pt>
                <c:pt idx="316">
                  <c:v>392.67</c:v>
                </c:pt>
                <c:pt idx="317">
                  <c:v>379.68</c:v>
                </c:pt>
                <c:pt idx="318">
                  <c:v>380</c:v>
                </c:pt>
                <c:pt idx="319">
                  <c:v>380</c:v>
                </c:pt>
                <c:pt idx="320">
                  <c:v>380</c:v>
                </c:pt>
                <c:pt idx="321">
                  <c:v>380</c:v>
                </c:pt>
                <c:pt idx="322">
                  <c:v>380</c:v>
                </c:pt>
                <c:pt idx="323">
                  <c:v>380</c:v>
                </c:pt>
                <c:pt idx="324">
                  <c:v>380</c:v>
                </c:pt>
                <c:pt idx="325">
                  <c:v>380</c:v>
                </c:pt>
                <c:pt idx="326">
                  <c:v>380</c:v>
                </c:pt>
                <c:pt idx="327">
                  <c:v>380</c:v>
                </c:pt>
                <c:pt idx="328">
                  <c:v>376.55</c:v>
                </c:pt>
                <c:pt idx="329">
                  <c:v>380</c:v>
                </c:pt>
                <c:pt idx="330">
                  <c:v>380</c:v>
                </c:pt>
                <c:pt idx="331">
                  <c:v>378.43</c:v>
                </c:pt>
                <c:pt idx="332">
                  <c:v>380</c:v>
                </c:pt>
                <c:pt idx="333">
                  <c:v>380</c:v>
                </c:pt>
                <c:pt idx="334">
                  <c:v>380</c:v>
                </c:pt>
                <c:pt idx="335">
                  <c:v>380</c:v>
                </c:pt>
                <c:pt idx="336">
                  <c:v>380</c:v>
                </c:pt>
                <c:pt idx="337">
                  <c:v>322.25</c:v>
                </c:pt>
                <c:pt idx="338">
                  <c:v>380</c:v>
                </c:pt>
                <c:pt idx="339">
                  <c:v>381.94</c:v>
                </c:pt>
                <c:pt idx="340">
                  <c:v>393.67</c:v>
                </c:pt>
                <c:pt idx="341">
                  <c:v>357</c:v>
                </c:pt>
                <c:pt idx="342">
                  <c:v>355</c:v>
                </c:pt>
                <c:pt idx="343">
                  <c:v>355</c:v>
                </c:pt>
                <c:pt idx="344">
                  <c:v>355</c:v>
                </c:pt>
                <c:pt idx="345">
                  <c:v>355</c:v>
                </c:pt>
                <c:pt idx="346">
                  <c:v>355</c:v>
                </c:pt>
                <c:pt idx="347">
                  <c:v>352.13</c:v>
                </c:pt>
                <c:pt idx="348">
                  <c:v>351.79</c:v>
                </c:pt>
                <c:pt idx="349">
                  <c:v>355</c:v>
                </c:pt>
                <c:pt idx="350">
                  <c:v>355</c:v>
                </c:pt>
                <c:pt idx="351">
                  <c:v>347.35</c:v>
                </c:pt>
                <c:pt idx="352">
                  <c:v>355</c:v>
                </c:pt>
                <c:pt idx="353">
                  <c:v>355</c:v>
                </c:pt>
                <c:pt idx="354">
                  <c:v>423.71</c:v>
                </c:pt>
                <c:pt idx="355">
                  <c:v>565.57000000000005</c:v>
                </c:pt>
                <c:pt idx="356">
                  <c:v>455.1</c:v>
                </c:pt>
                <c:pt idx="357">
                  <c:v>523.47</c:v>
                </c:pt>
                <c:pt idx="358">
                  <c:v>544.16</c:v>
                </c:pt>
                <c:pt idx="359">
                  <c:v>540.97</c:v>
                </c:pt>
                <c:pt idx="360">
                  <c:v>540.16999999999996</c:v>
                </c:pt>
                <c:pt idx="361">
                  <c:v>540</c:v>
                </c:pt>
                <c:pt idx="362">
                  <c:v>536.33000000000004</c:v>
                </c:pt>
                <c:pt idx="363">
                  <c:v>540</c:v>
                </c:pt>
                <c:pt idx="364">
                  <c:v>540</c:v>
                </c:pt>
                <c:pt idx="365">
                  <c:v>540</c:v>
                </c:pt>
                <c:pt idx="366">
                  <c:v>538.54999999999995</c:v>
                </c:pt>
                <c:pt idx="367">
                  <c:v>540</c:v>
                </c:pt>
                <c:pt idx="368">
                  <c:v>540</c:v>
                </c:pt>
                <c:pt idx="369">
                  <c:v>540</c:v>
                </c:pt>
                <c:pt idx="370">
                  <c:v>538.39</c:v>
                </c:pt>
                <c:pt idx="371">
                  <c:v>540</c:v>
                </c:pt>
                <c:pt idx="372">
                  <c:v>540</c:v>
                </c:pt>
                <c:pt idx="373">
                  <c:v>540</c:v>
                </c:pt>
                <c:pt idx="374">
                  <c:v>300</c:v>
                </c:pt>
                <c:pt idx="375">
                  <c:v>300</c:v>
                </c:pt>
                <c:pt idx="376">
                  <c:v>279</c:v>
                </c:pt>
                <c:pt idx="377">
                  <c:v>272.26</c:v>
                </c:pt>
                <c:pt idx="378">
                  <c:v>280</c:v>
                </c:pt>
                <c:pt idx="379">
                  <c:v>280</c:v>
                </c:pt>
                <c:pt idx="380">
                  <c:v>279.19</c:v>
                </c:pt>
                <c:pt idx="381">
                  <c:v>280</c:v>
                </c:pt>
                <c:pt idx="382">
                  <c:v>279.19</c:v>
                </c:pt>
                <c:pt idx="383">
                  <c:v>278.70999999999998</c:v>
                </c:pt>
                <c:pt idx="384">
                  <c:v>280</c:v>
                </c:pt>
                <c:pt idx="385">
                  <c:v>280</c:v>
                </c:pt>
                <c:pt idx="386">
                  <c:v>280</c:v>
                </c:pt>
                <c:pt idx="387">
                  <c:v>280</c:v>
                </c:pt>
              </c:numCache>
            </c:numRef>
          </c:yVal>
          <c:smooth val="0"/>
          <c:extLst>
            <c:ext xmlns:c16="http://schemas.microsoft.com/office/drawing/2014/chart" uri="{C3380CC4-5D6E-409C-BE32-E72D297353CC}">
              <c16:uniqueId val="{00000003-97A9-4E6D-BA1B-2BC3B4ADDE09}"/>
            </c:ext>
          </c:extLst>
        </c:ser>
        <c:dLbls>
          <c:showLegendKey val="0"/>
          <c:showVal val="0"/>
          <c:showCatName val="0"/>
          <c:showSerName val="0"/>
          <c:showPercent val="0"/>
          <c:showBubbleSize val="0"/>
        </c:dLbls>
        <c:axId val="-263725600"/>
        <c:axId val="-263728320"/>
      </c:scatterChart>
      <c:scatterChart>
        <c:scatterStyle val="lineMarker"/>
        <c:varyColors val="0"/>
        <c:ser>
          <c:idx val="4"/>
          <c:order val="3"/>
          <c:spPr>
            <a:ln w="38100" cap="rnd">
              <a:solidFill>
                <a:srgbClr val="FFC000"/>
              </a:solidFill>
              <a:prstDash val="dash"/>
              <a:round/>
            </a:ln>
            <a:effectLst/>
          </c:spPr>
          <c:marker>
            <c:symbol val="none"/>
          </c:marker>
          <c:xVal>
            <c:numRef>
              <c:f>'[Jorajan wells and plots_2.xlsx]Production performance_LT'!$AJ$4:$AJ$534</c:f>
              <c:numCache>
                <c:formatCode>m/d/yyyy</c:formatCode>
                <c:ptCount val="531"/>
                <c:pt idx="0">
                  <c:v>26420</c:v>
                </c:pt>
                <c:pt idx="1">
                  <c:v>26512</c:v>
                </c:pt>
                <c:pt idx="2">
                  <c:v>26543</c:v>
                </c:pt>
                <c:pt idx="3">
                  <c:v>26573</c:v>
                </c:pt>
                <c:pt idx="4">
                  <c:v>26724</c:v>
                </c:pt>
                <c:pt idx="5">
                  <c:v>26755</c:v>
                </c:pt>
                <c:pt idx="6">
                  <c:v>26785</c:v>
                </c:pt>
                <c:pt idx="7">
                  <c:v>26816</c:v>
                </c:pt>
                <c:pt idx="8">
                  <c:v>27120</c:v>
                </c:pt>
                <c:pt idx="9">
                  <c:v>27242</c:v>
                </c:pt>
                <c:pt idx="10">
                  <c:v>27273</c:v>
                </c:pt>
                <c:pt idx="11">
                  <c:v>27303</c:v>
                </c:pt>
                <c:pt idx="12">
                  <c:v>27334</c:v>
                </c:pt>
                <c:pt idx="13">
                  <c:v>27364</c:v>
                </c:pt>
                <c:pt idx="14">
                  <c:v>27395</c:v>
                </c:pt>
                <c:pt idx="15">
                  <c:v>27426</c:v>
                </c:pt>
                <c:pt idx="16">
                  <c:v>27454</c:v>
                </c:pt>
                <c:pt idx="17">
                  <c:v>27485</c:v>
                </c:pt>
                <c:pt idx="18">
                  <c:v>27515</c:v>
                </c:pt>
                <c:pt idx="19">
                  <c:v>27546</c:v>
                </c:pt>
                <c:pt idx="20">
                  <c:v>27576</c:v>
                </c:pt>
                <c:pt idx="21">
                  <c:v>27607</c:v>
                </c:pt>
                <c:pt idx="22">
                  <c:v>27638</c:v>
                </c:pt>
                <c:pt idx="23">
                  <c:v>27668</c:v>
                </c:pt>
                <c:pt idx="24">
                  <c:v>27699</c:v>
                </c:pt>
                <c:pt idx="25">
                  <c:v>27729</c:v>
                </c:pt>
                <c:pt idx="26">
                  <c:v>27760</c:v>
                </c:pt>
                <c:pt idx="27">
                  <c:v>27791</c:v>
                </c:pt>
                <c:pt idx="28">
                  <c:v>27820</c:v>
                </c:pt>
                <c:pt idx="29">
                  <c:v>27851</c:v>
                </c:pt>
                <c:pt idx="30">
                  <c:v>27881</c:v>
                </c:pt>
                <c:pt idx="31">
                  <c:v>27912</c:v>
                </c:pt>
                <c:pt idx="32">
                  <c:v>27942</c:v>
                </c:pt>
                <c:pt idx="33">
                  <c:v>27973</c:v>
                </c:pt>
                <c:pt idx="34">
                  <c:v>28004</c:v>
                </c:pt>
                <c:pt idx="35">
                  <c:v>28034</c:v>
                </c:pt>
                <c:pt idx="36">
                  <c:v>28065</c:v>
                </c:pt>
                <c:pt idx="37">
                  <c:v>28095</c:v>
                </c:pt>
                <c:pt idx="38">
                  <c:v>28126</c:v>
                </c:pt>
                <c:pt idx="39">
                  <c:v>28157</c:v>
                </c:pt>
                <c:pt idx="40">
                  <c:v>28185</c:v>
                </c:pt>
                <c:pt idx="41">
                  <c:v>28216</c:v>
                </c:pt>
                <c:pt idx="42">
                  <c:v>28246</c:v>
                </c:pt>
                <c:pt idx="43">
                  <c:v>28277</c:v>
                </c:pt>
                <c:pt idx="44">
                  <c:v>28307</c:v>
                </c:pt>
                <c:pt idx="45">
                  <c:v>28338</c:v>
                </c:pt>
                <c:pt idx="46">
                  <c:v>28369</c:v>
                </c:pt>
                <c:pt idx="47">
                  <c:v>28399</c:v>
                </c:pt>
                <c:pt idx="48">
                  <c:v>28430</c:v>
                </c:pt>
                <c:pt idx="49">
                  <c:v>28460</c:v>
                </c:pt>
                <c:pt idx="50">
                  <c:v>28491</c:v>
                </c:pt>
                <c:pt idx="51">
                  <c:v>28522</c:v>
                </c:pt>
                <c:pt idx="52">
                  <c:v>28550</c:v>
                </c:pt>
                <c:pt idx="53">
                  <c:v>28581</c:v>
                </c:pt>
                <c:pt idx="54">
                  <c:v>28611</c:v>
                </c:pt>
                <c:pt idx="55">
                  <c:v>28642</c:v>
                </c:pt>
                <c:pt idx="56">
                  <c:v>28672</c:v>
                </c:pt>
                <c:pt idx="57">
                  <c:v>28703</c:v>
                </c:pt>
                <c:pt idx="58">
                  <c:v>28734</c:v>
                </c:pt>
                <c:pt idx="59">
                  <c:v>28764</c:v>
                </c:pt>
                <c:pt idx="60">
                  <c:v>28795</c:v>
                </c:pt>
                <c:pt idx="61">
                  <c:v>28825</c:v>
                </c:pt>
                <c:pt idx="62">
                  <c:v>28856</c:v>
                </c:pt>
                <c:pt idx="63">
                  <c:v>28887</c:v>
                </c:pt>
                <c:pt idx="64">
                  <c:v>28915</c:v>
                </c:pt>
                <c:pt idx="65">
                  <c:v>28946</c:v>
                </c:pt>
                <c:pt idx="66">
                  <c:v>28976</c:v>
                </c:pt>
                <c:pt idx="67">
                  <c:v>29007</c:v>
                </c:pt>
                <c:pt idx="68">
                  <c:v>29037</c:v>
                </c:pt>
                <c:pt idx="69">
                  <c:v>29068</c:v>
                </c:pt>
                <c:pt idx="70">
                  <c:v>29099</c:v>
                </c:pt>
                <c:pt idx="71">
                  <c:v>29129</c:v>
                </c:pt>
                <c:pt idx="72">
                  <c:v>29160</c:v>
                </c:pt>
                <c:pt idx="73">
                  <c:v>29190</c:v>
                </c:pt>
                <c:pt idx="74">
                  <c:v>29312</c:v>
                </c:pt>
                <c:pt idx="75">
                  <c:v>29342</c:v>
                </c:pt>
                <c:pt idx="76">
                  <c:v>29373</c:v>
                </c:pt>
                <c:pt idx="77">
                  <c:v>29403</c:v>
                </c:pt>
                <c:pt idx="78">
                  <c:v>29434</c:v>
                </c:pt>
                <c:pt idx="79">
                  <c:v>29465</c:v>
                </c:pt>
                <c:pt idx="80">
                  <c:v>29495</c:v>
                </c:pt>
                <c:pt idx="81">
                  <c:v>29526</c:v>
                </c:pt>
                <c:pt idx="82">
                  <c:v>29556</c:v>
                </c:pt>
                <c:pt idx="83">
                  <c:v>29587</c:v>
                </c:pt>
                <c:pt idx="84">
                  <c:v>29618</c:v>
                </c:pt>
                <c:pt idx="85">
                  <c:v>29646</c:v>
                </c:pt>
                <c:pt idx="86">
                  <c:v>29677</c:v>
                </c:pt>
                <c:pt idx="87">
                  <c:v>29707</c:v>
                </c:pt>
                <c:pt idx="88">
                  <c:v>29738</c:v>
                </c:pt>
                <c:pt idx="89">
                  <c:v>29768</c:v>
                </c:pt>
                <c:pt idx="90">
                  <c:v>29799</c:v>
                </c:pt>
                <c:pt idx="91">
                  <c:v>29830</c:v>
                </c:pt>
                <c:pt idx="92">
                  <c:v>29860</c:v>
                </c:pt>
                <c:pt idx="93">
                  <c:v>29891</c:v>
                </c:pt>
                <c:pt idx="94">
                  <c:v>29921</c:v>
                </c:pt>
                <c:pt idx="95">
                  <c:v>29952</c:v>
                </c:pt>
                <c:pt idx="96">
                  <c:v>29983</c:v>
                </c:pt>
                <c:pt idx="97">
                  <c:v>30011</c:v>
                </c:pt>
                <c:pt idx="98">
                  <c:v>30042</c:v>
                </c:pt>
                <c:pt idx="99">
                  <c:v>30072</c:v>
                </c:pt>
                <c:pt idx="100">
                  <c:v>30103</c:v>
                </c:pt>
                <c:pt idx="101">
                  <c:v>30133</c:v>
                </c:pt>
                <c:pt idx="102">
                  <c:v>30164</c:v>
                </c:pt>
                <c:pt idx="103">
                  <c:v>30195</c:v>
                </c:pt>
                <c:pt idx="104">
                  <c:v>30225</c:v>
                </c:pt>
                <c:pt idx="105">
                  <c:v>30256</c:v>
                </c:pt>
                <c:pt idx="106">
                  <c:v>30286</c:v>
                </c:pt>
                <c:pt idx="107">
                  <c:v>30317</c:v>
                </c:pt>
                <c:pt idx="108">
                  <c:v>30348</c:v>
                </c:pt>
                <c:pt idx="109">
                  <c:v>30376</c:v>
                </c:pt>
                <c:pt idx="110">
                  <c:v>30407</c:v>
                </c:pt>
                <c:pt idx="111">
                  <c:v>30437</c:v>
                </c:pt>
                <c:pt idx="112">
                  <c:v>30468</c:v>
                </c:pt>
                <c:pt idx="113">
                  <c:v>30498</c:v>
                </c:pt>
                <c:pt idx="114">
                  <c:v>30529</c:v>
                </c:pt>
                <c:pt idx="115">
                  <c:v>30560</c:v>
                </c:pt>
                <c:pt idx="116">
                  <c:v>30590</c:v>
                </c:pt>
                <c:pt idx="117">
                  <c:v>30621</c:v>
                </c:pt>
                <c:pt idx="118">
                  <c:v>30651</c:v>
                </c:pt>
                <c:pt idx="119">
                  <c:v>30682</c:v>
                </c:pt>
                <c:pt idx="120">
                  <c:v>30713</c:v>
                </c:pt>
                <c:pt idx="121">
                  <c:v>30742</c:v>
                </c:pt>
                <c:pt idx="122">
                  <c:v>30773</c:v>
                </c:pt>
                <c:pt idx="123">
                  <c:v>30803</c:v>
                </c:pt>
                <c:pt idx="124">
                  <c:v>30834</c:v>
                </c:pt>
                <c:pt idx="125">
                  <c:v>30864</c:v>
                </c:pt>
                <c:pt idx="126">
                  <c:v>30895</c:v>
                </c:pt>
                <c:pt idx="127">
                  <c:v>30926</c:v>
                </c:pt>
                <c:pt idx="128">
                  <c:v>30956</c:v>
                </c:pt>
                <c:pt idx="129">
                  <c:v>30987</c:v>
                </c:pt>
                <c:pt idx="130">
                  <c:v>31017</c:v>
                </c:pt>
                <c:pt idx="131">
                  <c:v>31048</c:v>
                </c:pt>
                <c:pt idx="132">
                  <c:v>31079</c:v>
                </c:pt>
                <c:pt idx="133">
                  <c:v>31107</c:v>
                </c:pt>
                <c:pt idx="134">
                  <c:v>31138</c:v>
                </c:pt>
                <c:pt idx="135">
                  <c:v>31168</c:v>
                </c:pt>
                <c:pt idx="136">
                  <c:v>31199</c:v>
                </c:pt>
                <c:pt idx="137">
                  <c:v>31229</c:v>
                </c:pt>
                <c:pt idx="138">
                  <c:v>31260</c:v>
                </c:pt>
                <c:pt idx="139">
                  <c:v>31291</c:v>
                </c:pt>
                <c:pt idx="140">
                  <c:v>31321</c:v>
                </c:pt>
                <c:pt idx="141">
                  <c:v>31352</c:v>
                </c:pt>
                <c:pt idx="142">
                  <c:v>31382</c:v>
                </c:pt>
                <c:pt idx="143">
                  <c:v>31413</c:v>
                </c:pt>
                <c:pt idx="144">
                  <c:v>31444</c:v>
                </c:pt>
                <c:pt idx="145">
                  <c:v>31472</c:v>
                </c:pt>
                <c:pt idx="146">
                  <c:v>31503</c:v>
                </c:pt>
                <c:pt idx="147">
                  <c:v>31533</c:v>
                </c:pt>
                <c:pt idx="148">
                  <c:v>31564</c:v>
                </c:pt>
                <c:pt idx="149">
                  <c:v>31594</c:v>
                </c:pt>
                <c:pt idx="150">
                  <c:v>31625</c:v>
                </c:pt>
                <c:pt idx="151">
                  <c:v>31656</c:v>
                </c:pt>
                <c:pt idx="152">
                  <c:v>31686</c:v>
                </c:pt>
                <c:pt idx="153">
                  <c:v>31717</c:v>
                </c:pt>
                <c:pt idx="154">
                  <c:v>31747</c:v>
                </c:pt>
                <c:pt idx="155">
                  <c:v>31778</c:v>
                </c:pt>
                <c:pt idx="156">
                  <c:v>31809</c:v>
                </c:pt>
                <c:pt idx="157">
                  <c:v>31837</c:v>
                </c:pt>
                <c:pt idx="158">
                  <c:v>31868</c:v>
                </c:pt>
                <c:pt idx="159">
                  <c:v>31898</c:v>
                </c:pt>
                <c:pt idx="160">
                  <c:v>31929</c:v>
                </c:pt>
                <c:pt idx="161">
                  <c:v>31959</c:v>
                </c:pt>
                <c:pt idx="162">
                  <c:v>31990</c:v>
                </c:pt>
                <c:pt idx="163">
                  <c:v>32021</c:v>
                </c:pt>
                <c:pt idx="164">
                  <c:v>32051</c:v>
                </c:pt>
                <c:pt idx="165">
                  <c:v>32082</c:v>
                </c:pt>
                <c:pt idx="166">
                  <c:v>32112</c:v>
                </c:pt>
                <c:pt idx="167">
                  <c:v>32143</c:v>
                </c:pt>
                <c:pt idx="168">
                  <c:v>32174</c:v>
                </c:pt>
                <c:pt idx="169">
                  <c:v>32203</c:v>
                </c:pt>
                <c:pt idx="170">
                  <c:v>32234</c:v>
                </c:pt>
                <c:pt idx="171">
                  <c:v>32264</c:v>
                </c:pt>
                <c:pt idx="172">
                  <c:v>32295</c:v>
                </c:pt>
                <c:pt idx="173">
                  <c:v>32325</c:v>
                </c:pt>
                <c:pt idx="174">
                  <c:v>32356</c:v>
                </c:pt>
                <c:pt idx="175">
                  <c:v>32387</c:v>
                </c:pt>
                <c:pt idx="176">
                  <c:v>32417</c:v>
                </c:pt>
                <c:pt idx="177">
                  <c:v>32448</c:v>
                </c:pt>
                <c:pt idx="178">
                  <c:v>32478</c:v>
                </c:pt>
                <c:pt idx="179">
                  <c:v>32509</c:v>
                </c:pt>
                <c:pt idx="180">
                  <c:v>32540</c:v>
                </c:pt>
                <c:pt idx="181">
                  <c:v>32568</c:v>
                </c:pt>
                <c:pt idx="182">
                  <c:v>32599</c:v>
                </c:pt>
                <c:pt idx="183">
                  <c:v>32629</c:v>
                </c:pt>
                <c:pt idx="184">
                  <c:v>32660</c:v>
                </c:pt>
                <c:pt idx="185">
                  <c:v>32690</c:v>
                </c:pt>
                <c:pt idx="186">
                  <c:v>32721</c:v>
                </c:pt>
                <c:pt idx="187">
                  <c:v>32752</c:v>
                </c:pt>
                <c:pt idx="188">
                  <c:v>32782</c:v>
                </c:pt>
                <c:pt idx="189">
                  <c:v>32813</c:v>
                </c:pt>
                <c:pt idx="190">
                  <c:v>32843</c:v>
                </c:pt>
                <c:pt idx="191">
                  <c:v>32874</c:v>
                </c:pt>
                <c:pt idx="192">
                  <c:v>32905</c:v>
                </c:pt>
                <c:pt idx="193">
                  <c:v>32933</c:v>
                </c:pt>
                <c:pt idx="194">
                  <c:v>32964</c:v>
                </c:pt>
                <c:pt idx="195">
                  <c:v>32994</c:v>
                </c:pt>
                <c:pt idx="196">
                  <c:v>33025</c:v>
                </c:pt>
                <c:pt idx="197">
                  <c:v>33055</c:v>
                </c:pt>
                <c:pt idx="198">
                  <c:v>33086</c:v>
                </c:pt>
                <c:pt idx="199">
                  <c:v>33117</c:v>
                </c:pt>
                <c:pt idx="200">
                  <c:v>33147</c:v>
                </c:pt>
                <c:pt idx="201">
                  <c:v>33178</c:v>
                </c:pt>
                <c:pt idx="202">
                  <c:v>33208</c:v>
                </c:pt>
                <c:pt idx="203">
                  <c:v>33239</c:v>
                </c:pt>
                <c:pt idx="204">
                  <c:v>33270</c:v>
                </c:pt>
                <c:pt idx="205">
                  <c:v>33298</c:v>
                </c:pt>
                <c:pt idx="206">
                  <c:v>33329</c:v>
                </c:pt>
                <c:pt idx="207">
                  <c:v>33359</c:v>
                </c:pt>
                <c:pt idx="208">
                  <c:v>33390</c:v>
                </c:pt>
                <c:pt idx="209">
                  <c:v>33420</c:v>
                </c:pt>
                <c:pt idx="210">
                  <c:v>33451</c:v>
                </c:pt>
                <c:pt idx="211">
                  <c:v>33482</c:v>
                </c:pt>
                <c:pt idx="212">
                  <c:v>33512</c:v>
                </c:pt>
                <c:pt idx="213">
                  <c:v>33543</c:v>
                </c:pt>
                <c:pt idx="214">
                  <c:v>33573</c:v>
                </c:pt>
                <c:pt idx="215">
                  <c:v>33604</c:v>
                </c:pt>
                <c:pt idx="216">
                  <c:v>33635</c:v>
                </c:pt>
                <c:pt idx="217">
                  <c:v>33664</c:v>
                </c:pt>
                <c:pt idx="218">
                  <c:v>33695</c:v>
                </c:pt>
                <c:pt idx="219">
                  <c:v>33725</c:v>
                </c:pt>
                <c:pt idx="220">
                  <c:v>33756</c:v>
                </c:pt>
                <c:pt idx="221">
                  <c:v>33786</c:v>
                </c:pt>
                <c:pt idx="222">
                  <c:v>33817</c:v>
                </c:pt>
                <c:pt idx="223">
                  <c:v>33848</c:v>
                </c:pt>
                <c:pt idx="224">
                  <c:v>33878</c:v>
                </c:pt>
                <c:pt idx="225">
                  <c:v>33909</c:v>
                </c:pt>
                <c:pt idx="226">
                  <c:v>33939</c:v>
                </c:pt>
                <c:pt idx="227">
                  <c:v>33970</c:v>
                </c:pt>
                <c:pt idx="228">
                  <c:v>34001</c:v>
                </c:pt>
                <c:pt idx="229">
                  <c:v>34029</c:v>
                </c:pt>
                <c:pt idx="230">
                  <c:v>34060</c:v>
                </c:pt>
                <c:pt idx="231">
                  <c:v>34090</c:v>
                </c:pt>
                <c:pt idx="232">
                  <c:v>34121</c:v>
                </c:pt>
                <c:pt idx="233">
                  <c:v>34151</c:v>
                </c:pt>
                <c:pt idx="234">
                  <c:v>34182</c:v>
                </c:pt>
                <c:pt idx="235">
                  <c:v>34213</c:v>
                </c:pt>
                <c:pt idx="236">
                  <c:v>34243</c:v>
                </c:pt>
                <c:pt idx="237">
                  <c:v>34274</c:v>
                </c:pt>
                <c:pt idx="238">
                  <c:v>34304</c:v>
                </c:pt>
                <c:pt idx="239">
                  <c:v>34335</c:v>
                </c:pt>
                <c:pt idx="240">
                  <c:v>34366</c:v>
                </c:pt>
                <c:pt idx="241">
                  <c:v>34394</c:v>
                </c:pt>
                <c:pt idx="242">
                  <c:v>34425</c:v>
                </c:pt>
                <c:pt idx="243">
                  <c:v>34455</c:v>
                </c:pt>
                <c:pt idx="244">
                  <c:v>34486</c:v>
                </c:pt>
                <c:pt idx="245">
                  <c:v>34516</c:v>
                </c:pt>
                <c:pt idx="246">
                  <c:v>34547</c:v>
                </c:pt>
                <c:pt idx="247">
                  <c:v>34578</c:v>
                </c:pt>
                <c:pt idx="248">
                  <c:v>34608</c:v>
                </c:pt>
                <c:pt idx="249">
                  <c:v>34639</c:v>
                </c:pt>
                <c:pt idx="250">
                  <c:v>34669</c:v>
                </c:pt>
                <c:pt idx="251">
                  <c:v>34700</c:v>
                </c:pt>
                <c:pt idx="252">
                  <c:v>34731</c:v>
                </c:pt>
                <c:pt idx="253">
                  <c:v>34759</c:v>
                </c:pt>
                <c:pt idx="254">
                  <c:v>34790</c:v>
                </c:pt>
                <c:pt idx="255">
                  <c:v>34820</c:v>
                </c:pt>
                <c:pt idx="256">
                  <c:v>34851</c:v>
                </c:pt>
                <c:pt idx="257">
                  <c:v>34881</c:v>
                </c:pt>
                <c:pt idx="258">
                  <c:v>34912</c:v>
                </c:pt>
                <c:pt idx="259">
                  <c:v>34943</c:v>
                </c:pt>
                <c:pt idx="260">
                  <c:v>34973</c:v>
                </c:pt>
                <c:pt idx="261">
                  <c:v>35004</c:v>
                </c:pt>
                <c:pt idx="262">
                  <c:v>35034</c:v>
                </c:pt>
                <c:pt idx="263">
                  <c:v>35065</c:v>
                </c:pt>
                <c:pt idx="264">
                  <c:v>35096</c:v>
                </c:pt>
                <c:pt idx="265">
                  <c:v>35125</c:v>
                </c:pt>
                <c:pt idx="266">
                  <c:v>35156</c:v>
                </c:pt>
                <c:pt idx="267">
                  <c:v>35186</c:v>
                </c:pt>
                <c:pt idx="268">
                  <c:v>35217</c:v>
                </c:pt>
                <c:pt idx="269">
                  <c:v>35247</c:v>
                </c:pt>
                <c:pt idx="270">
                  <c:v>35278</c:v>
                </c:pt>
                <c:pt idx="271">
                  <c:v>35309</c:v>
                </c:pt>
                <c:pt idx="272">
                  <c:v>35339</c:v>
                </c:pt>
                <c:pt idx="273">
                  <c:v>35370</c:v>
                </c:pt>
                <c:pt idx="274">
                  <c:v>35400</c:v>
                </c:pt>
                <c:pt idx="275">
                  <c:v>35431</c:v>
                </c:pt>
                <c:pt idx="276">
                  <c:v>35462</c:v>
                </c:pt>
                <c:pt idx="277">
                  <c:v>35490</c:v>
                </c:pt>
                <c:pt idx="278">
                  <c:v>35521</c:v>
                </c:pt>
                <c:pt idx="279">
                  <c:v>35551</c:v>
                </c:pt>
                <c:pt idx="280">
                  <c:v>35582</c:v>
                </c:pt>
                <c:pt idx="281">
                  <c:v>35612</c:v>
                </c:pt>
                <c:pt idx="282">
                  <c:v>35643</c:v>
                </c:pt>
                <c:pt idx="283">
                  <c:v>35674</c:v>
                </c:pt>
                <c:pt idx="284">
                  <c:v>35704</c:v>
                </c:pt>
                <c:pt idx="285">
                  <c:v>35735</c:v>
                </c:pt>
                <c:pt idx="286">
                  <c:v>35765</c:v>
                </c:pt>
                <c:pt idx="287">
                  <c:v>35796</c:v>
                </c:pt>
                <c:pt idx="288">
                  <c:v>35827</c:v>
                </c:pt>
                <c:pt idx="289">
                  <c:v>35855</c:v>
                </c:pt>
                <c:pt idx="290">
                  <c:v>35886</c:v>
                </c:pt>
                <c:pt idx="291">
                  <c:v>35916</c:v>
                </c:pt>
                <c:pt idx="292">
                  <c:v>35947</c:v>
                </c:pt>
                <c:pt idx="293">
                  <c:v>35977</c:v>
                </c:pt>
                <c:pt idx="294">
                  <c:v>36008</c:v>
                </c:pt>
                <c:pt idx="295">
                  <c:v>36039</c:v>
                </c:pt>
                <c:pt idx="296">
                  <c:v>36069</c:v>
                </c:pt>
                <c:pt idx="297">
                  <c:v>36100</c:v>
                </c:pt>
                <c:pt idx="298">
                  <c:v>36130</c:v>
                </c:pt>
                <c:pt idx="299">
                  <c:v>36161</c:v>
                </c:pt>
                <c:pt idx="300">
                  <c:v>36192</c:v>
                </c:pt>
                <c:pt idx="301">
                  <c:v>36220</c:v>
                </c:pt>
                <c:pt idx="302">
                  <c:v>36251</c:v>
                </c:pt>
                <c:pt idx="303">
                  <c:v>36281</c:v>
                </c:pt>
                <c:pt idx="304">
                  <c:v>36312</c:v>
                </c:pt>
                <c:pt idx="305">
                  <c:v>36342</c:v>
                </c:pt>
                <c:pt idx="306">
                  <c:v>36373</c:v>
                </c:pt>
                <c:pt idx="307">
                  <c:v>36404</c:v>
                </c:pt>
                <c:pt idx="308">
                  <c:v>36434</c:v>
                </c:pt>
                <c:pt idx="309">
                  <c:v>36465</c:v>
                </c:pt>
                <c:pt idx="310">
                  <c:v>36495</c:v>
                </c:pt>
                <c:pt idx="311">
                  <c:v>36526</c:v>
                </c:pt>
                <c:pt idx="312">
                  <c:v>36557</c:v>
                </c:pt>
                <c:pt idx="313">
                  <c:v>36586</c:v>
                </c:pt>
                <c:pt idx="314">
                  <c:v>36617</c:v>
                </c:pt>
                <c:pt idx="315">
                  <c:v>36647</c:v>
                </c:pt>
                <c:pt idx="316">
                  <c:v>36678</c:v>
                </c:pt>
                <c:pt idx="317">
                  <c:v>36708</c:v>
                </c:pt>
                <c:pt idx="318">
                  <c:v>36739</c:v>
                </c:pt>
                <c:pt idx="319">
                  <c:v>36770</c:v>
                </c:pt>
                <c:pt idx="320">
                  <c:v>36800</c:v>
                </c:pt>
                <c:pt idx="321">
                  <c:v>36831</c:v>
                </c:pt>
                <c:pt idx="322">
                  <c:v>36861</c:v>
                </c:pt>
                <c:pt idx="323">
                  <c:v>36892</c:v>
                </c:pt>
                <c:pt idx="324">
                  <c:v>36923</c:v>
                </c:pt>
                <c:pt idx="325">
                  <c:v>36951</c:v>
                </c:pt>
                <c:pt idx="326">
                  <c:v>36982</c:v>
                </c:pt>
                <c:pt idx="327">
                  <c:v>37012</c:v>
                </c:pt>
                <c:pt idx="328">
                  <c:v>37043</c:v>
                </c:pt>
                <c:pt idx="329">
                  <c:v>37073</c:v>
                </c:pt>
                <c:pt idx="330">
                  <c:v>37104</c:v>
                </c:pt>
                <c:pt idx="331">
                  <c:v>37135</c:v>
                </c:pt>
                <c:pt idx="332">
                  <c:v>37165</c:v>
                </c:pt>
                <c:pt idx="333">
                  <c:v>37196</c:v>
                </c:pt>
                <c:pt idx="334">
                  <c:v>37226</c:v>
                </c:pt>
                <c:pt idx="335">
                  <c:v>37257</c:v>
                </c:pt>
                <c:pt idx="336">
                  <c:v>37288</c:v>
                </c:pt>
                <c:pt idx="337">
                  <c:v>37316</c:v>
                </c:pt>
                <c:pt idx="338">
                  <c:v>37347</c:v>
                </c:pt>
                <c:pt idx="339">
                  <c:v>37377</c:v>
                </c:pt>
                <c:pt idx="340">
                  <c:v>37408</c:v>
                </c:pt>
                <c:pt idx="341">
                  <c:v>37438</c:v>
                </c:pt>
                <c:pt idx="342">
                  <c:v>37469</c:v>
                </c:pt>
                <c:pt idx="343">
                  <c:v>37500</c:v>
                </c:pt>
                <c:pt idx="344">
                  <c:v>37530</c:v>
                </c:pt>
                <c:pt idx="345">
                  <c:v>37561</c:v>
                </c:pt>
                <c:pt idx="346">
                  <c:v>37591</c:v>
                </c:pt>
                <c:pt idx="347">
                  <c:v>37622</c:v>
                </c:pt>
                <c:pt idx="348">
                  <c:v>37653</c:v>
                </c:pt>
                <c:pt idx="349">
                  <c:v>37681</c:v>
                </c:pt>
                <c:pt idx="350">
                  <c:v>37712</c:v>
                </c:pt>
                <c:pt idx="351">
                  <c:v>37742</c:v>
                </c:pt>
                <c:pt idx="352">
                  <c:v>37773</c:v>
                </c:pt>
                <c:pt idx="353">
                  <c:v>37803</c:v>
                </c:pt>
                <c:pt idx="354">
                  <c:v>37834</c:v>
                </c:pt>
                <c:pt idx="355">
                  <c:v>37865</c:v>
                </c:pt>
                <c:pt idx="356">
                  <c:v>37895</c:v>
                </c:pt>
                <c:pt idx="357">
                  <c:v>37926</c:v>
                </c:pt>
                <c:pt idx="358">
                  <c:v>37956</c:v>
                </c:pt>
                <c:pt idx="359">
                  <c:v>37987</c:v>
                </c:pt>
                <c:pt idx="360">
                  <c:v>38018</c:v>
                </c:pt>
                <c:pt idx="361">
                  <c:v>38047</c:v>
                </c:pt>
                <c:pt idx="362">
                  <c:v>38078</c:v>
                </c:pt>
                <c:pt idx="363">
                  <c:v>38108</c:v>
                </c:pt>
                <c:pt idx="364">
                  <c:v>38139</c:v>
                </c:pt>
                <c:pt idx="365">
                  <c:v>38169</c:v>
                </c:pt>
                <c:pt idx="366">
                  <c:v>38200</c:v>
                </c:pt>
                <c:pt idx="367">
                  <c:v>38231</c:v>
                </c:pt>
                <c:pt idx="368">
                  <c:v>38261</c:v>
                </c:pt>
                <c:pt idx="369">
                  <c:v>38292</c:v>
                </c:pt>
                <c:pt idx="370">
                  <c:v>38322</c:v>
                </c:pt>
                <c:pt idx="371">
                  <c:v>38353</c:v>
                </c:pt>
                <c:pt idx="372">
                  <c:v>38384</c:v>
                </c:pt>
                <c:pt idx="373">
                  <c:v>38412</c:v>
                </c:pt>
                <c:pt idx="374">
                  <c:v>38443</c:v>
                </c:pt>
                <c:pt idx="375">
                  <c:v>38473</c:v>
                </c:pt>
                <c:pt idx="376">
                  <c:v>38504</c:v>
                </c:pt>
                <c:pt idx="377">
                  <c:v>38534</c:v>
                </c:pt>
                <c:pt idx="378">
                  <c:v>38565</c:v>
                </c:pt>
                <c:pt idx="379">
                  <c:v>38596</c:v>
                </c:pt>
                <c:pt idx="380">
                  <c:v>38626</c:v>
                </c:pt>
                <c:pt idx="381">
                  <c:v>38657</c:v>
                </c:pt>
                <c:pt idx="382">
                  <c:v>38687</c:v>
                </c:pt>
                <c:pt idx="383">
                  <c:v>38718</c:v>
                </c:pt>
                <c:pt idx="384">
                  <c:v>38749</c:v>
                </c:pt>
                <c:pt idx="385">
                  <c:v>38777</c:v>
                </c:pt>
                <c:pt idx="386">
                  <c:v>38808</c:v>
                </c:pt>
                <c:pt idx="387">
                  <c:v>38838</c:v>
                </c:pt>
                <c:pt idx="388">
                  <c:v>38869</c:v>
                </c:pt>
                <c:pt idx="389">
                  <c:v>38899</c:v>
                </c:pt>
                <c:pt idx="390">
                  <c:v>38930</c:v>
                </c:pt>
                <c:pt idx="391">
                  <c:v>38961</c:v>
                </c:pt>
                <c:pt idx="392">
                  <c:v>38991</c:v>
                </c:pt>
                <c:pt idx="393">
                  <c:v>39022</c:v>
                </c:pt>
                <c:pt idx="394">
                  <c:v>39052</c:v>
                </c:pt>
                <c:pt idx="395">
                  <c:v>39083</c:v>
                </c:pt>
                <c:pt idx="396">
                  <c:v>39114</c:v>
                </c:pt>
                <c:pt idx="397">
                  <c:v>39142</c:v>
                </c:pt>
                <c:pt idx="398">
                  <c:v>39173</c:v>
                </c:pt>
                <c:pt idx="399">
                  <c:v>39203</c:v>
                </c:pt>
                <c:pt idx="400">
                  <c:v>39234</c:v>
                </c:pt>
                <c:pt idx="401">
                  <c:v>39264</c:v>
                </c:pt>
                <c:pt idx="402">
                  <c:v>39295</c:v>
                </c:pt>
                <c:pt idx="403">
                  <c:v>39326</c:v>
                </c:pt>
                <c:pt idx="404">
                  <c:v>39356</c:v>
                </c:pt>
                <c:pt idx="405">
                  <c:v>39387</c:v>
                </c:pt>
                <c:pt idx="406">
                  <c:v>39417</c:v>
                </c:pt>
                <c:pt idx="407">
                  <c:v>39448</c:v>
                </c:pt>
                <c:pt idx="408">
                  <c:v>39479</c:v>
                </c:pt>
                <c:pt idx="409">
                  <c:v>39508</c:v>
                </c:pt>
                <c:pt idx="410">
                  <c:v>39539</c:v>
                </c:pt>
                <c:pt idx="411">
                  <c:v>39569</c:v>
                </c:pt>
                <c:pt idx="412">
                  <c:v>39600</c:v>
                </c:pt>
                <c:pt idx="413">
                  <c:v>39630</c:v>
                </c:pt>
                <c:pt idx="414">
                  <c:v>39661</c:v>
                </c:pt>
                <c:pt idx="415">
                  <c:v>39692</c:v>
                </c:pt>
                <c:pt idx="416">
                  <c:v>39722</c:v>
                </c:pt>
                <c:pt idx="417">
                  <c:v>39753</c:v>
                </c:pt>
                <c:pt idx="418">
                  <c:v>39783</c:v>
                </c:pt>
                <c:pt idx="419">
                  <c:v>39814</c:v>
                </c:pt>
                <c:pt idx="420">
                  <c:v>39845</c:v>
                </c:pt>
                <c:pt idx="421">
                  <c:v>39873</c:v>
                </c:pt>
                <c:pt idx="422">
                  <c:v>39904</c:v>
                </c:pt>
                <c:pt idx="423">
                  <c:v>39934</c:v>
                </c:pt>
                <c:pt idx="424">
                  <c:v>39965</c:v>
                </c:pt>
                <c:pt idx="425">
                  <c:v>39995</c:v>
                </c:pt>
                <c:pt idx="426">
                  <c:v>40026</c:v>
                </c:pt>
                <c:pt idx="427">
                  <c:v>40057</c:v>
                </c:pt>
                <c:pt idx="428">
                  <c:v>40087</c:v>
                </c:pt>
                <c:pt idx="429">
                  <c:v>40118</c:v>
                </c:pt>
                <c:pt idx="430">
                  <c:v>40148</c:v>
                </c:pt>
                <c:pt idx="431">
                  <c:v>40179</c:v>
                </c:pt>
                <c:pt idx="432">
                  <c:v>40210</c:v>
                </c:pt>
                <c:pt idx="433">
                  <c:v>40238</c:v>
                </c:pt>
                <c:pt idx="434">
                  <c:v>40269</c:v>
                </c:pt>
                <c:pt idx="435">
                  <c:v>40299</c:v>
                </c:pt>
                <c:pt idx="436">
                  <c:v>40330</c:v>
                </c:pt>
                <c:pt idx="437">
                  <c:v>40360</c:v>
                </c:pt>
                <c:pt idx="438">
                  <c:v>40391</c:v>
                </c:pt>
                <c:pt idx="439">
                  <c:v>40422</c:v>
                </c:pt>
                <c:pt idx="440">
                  <c:v>40452</c:v>
                </c:pt>
                <c:pt idx="441">
                  <c:v>40483</c:v>
                </c:pt>
                <c:pt idx="442">
                  <c:v>40513</c:v>
                </c:pt>
                <c:pt idx="443">
                  <c:v>40544</c:v>
                </c:pt>
                <c:pt idx="444">
                  <c:v>40575</c:v>
                </c:pt>
                <c:pt idx="445">
                  <c:v>40603</c:v>
                </c:pt>
                <c:pt idx="446">
                  <c:v>40634</c:v>
                </c:pt>
                <c:pt idx="447">
                  <c:v>40664</c:v>
                </c:pt>
                <c:pt idx="448">
                  <c:v>40695</c:v>
                </c:pt>
                <c:pt idx="449">
                  <c:v>40725</c:v>
                </c:pt>
                <c:pt idx="450">
                  <c:v>40756</c:v>
                </c:pt>
                <c:pt idx="451">
                  <c:v>40787</c:v>
                </c:pt>
                <c:pt idx="452">
                  <c:v>40817</c:v>
                </c:pt>
                <c:pt idx="453">
                  <c:v>40848</c:v>
                </c:pt>
                <c:pt idx="454">
                  <c:v>40878</c:v>
                </c:pt>
                <c:pt idx="455">
                  <c:v>40909</c:v>
                </c:pt>
                <c:pt idx="456">
                  <c:v>40940</c:v>
                </c:pt>
                <c:pt idx="457">
                  <c:v>40969</c:v>
                </c:pt>
                <c:pt idx="458">
                  <c:v>41000</c:v>
                </c:pt>
                <c:pt idx="459">
                  <c:v>41030</c:v>
                </c:pt>
                <c:pt idx="460">
                  <c:v>41061</c:v>
                </c:pt>
                <c:pt idx="461">
                  <c:v>41091</c:v>
                </c:pt>
                <c:pt idx="462">
                  <c:v>41122</c:v>
                </c:pt>
                <c:pt idx="463">
                  <c:v>41153</c:v>
                </c:pt>
                <c:pt idx="464">
                  <c:v>41183</c:v>
                </c:pt>
                <c:pt idx="465">
                  <c:v>41214</c:v>
                </c:pt>
                <c:pt idx="466">
                  <c:v>41244</c:v>
                </c:pt>
                <c:pt idx="467">
                  <c:v>41275</c:v>
                </c:pt>
                <c:pt idx="468">
                  <c:v>41306</c:v>
                </c:pt>
                <c:pt idx="469">
                  <c:v>41334</c:v>
                </c:pt>
                <c:pt idx="470">
                  <c:v>41365</c:v>
                </c:pt>
                <c:pt idx="471">
                  <c:v>41395</c:v>
                </c:pt>
                <c:pt idx="472">
                  <c:v>41426</c:v>
                </c:pt>
                <c:pt idx="473">
                  <c:v>41456</c:v>
                </c:pt>
                <c:pt idx="474">
                  <c:v>41487</c:v>
                </c:pt>
                <c:pt idx="475">
                  <c:v>41518</c:v>
                </c:pt>
                <c:pt idx="476">
                  <c:v>41548</c:v>
                </c:pt>
                <c:pt idx="477">
                  <c:v>41579</c:v>
                </c:pt>
                <c:pt idx="478">
                  <c:v>41609</c:v>
                </c:pt>
                <c:pt idx="479">
                  <c:v>41640</c:v>
                </c:pt>
                <c:pt idx="480">
                  <c:v>41671</c:v>
                </c:pt>
                <c:pt idx="481">
                  <c:v>41699</c:v>
                </c:pt>
                <c:pt idx="482">
                  <c:v>41730</c:v>
                </c:pt>
                <c:pt idx="483">
                  <c:v>41760</c:v>
                </c:pt>
                <c:pt idx="484">
                  <c:v>41791</c:v>
                </c:pt>
                <c:pt idx="485">
                  <c:v>41821</c:v>
                </c:pt>
                <c:pt idx="486">
                  <c:v>41852</c:v>
                </c:pt>
                <c:pt idx="487">
                  <c:v>41883</c:v>
                </c:pt>
                <c:pt idx="488">
                  <c:v>41913</c:v>
                </c:pt>
                <c:pt idx="489">
                  <c:v>41944</c:v>
                </c:pt>
                <c:pt idx="490">
                  <c:v>41974</c:v>
                </c:pt>
                <c:pt idx="491">
                  <c:v>42005</c:v>
                </c:pt>
                <c:pt idx="492">
                  <c:v>42036</c:v>
                </c:pt>
                <c:pt idx="493">
                  <c:v>42064</c:v>
                </c:pt>
                <c:pt idx="494">
                  <c:v>42095</c:v>
                </c:pt>
                <c:pt idx="495">
                  <c:v>42125</c:v>
                </c:pt>
                <c:pt idx="496">
                  <c:v>42156</c:v>
                </c:pt>
                <c:pt idx="497">
                  <c:v>42186</c:v>
                </c:pt>
                <c:pt idx="498">
                  <c:v>42217</c:v>
                </c:pt>
                <c:pt idx="499">
                  <c:v>42248</c:v>
                </c:pt>
                <c:pt idx="500">
                  <c:v>42278</c:v>
                </c:pt>
                <c:pt idx="501">
                  <c:v>42309</c:v>
                </c:pt>
                <c:pt idx="502">
                  <c:v>42339</c:v>
                </c:pt>
                <c:pt idx="503">
                  <c:v>42370</c:v>
                </c:pt>
                <c:pt idx="504">
                  <c:v>42401</c:v>
                </c:pt>
                <c:pt idx="505">
                  <c:v>42430</c:v>
                </c:pt>
                <c:pt idx="506">
                  <c:v>42461</c:v>
                </c:pt>
                <c:pt idx="507">
                  <c:v>42491</c:v>
                </c:pt>
                <c:pt idx="508">
                  <c:v>42522</c:v>
                </c:pt>
                <c:pt idx="509">
                  <c:v>42552</c:v>
                </c:pt>
                <c:pt idx="510">
                  <c:v>42583</c:v>
                </c:pt>
                <c:pt idx="511">
                  <c:v>42614</c:v>
                </c:pt>
                <c:pt idx="512">
                  <c:v>42644</c:v>
                </c:pt>
                <c:pt idx="513">
                  <c:v>42675</c:v>
                </c:pt>
                <c:pt idx="514">
                  <c:v>42705</c:v>
                </c:pt>
                <c:pt idx="515">
                  <c:v>42736</c:v>
                </c:pt>
                <c:pt idx="516">
                  <c:v>42767</c:v>
                </c:pt>
                <c:pt idx="517">
                  <c:v>42795</c:v>
                </c:pt>
                <c:pt idx="518">
                  <c:v>42826</c:v>
                </c:pt>
                <c:pt idx="519">
                  <c:v>42856</c:v>
                </c:pt>
                <c:pt idx="520">
                  <c:v>42887</c:v>
                </c:pt>
                <c:pt idx="521">
                  <c:v>42917</c:v>
                </c:pt>
                <c:pt idx="522">
                  <c:v>42948</c:v>
                </c:pt>
                <c:pt idx="523">
                  <c:v>42979</c:v>
                </c:pt>
                <c:pt idx="524">
                  <c:v>43009</c:v>
                </c:pt>
                <c:pt idx="525">
                  <c:v>43040</c:v>
                </c:pt>
                <c:pt idx="526">
                  <c:v>43070</c:v>
                </c:pt>
                <c:pt idx="527">
                  <c:v>43101</c:v>
                </c:pt>
                <c:pt idx="528">
                  <c:v>43132</c:v>
                </c:pt>
                <c:pt idx="529">
                  <c:v>43160</c:v>
                </c:pt>
                <c:pt idx="530">
                  <c:v>43191</c:v>
                </c:pt>
              </c:numCache>
            </c:numRef>
          </c:xVal>
          <c:yVal>
            <c:numRef>
              <c:f>'[Jorajan wells and plots_2.xlsx]Production performance_LT'!$AZ$4:$AZ$534</c:f>
              <c:numCache>
                <c:formatCode>General</c:formatCode>
                <c:ptCount val="531"/>
                <c:pt idx="0">
                  <c:v>1</c:v>
                </c:pt>
                <c:pt idx="1">
                  <c:v>1</c:v>
                </c:pt>
                <c:pt idx="2">
                  <c:v>1</c:v>
                </c:pt>
                <c:pt idx="3">
                  <c:v>1</c:v>
                </c:pt>
                <c:pt idx="4">
                  <c:v>1</c:v>
                </c:pt>
                <c:pt idx="5">
                  <c:v>1</c:v>
                </c:pt>
                <c:pt idx="6">
                  <c:v>2</c:v>
                </c:pt>
                <c:pt idx="7">
                  <c:v>1</c:v>
                </c:pt>
                <c:pt idx="8">
                  <c:v>1</c:v>
                </c:pt>
                <c:pt idx="9">
                  <c:v>3</c:v>
                </c:pt>
                <c:pt idx="10">
                  <c:v>3</c:v>
                </c:pt>
                <c:pt idx="11">
                  <c:v>3</c:v>
                </c:pt>
                <c:pt idx="12">
                  <c:v>3</c:v>
                </c:pt>
                <c:pt idx="13">
                  <c:v>3</c:v>
                </c:pt>
                <c:pt idx="14">
                  <c:v>3</c:v>
                </c:pt>
                <c:pt idx="15">
                  <c:v>2</c:v>
                </c:pt>
                <c:pt idx="16">
                  <c:v>3</c:v>
                </c:pt>
                <c:pt idx="17">
                  <c:v>3</c:v>
                </c:pt>
                <c:pt idx="18">
                  <c:v>3</c:v>
                </c:pt>
                <c:pt idx="19">
                  <c:v>3</c:v>
                </c:pt>
                <c:pt idx="20">
                  <c:v>3</c:v>
                </c:pt>
                <c:pt idx="21">
                  <c:v>4</c:v>
                </c:pt>
                <c:pt idx="22">
                  <c:v>3</c:v>
                </c:pt>
                <c:pt idx="23">
                  <c:v>4</c:v>
                </c:pt>
                <c:pt idx="24">
                  <c:v>4</c:v>
                </c:pt>
                <c:pt idx="25">
                  <c:v>4</c:v>
                </c:pt>
                <c:pt idx="26">
                  <c:v>4</c:v>
                </c:pt>
                <c:pt idx="27">
                  <c:v>4</c:v>
                </c:pt>
                <c:pt idx="28">
                  <c:v>4</c:v>
                </c:pt>
                <c:pt idx="29">
                  <c:v>4</c:v>
                </c:pt>
                <c:pt idx="30">
                  <c:v>4</c:v>
                </c:pt>
                <c:pt idx="31">
                  <c:v>4</c:v>
                </c:pt>
                <c:pt idx="32">
                  <c:v>4</c:v>
                </c:pt>
                <c:pt idx="33">
                  <c:v>4</c:v>
                </c:pt>
                <c:pt idx="34">
                  <c:v>4</c:v>
                </c:pt>
                <c:pt idx="35">
                  <c:v>4</c:v>
                </c:pt>
                <c:pt idx="36">
                  <c:v>4</c:v>
                </c:pt>
                <c:pt idx="37">
                  <c:v>4</c:v>
                </c:pt>
                <c:pt idx="38">
                  <c:v>4</c:v>
                </c:pt>
                <c:pt idx="39">
                  <c:v>4</c:v>
                </c:pt>
                <c:pt idx="40">
                  <c:v>4</c:v>
                </c:pt>
                <c:pt idx="41">
                  <c:v>4</c:v>
                </c:pt>
                <c:pt idx="42">
                  <c:v>4</c:v>
                </c:pt>
                <c:pt idx="43">
                  <c:v>4</c:v>
                </c:pt>
                <c:pt idx="44">
                  <c:v>4</c:v>
                </c:pt>
                <c:pt idx="45">
                  <c:v>4</c:v>
                </c:pt>
                <c:pt idx="46">
                  <c:v>4</c:v>
                </c:pt>
                <c:pt idx="47">
                  <c:v>4</c:v>
                </c:pt>
                <c:pt idx="48">
                  <c:v>4</c:v>
                </c:pt>
                <c:pt idx="49">
                  <c:v>4</c:v>
                </c:pt>
                <c:pt idx="50">
                  <c:v>4</c:v>
                </c:pt>
                <c:pt idx="51">
                  <c:v>4</c:v>
                </c:pt>
                <c:pt idx="52">
                  <c:v>4</c:v>
                </c:pt>
                <c:pt idx="53">
                  <c:v>4</c:v>
                </c:pt>
                <c:pt idx="54">
                  <c:v>4</c:v>
                </c:pt>
                <c:pt idx="55">
                  <c:v>4</c:v>
                </c:pt>
                <c:pt idx="56">
                  <c:v>4</c:v>
                </c:pt>
                <c:pt idx="57">
                  <c:v>4</c:v>
                </c:pt>
                <c:pt idx="58">
                  <c:v>4</c:v>
                </c:pt>
                <c:pt idx="59">
                  <c:v>4</c:v>
                </c:pt>
                <c:pt idx="60">
                  <c:v>4</c:v>
                </c:pt>
                <c:pt idx="61">
                  <c:v>4</c:v>
                </c:pt>
                <c:pt idx="62">
                  <c:v>4</c:v>
                </c:pt>
                <c:pt idx="63">
                  <c:v>4</c:v>
                </c:pt>
                <c:pt idx="64">
                  <c:v>4</c:v>
                </c:pt>
                <c:pt idx="65">
                  <c:v>4</c:v>
                </c:pt>
                <c:pt idx="66">
                  <c:v>4</c:v>
                </c:pt>
                <c:pt idx="67">
                  <c:v>4</c:v>
                </c:pt>
                <c:pt idx="68">
                  <c:v>4</c:v>
                </c:pt>
                <c:pt idx="69">
                  <c:v>4</c:v>
                </c:pt>
                <c:pt idx="70">
                  <c:v>5</c:v>
                </c:pt>
                <c:pt idx="71">
                  <c:v>3</c:v>
                </c:pt>
                <c:pt idx="72">
                  <c:v>3</c:v>
                </c:pt>
                <c:pt idx="73">
                  <c:v>3</c:v>
                </c:pt>
                <c:pt idx="74">
                  <c:v>3</c:v>
                </c:pt>
                <c:pt idx="75">
                  <c:v>2</c:v>
                </c:pt>
                <c:pt idx="76">
                  <c:v>3</c:v>
                </c:pt>
                <c:pt idx="77">
                  <c:v>3</c:v>
                </c:pt>
                <c:pt idx="78">
                  <c:v>3</c:v>
                </c:pt>
                <c:pt idx="79">
                  <c:v>3</c:v>
                </c:pt>
                <c:pt idx="80">
                  <c:v>3</c:v>
                </c:pt>
                <c:pt idx="81">
                  <c:v>3</c:v>
                </c:pt>
                <c:pt idx="82">
                  <c:v>2</c:v>
                </c:pt>
                <c:pt idx="83">
                  <c:v>3</c:v>
                </c:pt>
                <c:pt idx="84">
                  <c:v>3</c:v>
                </c:pt>
                <c:pt idx="85">
                  <c:v>3</c:v>
                </c:pt>
                <c:pt idx="86">
                  <c:v>4</c:v>
                </c:pt>
                <c:pt idx="87">
                  <c:v>5</c:v>
                </c:pt>
                <c:pt idx="88">
                  <c:v>4</c:v>
                </c:pt>
                <c:pt idx="89">
                  <c:v>5</c:v>
                </c:pt>
                <c:pt idx="90">
                  <c:v>5</c:v>
                </c:pt>
                <c:pt idx="91">
                  <c:v>3</c:v>
                </c:pt>
                <c:pt idx="92">
                  <c:v>3</c:v>
                </c:pt>
                <c:pt idx="93">
                  <c:v>3</c:v>
                </c:pt>
                <c:pt idx="94">
                  <c:v>3</c:v>
                </c:pt>
                <c:pt idx="95">
                  <c:v>3</c:v>
                </c:pt>
                <c:pt idx="96">
                  <c:v>5</c:v>
                </c:pt>
                <c:pt idx="97">
                  <c:v>5</c:v>
                </c:pt>
                <c:pt idx="98">
                  <c:v>5</c:v>
                </c:pt>
                <c:pt idx="99">
                  <c:v>5</c:v>
                </c:pt>
                <c:pt idx="100">
                  <c:v>4</c:v>
                </c:pt>
                <c:pt idx="101">
                  <c:v>6</c:v>
                </c:pt>
                <c:pt idx="102">
                  <c:v>6</c:v>
                </c:pt>
                <c:pt idx="103">
                  <c:v>6</c:v>
                </c:pt>
                <c:pt idx="104">
                  <c:v>6</c:v>
                </c:pt>
                <c:pt idx="105">
                  <c:v>6</c:v>
                </c:pt>
                <c:pt idx="106">
                  <c:v>5</c:v>
                </c:pt>
                <c:pt idx="107">
                  <c:v>5</c:v>
                </c:pt>
                <c:pt idx="108">
                  <c:v>5</c:v>
                </c:pt>
                <c:pt idx="109">
                  <c:v>7</c:v>
                </c:pt>
                <c:pt idx="110">
                  <c:v>7</c:v>
                </c:pt>
                <c:pt idx="111">
                  <c:v>6</c:v>
                </c:pt>
                <c:pt idx="112">
                  <c:v>6</c:v>
                </c:pt>
                <c:pt idx="113">
                  <c:v>7</c:v>
                </c:pt>
                <c:pt idx="114">
                  <c:v>6</c:v>
                </c:pt>
                <c:pt idx="115">
                  <c:v>6</c:v>
                </c:pt>
                <c:pt idx="116">
                  <c:v>6</c:v>
                </c:pt>
                <c:pt idx="117">
                  <c:v>6</c:v>
                </c:pt>
                <c:pt idx="118">
                  <c:v>6</c:v>
                </c:pt>
                <c:pt idx="119">
                  <c:v>6</c:v>
                </c:pt>
                <c:pt idx="120">
                  <c:v>8</c:v>
                </c:pt>
                <c:pt idx="121">
                  <c:v>8</c:v>
                </c:pt>
                <c:pt idx="122">
                  <c:v>8</c:v>
                </c:pt>
                <c:pt idx="123">
                  <c:v>8</c:v>
                </c:pt>
                <c:pt idx="124">
                  <c:v>8</c:v>
                </c:pt>
                <c:pt idx="125">
                  <c:v>8</c:v>
                </c:pt>
                <c:pt idx="126">
                  <c:v>8</c:v>
                </c:pt>
                <c:pt idx="127">
                  <c:v>8</c:v>
                </c:pt>
                <c:pt idx="128">
                  <c:v>8</c:v>
                </c:pt>
                <c:pt idx="129">
                  <c:v>8</c:v>
                </c:pt>
                <c:pt idx="130">
                  <c:v>8</c:v>
                </c:pt>
                <c:pt idx="131">
                  <c:v>8</c:v>
                </c:pt>
                <c:pt idx="132">
                  <c:v>8</c:v>
                </c:pt>
                <c:pt idx="133">
                  <c:v>8</c:v>
                </c:pt>
                <c:pt idx="134">
                  <c:v>8</c:v>
                </c:pt>
                <c:pt idx="135">
                  <c:v>8</c:v>
                </c:pt>
                <c:pt idx="136">
                  <c:v>9</c:v>
                </c:pt>
                <c:pt idx="137">
                  <c:v>9</c:v>
                </c:pt>
                <c:pt idx="138">
                  <c:v>10</c:v>
                </c:pt>
                <c:pt idx="139">
                  <c:v>10</c:v>
                </c:pt>
                <c:pt idx="140">
                  <c:v>10</c:v>
                </c:pt>
                <c:pt idx="141">
                  <c:v>10</c:v>
                </c:pt>
                <c:pt idx="142">
                  <c:v>10</c:v>
                </c:pt>
                <c:pt idx="143">
                  <c:v>9</c:v>
                </c:pt>
                <c:pt idx="144">
                  <c:v>10</c:v>
                </c:pt>
                <c:pt idx="145">
                  <c:v>10</c:v>
                </c:pt>
                <c:pt idx="146">
                  <c:v>9</c:v>
                </c:pt>
                <c:pt idx="147">
                  <c:v>10</c:v>
                </c:pt>
                <c:pt idx="148">
                  <c:v>11</c:v>
                </c:pt>
                <c:pt idx="149">
                  <c:v>10</c:v>
                </c:pt>
                <c:pt idx="150">
                  <c:v>10</c:v>
                </c:pt>
                <c:pt idx="151">
                  <c:v>10</c:v>
                </c:pt>
                <c:pt idx="152">
                  <c:v>10</c:v>
                </c:pt>
                <c:pt idx="153">
                  <c:v>10</c:v>
                </c:pt>
                <c:pt idx="154">
                  <c:v>10</c:v>
                </c:pt>
                <c:pt idx="155">
                  <c:v>10</c:v>
                </c:pt>
                <c:pt idx="156">
                  <c:v>9</c:v>
                </c:pt>
                <c:pt idx="157">
                  <c:v>9</c:v>
                </c:pt>
                <c:pt idx="158">
                  <c:v>9</c:v>
                </c:pt>
                <c:pt idx="159">
                  <c:v>10</c:v>
                </c:pt>
                <c:pt idx="160">
                  <c:v>10</c:v>
                </c:pt>
                <c:pt idx="161">
                  <c:v>10</c:v>
                </c:pt>
                <c:pt idx="162">
                  <c:v>10</c:v>
                </c:pt>
                <c:pt idx="163">
                  <c:v>10</c:v>
                </c:pt>
                <c:pt idx="164">
                  <c:v>10</c:v>
                </c:pt>
                <c:pt idx="165">
                  <c:v>10</c:v>
                </c:pt>
                <c:pt idx="166">
                  <c:v>10</c:v>
                </c:pt>
                <c:pt idx="167">
                  <c:v>9</c:v>
                </c:pt>
                <c:pt idx="168">
                  <c:v>9</c:v>
                </c:pt>
                <c:pt idx="169">
                  <c:v>10</c:v>
                </c:pt>
                <c:pt idx="170">
                  <c:v>9</c:v>
                </c:pt>
                <c:pt idx="171">
                  <c:v>11</c:v>
                </c:pt>
                <c:pt idx="172">
                  <c:v>11</c:v>
                </c:pt>
                <c:pt idx="173">
                  <c:v>10</c:v>
                </c:pt>
                <c:pt idx="174">
                  <c:v>10</c:v>
                </c:pt>
                <c:pt idx="175">
                  <c:v>8</c:v>
                </c:pt>
                <c:pt idx="176">
                  <c:v>8</c:v>
                </c:pt>
                <c:pt idx="177">
                  <c:v>8</c:v>
                </c:pt>
                <c:pt idx="178">
                  <c:v>8</c:v>
                </c:pt>
                <c:pt idx="179">
                  <c:v>8</c:v>
                </c:pt>
                <c:pt idx="180">
                  <c:v>7</c:v>
                </c:pt>
                <c:pt idx="181">
                  <c:v>8</c:v>
                </c:pt>
                <c:pt idx="182">
                  <c:v>7</c:v>
                </c:pt>
                <c:pt idx="183">
                  <c:v>7</c:v>
                </c:pt>
                <c:pt idx="184">
                  <c:v>7</c:v>
                </c:pt>
                <c:pt idx="185">
                  <c:v>7</c:v>
                </c:pt>
                <c:pt idx="186">
                  <c:v>8</c:v>
                </c:pt>
                <c:pt idx="187">
                  <c:v>8</c:v>
                </c:pt>
                <c:pt idx="188">
                  <c:v>8</c:v>
                </c:pt>
                <c:pt idx="189">
                  <c:v>7</c:v>
                </c:pt>
                <c:pt idx="190">
                  <c:v>7</c:v>
                </c:pt>
                <c:pt idx="191">
                  <c:v>7</c:v>
                </c:pt>
                <c:pt idx="192">
                  <c:v>8</c:v>
                </c:pt>
                <c:pt idx="193">
                  <c:v>8</c:v>
                </c:pt>
                <c:pt idx="194">
                  <c:v>7</c:v>
                </c:pt>
                <c:pt idx="195">
                  <c:v>7</c:v>
                </c:pt>
                <c:pt idx="196">
                  <c:v>7</c:v>
                </c:pt>
                <c:pt idx="197">
                  <c:v>6</c:v>
                </c:pt>
                <c:pt idx="198">
                  <c:v>6</c:v>
                </c:pt>
                <c:pt idx="199">
                  <c:v>6</c:v>
                </c:pt>
                <c:pt idx="200">
                  <c:v>6</c:v>
                </c:pt>
                <c:pt idx="201">
                  <c:v>5</c:v>
                </c:pt>
                <c:pt idx="202">
                  <c:v>5</c:v>
                </c:pt>
                <c:pt idx="203">
                  <c:v>5</c:v>
                </c:pt>
                <c:pt idx="204">
                  <c:v>6</c:v>
                </c:pt>
                <c:pt idx="205">
                  <c:v>7</c:v>
                </c:pt>
                <c:pt idx="206">
                  <c:v>7</c:v>
                </c:pt>
                <c:pt idx="207">
                  <c:v>7</c:v>
                </c:pt>
                <c:pt idx="208">
                  <c:v>7</c:v>
                </c:pt>
                <c:pt idx="209">
                  <c:v>7</c:v>
                </c:pt>
                <c:pt idx="210">
                  <c:v>7</c:v>
                </c:pt>
                <c:pt idx="211">
                  <c:v>7</c:v>
                </c:pt>
                <c:pt idx="212">
                  <c:v>7</c:v>
                </c:pt>
                <c:pt idx="213">
                  <c:v>7</c:v>
                </c:pt>
                <c:pt idx="214">
                  <c:v>6</c:v>
                </c:pt>
                <c:pt idx="215">
                  <c:v>5</c:v>
                </c:pt>
                <c:pt idx="216">
                  <c:v>7</c:v>
                </c:pt>
                <c:pt idx="217">
                  <c:v>8</c:v>
                </c:pt>
                <c:pt idx="218">
                  <c:v>6</c:v>
                </c:pt>
                <c:pt idx="219">
                  <c:v>6</c:v>
                </c:pt>
                <c:pt idx="220">
                  <c:v>6</c:v>
                </c:pt>
                <c:pt idx="221">
                  <c:v>7</c:v>
                </c:pt>
                <c:pt idx="222">
                  <c:v>6</c:v>
                </c:pt>
                <c:pt idx="223">
                  <c:v>6</c:v>
                </c:pt>
                <c:pt idx="224">
                  <c:v>6</c:v>
                </c:pt>
                <c:pt idx="225">
                  <c:v>6</c:v>
                </c:pt>
                <c:pt idx="226">
                  <c:v>6</c:v>
                </c:pt>
                <c:pt idx="227">
                  <c:v>5</c:v>
                </c:pt>
                <c:pt idx="228">
                  <c:v>5</c:v>
                </c:pt>
                <c:pt idx="229">
                  <c:v>4</c:v>
                </c:pt>
                <c:pt idx="230">
                  <c:v>4</c:v>
                </c:pt>
                <c:pt idx="231">
                  <c:v>4</c:v>
                </c:pt>
                <c:pt idx="232">
                  <c:v>4</c:v>
                </c:pt>
                <c:pt idx="233">
                  <c:v>4</c:v>
                </c:pt>
                <c:pt idx="234">
                  <c:v>4</c:v>
                </c:pt>
                <c:pt idx="235">
                  <c:v>3</c:v>
                </c:pt>
                <c:pt idx="236">
                  <c:v>3</c:v>
                </c:pt>
                <c:pt idx="237">
                  <c:v>3</c:v>
                </c:pt>
                <c:pt idx="238">
                  <c:v>4</c:v>
                </c:pt>
                <c:pt idx="239">
                  <c:v>4</c:v>
                </c:pt>
                <c:pt idx="240">
                  <c:v>4</c:v>
                </c:pt>
                <c:pt idx="241">
                  <c:v>4</c:v>
                </c:pt>
                <c:pt idx="242">
                  <c:v>4</c:v>
                </c:pt>
                <c:pt idx="243">
                  <c:v>4</c:v>
                </c:pt>
                <c:pt idx="244">
                  <c:v>4</c:v>
                </c:pt>
                <c:pt idx="245">
                  <c:v>4</c:v>
                </c:pt>
                <c:pt idx="246">
                  <c:v>4</c:v>
                </c:pt>
                <c:pt idx="247">
                  <c:v>4</c:v>
                </c:pt>
                <c:pt idx="248">
                  <c:v>4</c:v>
                </c:pt>
                <c:pt idx="249">
                  <c:v>4</c:v>
                </c:pt>
                <c:pt idx="250">
                  <c:v>4</c:v>
                </c:pt>
                <c:pt idx="251">
                  <c:v>4</c:v>
                </c:pt>
                <c:pt idx="252">
                  <c:v>4</c:v>
                </c:pt>
                <c:pt idx="253">
                  <c:v>4</c:v>
                </c:pt>
                <c:pt idx="254">
                  <c:v>4</c:v>
                </c:pt>
                <c:pt idx="255">
                  <c:v>4</c:v>
                </c:pt>
                <c:pt idx="256">
                  <c:v>4</c:v>
                </c:pt>
                <c:pt idx="257">
                  <c:v>4</c:v>
                </c:pt>
                <c:pt idx="258">
                  <c:v>4</c:v>
                </c:pt>
                <c:pt idx="259">
                  <c:v>4</c:v>
                </c:pt>
                <c:pt idx="260">
                  <c:v>4</c:v>
                </c:pt>
                <c:pt idx="261">
                  <c:v>4</c:v>
                </c:pt>
                <c:pt idx="262">
                  <c:v>4</c:v>
                </c:pt>
                <c:pt idx="263">
                  <c:v>4</c:v>
                </c:pt>
                <c:pt idx="264">
                  <c:v>4</c:v>
                </c:pt>
                <c:pt idx="265">
                  <c:v>4</c:v>
                </c:pt>
                <c:pt idx="266">
                  <c:v>4</c:v>
                </c:pt>
                <c:pt idx="267">
                  <c:v>4</c:v>
                </c:pt>
                <c:pt idx="268">
                  <c:v>4</c:v>
                </c:pt>
                <c:pt idx="269">
                  <c:v>4</c:v>
                </c:pt>
                <c:pt idx="270">
                  <c:v>4</c:v>
                </c:pt>
                <c:pt idx="271">
                  <c:v>4</c:v>
                </c:pt>
                <c:pt idx="272">
                  <c:v>4</c:v>
                </c:pt>
                <c:pt idx="273">
                  <c:v>4</c:v>
                </c:pt>
                <c:pt idx="274">
                  <c:v>4</c:v>
                </c:pt>
                <c:pt idx="275">
                  <c:v>4</c:v>
                </c:pt>
                <c:pt idx="276">
                  <c:v>4</c:v>
                </c:pt>
                <c:pt idx="277">
                  <c:v>3</c:v>
                </c:pt>
                <c:pt idx="278">
                  <c:v>3</c:v>
                </c:pt>
                <c:pt idx="279">
                  <c:v>3</c:v>
                </c:pt>
                <c:pt idx="280">
                  <c:v>3</c:v>
                </c:pt>
                <c:pt idx="281">
                  <c:v>3</c:v>
                </c:pt>
                <c:pt idx="282">
                  <c:v>3</c:v>
                </c:pt>
                <c:pt idx="283">
                  <c:v>3</c:v>
                </c:pt>
                <c:pt idx="284">
                  <c:v>3</c:v>
                </c:pt>
                <c:pt idx="285">
                  <c:v>3</c:v>
                </c:pt>
                <c:pt idx="286">
                  <c:v>3</c:v>
                </c:pt>
                <c:pt idx="287">
                  <c:v>3</c:v>
                </c:pt>
                <c:pt idx="288">
                  <c:v>3</c:v>
                </c:pt>
                <c:pt idx="289">
                  <c:v>3</c:v>
                </c:pt>
                <c:pt idx="290">
                  <c:v>3</c:v>
                </c:pt>
                <c:pt idx="291">
                  <c:v>2</c:v>
                </c:pt>
                <c:pt idx="292">
                  <c:v>3</c:v>
                </c:pt>
                <c:pt idx="293">
                  <c:v>3</c:v>
                </c:pt>
                <c:pt idx="294">
                  <c:v>3</c:v>
                </c:pt>
                <c:pt idx="295">
                  <c:v>3</c:v>
                </c:pt>
                <c:pt idx="296">
                  <c:v>3</c:v>
                </c:pt>
                <c:pt idx="297">
                  <c:v>3</c:v>
                </c:pt>
                <c:pt idx="298">
                  <c:v>3</c:v>
                </c:pt>
                <c:pt idx="299">
                  <c:v>3</c:v>
                </c:pt>
                <c:pt idx="300">
                  <c:v>3</c:v>
                </c:pt>
                <c:pt idx="301">
                  <c:v>3</c:v>
                </c:pt>
                <c:pt idx="302">
                  <c:v>3</c:v>
                </c:pt>
                <c:pt idx="303">
                  <c:v>3</c:v>
                </c:pt>
                <c:pt idx="304">
                  <c:v>3</c:v>
                </c:pt>
                <c:pt idx="305">
                  <c:v>3</c:v>
                </c:pt>
                <c:pt idx="306">
                  <c:v>3</c:v>
                </c:pt>
                <c:pt idx="307">
                  <c:v>3</c:v>
                </c:pt>
                <c:pt idx="308">
                  <c:v>3</c:v>
                </c:pt>
                <c:pt idx="309">
                  <c:v>3</c:v>
                </c:pt>
                <c:pt idx="310">
                  <c:v>3</c:v>
                </c:pt>
                <c:pt idx="311">
                  <c:v>3</c:v>
                </c:pt>
                <c:pt idx="312">
                  <c:v>3</c:v>
                </c:pt>
                <c:pt idx="313">
                  <c:v>3</c:v>
                </c:pt>
                <c:pt idx="314">
                  <c:v>3</c:v>
                </c:pt>
                <c:pt idx="315">
                  <c:v>3</c:v>
                </c:pt>
                <c:pt idx="316">
                  <c:v>3</c:v>
                </c:pt>
                <c:pt idx="317">
                  <c:v>3</c:v>
                </c:pt>
                <c:pt idx="318">
                  <c:v>3</c:v>
                </c:pt>
                <c:pt idx="319">
                  <c:v>4</c:v>
                </c:pt>
                <c:pt idx="320">
                  <c:v>4</c:v>
                </c:pt>
                <c:pt idx="321">
                  <c:v>4</c:v>
                </c:pt>
                <c:pt idx="322">
                  <c:v>4</c:v>
                </c:pt>
                <c:pt idx="323">
                  <c:v>4</c:v>
                </c:pt>
                <c:pt idx="324">
                  <c:v>4</c:v>
                </c:pt>
                <c:pt idx="325">
                  <c:v>4</c:v>
                </c:pt>
                <c:pt idx="326">
                  <c:v>5</c:v>
                </c:pt>
                <c:pt idx="327">
                  <c:v>5</c:v>
                </c:pt>
                <c:pt idx="328">
                  <c:v>5</c:v>
                </c:pt>
                <c:pt idx="329">
                  <c:v>5</c:v>
                </c:pt>
                <c:pt idx="330">
                  <c:v>5</c:v>
                </c:pt>
                <c:pt idx="331">
                  <c:v>5</c:v>
                </c:pt>
                <c:pt idx="332">
                  <c:v>6</c:v>
                </c:pt>
                <c:pt idx="333">
                  <c:v>5</c:v>
                </c:pt>
                <c:pt idx="334">
                  <c:v>6</c:v>
                </c:pt>
                <c:pt idx="335">
                  <c:v>5</c:v>
                </c:pt>
                <c:pt idx="336">
                  <c:v>7</c:v>
                </c:pt>
                <c:pt idx="337">
                  <c:v>6</c:v>
                </c:pt>
                <c:pt idx="338">
                  <c:v>6</c:v>
                </c:pt>
                <c:pt idx="339">
                  <c:v>6</c:v>
                </c:pt>
                <c:pt idx="340">
                  <c:v>6</c:v>
                </c:pt>
                <c:pt idx="341">
                  <c:v>6</c:v>
                </c:pt>
                <c:pt idx="342">
                  <c:v>6</c:v>
                </c:pt>
                <c:pt idx="343">
                  <c:v>6</c:v>
                </c:pt>
                <c:pt idx="344">
                  <c:v>6</c:v>
                </c:pt>
                <c:pt idx="345">
                  <c:v>5</c:v>
                </c:pt>
                <c:pt idx="346">
                  <c:v>5</c:v>
                </c:pt>
                <c:pt idx="347">
                  <c:v>5</c:v>
                </c:pt>
                <c:pt idx="348">
                  <c:v>5</c:v>
                </c:pt>
                <c:pt idx="349">
                  <c:v>5</c:v>
                </c:pt>
                <c:pt idx="350">
                  <c:v>5</c:v>
                </c:pt>
                <c:pt idx="351">
                  <c:v>5</c:v>
                </c:pt>
                <c:pt idx="352">
                  <c:v>5</c:v>
                </c:pt>
                <c:pt idx="353">
                  <c:v>5</c:v>
                </c:pt>
                <c:pt idx="354">
                  <c:v>5</c:v>
                </c:pt>
                <c:pt idx="355">
                  <c:v>5</c:v>
                </c:pt>
                <c:pt idx="356">
                  <c:v>5</c:v>
                </c:pt>
                <c:pt idx="357">
                  <c:v>5</c:v>
                </c:pt>
                <c:pt idx="358">
                  <c:v>5</c:v>
                </c:pt>
                <c:pt idx="359">
                  <c:v>5</c:v>
                </c:pt>
                <c:pt idx="360">
                  <c:v>4</c:v>
                </c:pt>
                <c:pt idx="361">
                  <c:v>4</c:v>
                </c:pt>
                <c:pt idx="362">
                  <c:v>5</c:v>
                </c:pt>
                <c:pt idx="363">
                  <c:v>4</c:v>
                </c:pt>
                <c:pt idx="364">
                  <c:v>4</c:v>
                </c:pt>
                <c:pt idx="365">
                  <c:v>4</c:v>
                </c:pt>
                <c:pt idx="366">
                  <c:v>4</c:v>
                </c:pt>
                <c:pt idx="367">
                  <c:v>4</c:v>
                </c:pt>
                <c:pt idx="368">
                  <c:v>4</c:v>
                </c:pt>
                <c:pt idx="369">
                  <c:v>4</c:v>
                </c:pt>
                <c:pt idx="370">
                  <c:v>4</c:v>
                </c:pt>
                <c:pt idx="371">
                  <c:v>5</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4</c:v>
                </c:pt>
                <c:pt idx="401">
                  <c:v>4</c:v>
                </c:pt>
                <c:pt idx="402">
                  <c:v>4</c:v>
                </c:pt>
                <c:pt idx="403">
                  <c:v>4</c:v>
                </c:pt>
                <c:pt idx="404">
                  <c:v>4</c:v>
                </c:pt>
                <c:pt idx="405">
                  <c:v>4</c:v>
                </c:pt>
                <c:pt idx="406">
                  <c:v>4</c:v>
                </c:pt>
                <c:pt idx="407">
                  <c:v>4</c:v>
                </c:pt>
                <c:pt idx="408">
                  <c:v>4</c:v>
                </c:pt>
                <c:pt idx="409">
                  <c:v>4</c:v>
                </c:pt>
                <c:pt idx="410">
                  <c:v>4</c:v>
                </c:pt>
                <c:pt idx="411">
                  <c:v>4</c:v>
                </c:pt>
                <c:pt idx="412">
                  <c:v>4</c:v>
                </c:pt>
                <c:pt idx="413">
                  <c:v>4</c:v>
                </c:pt>
                <c:pt idx="414">
                  <c:v>3</c:v>
                </c:pt>
                <c:pt idx="415">
                  <c:v>4</c:v>
                </c:pt>
                <c:pt idx="416">
                  <c:v>4</c:v>
                </c:pt>
                <c:pt idx="417">
                  <c:v>4</c:v>
                </c:pt>
                <c:pt idx="418">
                  <c:v>4</c:v>
                </c:pt>
                <c:pt idx="419">
                  <c:v>4</c:v>
                </c:pt>
                <c:pt idx="420">
                  <c:v>4</c:v>
                </c:pt>
                <c:pt idx="421">
                  <c:v>4</c:v>
                </c:pt>
                <c:pt idx="422">
                  <c:v>5</c:v>
                </c:pt>
                <c:pt idx="423">
                  <c:v>5</c:v>
                </c:pt>
                <c:pt idx="424">
                  <c:v>5</c:v>
                </c:pt>
                <c:pt idx="425">
                  <c:v>6</c:v>
                </c:pt>
                <c:pt idx="426">
                  <c:v>6</c:v>
                </c:pt>
                <c:pt idx="427">
                  <c:v>6</c:v>
                </c:pt>
                <c:pt idx="428">
                  <c:v>6</c:v>
                </c:pt>
                <c:pt idx="429">
                  <c:v>6</c:v>
                </c:pt>
                <c:pt idx="430">
                  <c:v>6</c:v>
                </c:pt>
                <c:pt idx="431">
                  <c:v>6</c:v>
                </c:pt>
                <c:pt idx="432">
                  <c:v>6</c:v>
                </c:pt>
                <c:pt idx="433">
                  <c:v>6</c:v>
                </c:pt>
                <c:pt idx="434">
                  <c:v>6</c:v>
                </c:pt>
                <c:pt idx="435">
                  <c:v>6</c:v>
                </c:pt>
                <c:pt idx="436">
                  <c:v>6</c:v>
                </c:pt>
                <c:pt idx="437">
                  <c:v>6</c:v>
                </c:pt>
                <c:pt idx="438">
                  <c:v>5</c:v>
                </c:pt>
                <c:pt idx="439">
                  <c:v>5</c:v>
                </c:pt>
                <c:pt idx="440">
                  <c:v>5</c:v>
                </c:pt>
                <c:pt idx="441">
                  <c:v>5</c:v>
                </c:pt>
                <c:pt idx="442">
                  <c:v>5</c:v>
                </c:pt>
                <c:pt idx="443">
                  <c:v>5</c:v>
                </c:pt>
                <c:pt idx="444">
                  <c:v>5</c:v>
                </c:pt>
                <c:pt idx="445">
                  <c:v>4</c:v>
                </c:pt>
                <c:pt idx="446">
                  <c:v>4</c:v>
                </c:pt>
                <c:pt idx="447">
                  <c:v>4</c:v>
                </c:pt>
                <c:pt idx="448">
                  <c:v>4</c:v>
                </c:pt>
                <c:pt idx="449">
                  <c:v>4</c:v>
                </c:pt>
                <c:pt idx="450">
                  <c:v>4</c:v>
                </c:pt>
                <c:pt idx="451">
                  <c:v>4</c:v>
                </c:pt>
                <c:pt idx="452">
                  <c:v>4</c:v>
                </c:pt>
                <c:pt idx="453">
                  <c:v>4</c:v>
                </c:pt>
                <c:pt idx="454">
                  <c:v>4</c:v>
                </c:pt>
                <c:pt idx="455">
                  <c:v>4</c:v>
                </c:pt>
                <c:pt idx="456">
                  <c:v>4</c:v>
                </c:pt>
                <c:pt idx="457">
                  <c:v>4</c:v>
                </c:pt>
                <c:pt idx="458">
                  <c:v>3</c:v>
                </c:pt>
                <c:pt idx="459">
                  <c:v>3</c:v>
                </c:pt>
                <c:pt idx="460">
                  <c:v>3</c:v>
                </c:pt>
                <c:pt idx="461">
                  <c:v>3</c:v>
                </c:pt>
                <c:pt idx="462">
                  <c:v>3</c:v>
                </c:pt>
                <c:pt idx="463">
                  <c:v>3</c:v>
                </c:pt>
                <c:pt idx="464">
                  <c:v>3</c:v>
                </c:pt>
                <c:pt idx="465">
                  <c:v>3</c:v>
                </c:pt>
                <c:pt idx="466">
                  <c:v>3</c:v>
                </c:pt>
                <c:pt idx="467">
                  <c:v>3</c:v>
                </c:pt>
                <c:pt idx="468">
                  <c:v>4</c:v>
                </c:pt>
                <c:pt idx="469">
                  <c:v>4</c:v>
                </c:pt>
                <c:pt idx="470">
                  <c:v>4</c:v>
                </c:pt>
                <c:pt idx="471">
                  <c:v>4</c:v>
                </c:pt>
                <c:pt idx="472">
                  <c:v>4</c:v>
                </c:pt>
                <c:pt idx="473">
                  <c:v>4</c:v>
                </c:pt>
                <c:pt idx="474">
                  <c:v>4</c:v>
                </c:pt>
                <c:pt idx="475">
                  <c:v>3</c:v>
                </c:pt>
                <c:pt idx="476">
                  <c:v>3</c:v>
                </c:pt>
                <c:pt idx="477">
                  <c:v>4</c:v>
                </c:pt>
                <c:pt idx="478">
                  <c:v>3</c:v>
                </c:pt>
                <c:pt idx="479">
                  <c:v>3</c:v>
                </c:pt>
                <c:pt idx="480">
                  <c:v>3</c:v>
                </c:pt>
                <c:pt idx="481">
                  <c:v>3</c:v>
                </c:pt>
                <c:pt idx="482">
                  <c:v>3</c:v>
                </c:pt>
                <c:pt idx="483">
                  <c:v>3</c:v>
                </c:pt>
                <c:pt idx="484">
                  <c:v>3</c:v>
                </c:pt>
                <c:pt idx="485">
                  <c:v>3</c:v>
                </c:pt>
                <c:pt idx="486">
                  <c:v>3</c:v>
                </c:pt>
                <c:pt idx="487">
                  <c:v>3</c:v>
                </c:pt>
                <c:pt idx="488">
                  <c:v>3</c:v>
                </c:pt>
                <c:pt idx="489">
                  <c:v>3</c:v>
                </c:pt>
                <c:pt idx="490">
                  <c:v>3</c:v>
                </c:pt>
                <c:pt idx="491">
                  <c:v>4</c:v>
                </c:pt>
                <c:pt idx="492">
                  <c:v>4</c:v>
                </c:pt>
                <c:pt idx="493">
                  <c:v>4</c:v>
                </c:pt>
                <c:pt idx="494">
                  <c:v>4</c:v>
                </c:pt>
                <c:pt idx="495">
                  <c:v>4</c:v>
                </c:pt>
                <c:pt idx="496">
                  <c:v>3</c:v>
                </c:pt>
                <c:pt idx="497">
                  <c:v>3</c:v>
                </c:pt>
                <c:pt idx="498">
                  <c:v>3</c:v>
                </c:pt>
                <c:pt idx="499">
                  <c:v>3</c:v>
                </c:pt>
                <c:pt idx="500">
                  <c:v>3</c:v>
                </c:pt>
                <c:pt idx="501">
                  <c:v>3</c:v>
                </c:pt>
                <c:pt idx="502">
                  <c:v>3</c:v>
                </c:pt>
                <c:pt idx="503">
                  <c:v>4</c:v>
                </c:pt>
                <c:pt idx="504">
                  <c:v>4</c:v>
                </c:pt>
                <c:pt idx="505">
                  <c:v>4</c:v>
                </c:pt>
                <c:pt idx="506">
                  <c:v>3</c:v>
                </c:pt>
                <c:pt idx="507">
                  <c:v>3</c:v>
                </c:pt>
                <c:pt idx="508">
                  <c:v>2</c:v>
                </c:pt>
                <c:pt idx="509">
                  <c:v>2</c:v>
                </c:pt>
                <c:pt idx="510">
                  <c:v>2</c:v>
                </c:pt>
                <c:pt idx="511">
                  <c:v>2</c:v>
                </c:pt>
                <c:pt idx="512">
                  <c:v>2</c:v>
                </c:pt>
                <c:pt idx="513">
                  <c:v>2</c:v>
                </c:pt>
                <c:pt idx="514">
                  <c:v>2</c:v>
                </c:pt>
                <c:pt idx="515">
                  <c:v>2</c:v>
                </c:pt>
                <c:pt idx="516">
                  <c:v>2</c:v>
                </c:pt>
                <c:pt idx="517">
                  <c:v>1</c:v>
                </c:pt>
                <c:pt idx="518">
                  <c:v>1</c:v>
                </c:pt>
                <c:pt idx="519">
                  <c:v>1</c:v>
                </c:pt>
                <c:pt idx="520">
                  <c:v>1</c:v>
                </c:pt>
                <c:pt idx="521">
                  <c:v>1</c:v>
                </c:pt>
                <c:pt idx="522">
                  <c:v>1</c:v>
                </c:pt>
                <c:pt idx="523">
                  <c:v>1</c:v>
                </c:pt>
                <c:pt idx="524">
                  <c:v>1</c:v>
                </c:pt>
                <c:pt idx="525">
                  <c:v>2</c:v>
                </c:pt>
                <c:pt idx="526">
                  <c:v>2</c:v>
                </c:pt>
                <c:pt idx="527">
                  <c:v>2</c:v>
                </c:pt>
                <c:pt idx="528">
                  <c:v>2</c:v>
                </c:pt>
                <c:pt idx="529">
                  <c:v>2</c:v>
                </c:pt>
                <c:pt idx="530">
                  <c:v>2</c:v>
                </c:pt>
              </c:numCache>
            </c:numRef>
          </c:yVal>
          <c:smooth val="0"/>
          <c:extLst>
            <c:ext xmlns:c16="http://schemas.microsoft.com/office/drawing/2014/chart" uri="{C3380CC4-5D6E-409C-BE32-E72D297353CC}">
              <c16:uniqueId val="{00000004-97A9-4E6D-BA1B-2BC3B4ADDE09}"/>
            </c:ext>
          </c:extLst>
        </c:ser>
        <c:dLbls>
          <c:showLegendKey val="0"/>
          <c:showVal val="0"/>
          <c:showCatName val="0"/>
          <c:showSerName val="0"/>
          <c:showPercent val="0"/>
          <c:showBubbleSize val="0"/>
        </c:dLbls>
        <c:axId val="-263726144"/>
        <c:axId val="-263714720"/>
      </c:scatterChart>
      <c:valAx>
        <c:axId val="-263725600"/>
        <c:scaling>
          <c:orientation val="minMax"/>
          <c:max val="45261"/>
          <c:min val="25569"/>
        </c:scaling>
        <c:delete val="0"/>
        <c:axPos val="b"/>
        <c:majorGridlines>
          <c:spPr>
            <a:ln w="9525" cap="flat" cmpd="sng" algn="ctr">
              <a:solidFill>
                <a:schemeClr val="tx1">
                  <a:lumMod val="15000"/>
                  <a:lumOff val="85000"/>
                </a:schemeClr>
              </a:solidFill>
              <a:round/>
            </a:ln>
            <a:effectLst/>
          </c:spPr>
        </c:majorGridlines>
        <c:numFmt formatCode="yyyy" sourceLinked="0"/>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263728320"/>
        <c:crossesAt val="0.1"/>
        <c:crossBetween val="midCat"/>
      </c:valAx>
      <c:valAx>
        <c:axId val="-26372832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dirty="0"/>
                  <a:t>Production rates (KLPD), GOR (scum/kl)</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263725600"/>
        <c:crosses val="autoZero"/>
        <c:crossBetween val="midCat"/>
      </c:valAx>
      <c:valAx>
        <c:axId val="-263714720"/>
        <c:scaling>
          <c:orientation val="minMax"/>
          <c:max val="15"/>
        </c:scaling>
        <c:delete val="0"/>
        <c:axPos val="r"/>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a:t>Active Producers </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263726144"/>
        <c:crosses val="max"/>
        <c:crossBetween val="midCat"/>
        <c:majorUnit val="3"/>
      </c:valAx>
      <c:valAx>
        <c:axId val="-263726144"/>
        <c:scaling>
          <c:orientation val="minMax"/>
        </c:scaling>
        <c:delete val="1"/>
        <c:axPos val="b"/>
        <c:numFmt formatCode="m/d/yyyy" sourceLinked="1"/>
        <c:majorTickMark val="out"/>
        <c:minorTickMark val="none"/>
        <c:tickLblPos val="nextTo"/>
        <c:crossAx val="-2637147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b="1">
                <a:latin typeface="Arial"/>
                <a:ea typeface="Arial"/>
                <a:cs typeface="Arial"/>
              </a:defRPr>
            </a:pPr>
            <a:r>
              <a:rPr lang="en-US"/>
              <a:t>Pred(Initial 
Production) / Initial 
Production</a:t>
            </a:r>
          </a:p>
        </c:rich>
      </c:tx>
      <c:overlay val="0"/>
    </c:title>
    <c:autoTitleDeleted val="0"/>
    <c:plotArea>
      <c:layout/>
      <c:scatterChart>
        <c:scatterStyle val="lineMarker"/>
        <c:varyColors val="0"/>
        <c:ser>
          <c:idx val="0"/>
          <c:order val="0"/>
          <c:tx>
            <c:v/>
          </c:tx>
          <c:spPr>
            <a:ln w="25400">
              <a:noFill/>
            </a:ln>
            <a:effectLst/>
          </c:spPr>
          <c:marker>
            <c:symbol val="circle"/>
            <c:size val="3"/>
            <c:spPr>
              <a:solidFill>
                <a:srgbClr val="003CE6"/>
              </a:solidFill>
              <a:ln w="50800">
                <a:solidFill>
                  <a:srgbClr val="003CE6"/>
                </a:solidFill>
                <a:prstDash val="solid"/>
              </a:ln>
            </c:spPr>
          </c:marker>
          <c:xVal>
            <c:numRef>
              <c:f>'[Book2.xlsx]MLG First 10'!$E$159:$E$188</c:f>
              <c:numCache>
                <c:formatCode>0.000</c:formatCode>
                <c:ptCount val="30"/>
                <c:pt idx="0">
                  <c:v>247.75774821126933</c:v>
                </c:pt>
                <c:pt idx="1">
                  <c:v>466.13652102692242</c:v>
                </c:pt>
                <c:pt idx="2">
                  <c:v>291.26910592872542</c:v>
                </c:pt>
                <c:pt idx="3">
                  <c:v>372.1090582736237</c:v>
                </c:pt>
                <c:pt idx="4">
                  <c:v>-75.899304155685485</c:v>
                </c:pt>
                <c:pt idx="5">
                  <c:v>108.45811735144466</c:v>
                </c:pt>
                <c:pt idx="6">
                  <c:v>24.381024715971755</c:v>
                </c:pt>
                <c:pt idx="7">
                  <c:v>-152.1725903702079</c:v>
                </c:pt>
                <c:pt idx="8">
                  <c:v>-169.05117131597581</c:v>
                </c:pt>
                <c:pt idx="9">
                  <c:v>-166.96650004836957</c:v>
                </c:pt>
                <c:pt idx="10">
                  <c:v>-51.902216038695038</c:v>
                </c:pt>
                <c:pt idx="11">
                  <c:v>-178.82258259343638</c:v>
                </c:pt>
                <c:pt idx="12">
                  <c:v>-86.233177222176494</c:v>
                </c:pt>
                <c:pt idx="13">
                  <c:v>24.78662159546424</c:v>
                </c:pt>
                <c:pt idx="14">
                  <c:v>-189.38926303920076</c:v>
                </c:pt>
                <c:pt idx="15">
                  <c:v>-24.798636375813686</c:v>
                </c:pt>
                <c:pt idx="16">
                  <c:v>-19.686918340335893</c:v>
                </c:pt>
                <c:pt idx="17">
                  <c:v>20.145250114132764</c:v>
                </c:pt>
                <c:pt idx="18">
                  <c:v>-90.107771081386005</c:v>
                </c:pt>
                <c:pt idx="19">
                  <c:v>-86.170520202848166</c:v>
                </c:pt>
                <c:pt idx="20">
                  <c:v>-59.327565356832665</c:v>
                </c:pt>
                <c:pt idx="21">
                  <c:v>-160.54014781437439</c:v>
                </c:pt>
                <c:pt idx="22">
                  <c:v>-26.323670521174051</c:v>
                </c:pt>
                <c:pt idx="23">
                  <c:v>-99.490174634835441</c:v>
                </c:pt>
                <c:pt idx="24">
                  <c:v>-54.293313897599084</c:v>
                </c:pt>
                <c:pt idx="25">
                  <c:v>-177.87124537278876</c:v>
                </c:pt>
                <c:pt idx="26">
                  <c:v>62.536112817690224</c:v>
                </c:pt>
                <c:pt idx="27">
                  <c:v>-295.2820215815932</c:v>
                </c:pt>
                <c:pt idx="28">
                  <c:v>-126.72908983786002</c:v>
                </c:pt>
                <c:pt idx="29">
                  <c:v>-49.601019359053623</c:v>
                </c:pt>
              </c:numCache>
            </c:numRef>
          </c:xVal>
          <c:yVal>
            <c:numRef>
              <c:f>'[Book2.xlsx]MLG First 10'!$D$159:$D$188</c:f>
              <c:numCache>
                <c:formatCode>0.000</c:formatCode>
                <c:ptCount val="30"/>
                <c:pt idx="0">
                  <c:v>79.442139562500074</c:v>
                </c:pt>
                <c:pt idx="1">
                  <c:v>322.16552156250003</c:v>
                </c:pt>
                <c:pt idx="2">
                  <c:v>231.02631956250008</c:v>
                </c:pt>
                <c:pt idx="3">
                  <c:v>836.85985556249989</c:v>
                </c:pt>
                <c:pt idx="4">
                  <c:v>-80.884862437499919</c:v>
                </c:pt>
                <c:pt idx="5">
                  <c:v>-52.895252437499892</c:v>
                </c:pt>
                <c:pt idx="6">
                  <c:v>36.985989562500095</c:v>
                </c:pt>
                <c:pt idx="7">
                  <c:v>-200.95714443749992</c:v>
                </c:pt>
                <c:pt idx="8">
                  <c:v>-120.63639843749993</c:v>
                </c:pt>
                <c:pt idx="9">
                  <c:v>-103.46524443749996</c:v>
                </c:pt>
                <c:pt idx="10">
                  <c:v>190.01682356250006</c:v>
                </c:pt>
                <c:pt idx="11">
                  <c:v>-212.40458043749993</c:v>
                </c:pt>
                <c:pt idx="12">
                  <c:v>-320.46334443749993</c:v>
                </c:pt>
                <c:pt idx="13">
                  <c:v>231.78109556250007</c:v>
                </c:pt>
                <c:pt idx="14">
                  <c:v>-138.93971643749992</c:v>
                </c:pt>
                <c:pt idx="15">
                  <c:v>-150.76454043749993</c:v>
                </c:pt>
                <c:pt idx="16">
                  <c:v>-313.41876843749992</c:v>
                </c:pt>
                <c:pt idx="17">
                  <c:v>237.88220156250003</c:v>
                </c:pt>
                <c:pt idx="18">
                  <c:v>-263.72934843749994</c:v>
                </c:pt>
                <c:pt idx="19">
                  <c:v>207.87985556250004</c:v>
                </c:pt>
                <c:pt idx="20">
                  <c:v>32.77182356250006</c:v>
                </c:pt>
                <c:pt idx="21">
                  <c:v>21.26148956250006</c:v>
                </c:pt>
                <c:pt idx="22">
                  <c:v>-73.211306437499957</c:v>
                </c:pt>
                <c:pt idx="23">
                  <c:v>-166.99222443749994</c:v>
                </c:pt>
                <c:pt idx="24">
                  <c:v>-104.91189843749993</c:v>
                </c:pt>
                <c:pt idx="25">
                  <c:v>-117.61729443749996</c:v>
                </c:pt>
                <c:pt idx="26">
                  <c:v>-194.47865043749991</c:v>
                </c:pt>
                <c:pt idx="27">
                  <c:v>-353.35899843749991</c:v>
                </c:pt>
                <c:pt idx="28">
                  <c:v>-153.78364443749996</c:v>
                </c:pt>
                <c:pt idx="29">
                  <c:v>-28.239236437499983</c:v>
                </c:pt>
              </c:numCache>
            </c:numRef>
          </c:yVal>
          <c:smooth val="0"/>
          <c:extLst>
            <c:ext xmlns:c16="http://schemas.microsoft.com/office/drawing/2014/chart" uri="{C3380CC4-5D6E-409C-BE32-E72D297353CC}">
              <c16:uniqueId val="{00000000-16B4-4172-BA45-C54D49AD710A}"/>
            </c:ext>
          </c:extLst>
        </c:ser>
        <c:ser>
          <c:idx val="1"/>
          <c:order val="1"/>
          <c:tx>
            <c:v/>
          </c:tx>
          <c:spPr>
            <a:ln w="25400">
              <a:noFill/>
            </a:ln>
            <a:effectLst/>
          </c:spPr>
          <c:marker>
            <c:symbol val="circle"/>
            <c:size val="3"/>
            <c:spPr>
              <a:solidFill>
                <a:srgbClr val="003CE6"/>
              </a:solidFill>
              <a:ln w="0">
                <a:solidFill>
                  <a:srgbClr val="003CE6"/>
                </a:solidFill>
                <a:prstDash val="solid"/>
              </a:ln>
            </c:spPr>
          </c:marker>
          <c:xVal>
            <c:numLit>
              <c:formatCode>General</c:formatCode>
              <c:ptCount val="1"/>
              <c:pt idx="0">
                <c:v>466.13652102692242</c:v>
              </c:pt>
            </c:numLit>
          </c:xVal>
          <c:yVal>
            <c:numLit>
              <c:formatCode>General</c:formatCode>
              <c:ptCount val="1"/>
              <c:pt idx="0">
                <c:v>322.16552156250003</c:v>
              </c:pt>
            </c:numLit>
          </c:yVal>
          <c:smooth val="0"/>
          <c:extLst>
            <c:ext xmlns:c16="http://schemas.microsoft.com/office/drawing/2014/chart" uri="{C3380CC4-5D6E-409C-BE32-E72D297353CC}">
              <c16:uniqueId val="{00000001-16B4-4172-BA45-C54D49AD710A}"/>
            </c:ext>
          </c:extLst>
        </c:ser>
        <c:ser>
          <c:idx val="2"/>
          <c:order val="2"/>
          <c:tx>
            <c:v/>
          </c:tx>
          <c:spPr>
            <a:ln w="12700">
              <a:solidFill>
                <a:srgbClr val="C0C0C0"/>
              </a:solidFill>
              <a:prstDash val="solid"/>
            </a:ln>
            <a:effectLst/>
          </c:spPr>
          <c:marker>
            <c:symbol val="none"/>
          </c:marker>
          <c:xVal>
            <c:numRef>
              <c:f>'MLG First 10'!xdata1</c:f>
              <c:numCache>
                <c:formatCode>General</c:formatCode>
                <c:ptCount val="70"/>
                <c:pt idx="0">
                  <c:v>-325.738763285934</c:v>
                </c:pt>
                <c:pt idx="1">
                  <c:v>-312.91118953929282</c:v>
                </c:pt>
                <c:pt idx="2">
                  <c:v>-300.08361579265159</c:v>
                </c:pt>
                <c:pt idx="3">
                  <c:v>-287.25604204601041</c:v>
                </c:pt>
                <c:pt idx="4">
                  <c:v>-274.42846829936923</c:v>
                </c:pt>
                <c:pt idx="5">
                  <c:v>-261.60089455272799</c:v>
                </c:pt>
                <c:pt idx="6">
                  <c:v>-248.77332080608682</c:v>
                </c:pt>
                <c:pt idx="7">
                  <c:v>-235.94574705944561</c:v>
                </c:pt>
                <c:pt idx="8">
                  <c:v>-223.1181733128044</c:v>
                </c:pt>
                <c:pt idx="9">
                  <c:v>-210.29059956616319</c:v>
                </c:pt>
                <c:pt idx="10">
                  <c:v>-197.46302581952199</c:v>
                </c:pt>
                <c:pt idx="11">
                  <c:v>-184.63545207288081</c:v>
                </c:pt>
                <c:pt idx="12">
                  <c:v>-171.8078783262396</c:v>
                </c:pt>
                <c:pt idx="13">
                  <c:v>-158.9803045795984</c:v>
                </c:pt>
                <c:pt idx="14">
                  <c:v>-146.15273083295722</c:v>
                </c:pt>
                <c:pt idx="15">
                  <c:v>-133.32515708631601</c:v>
                </c:pt>
                <c:pt idx="16">
                  <c:v>-120.4975833396748</c:v>
                </c:pt>
                <c:pt idx="17">
                  <c:v>-107.6700095930336</c:v>
                </c:pt>
                <c:pt idx="18">
                  <c:v>-94.842435846392391</c:v>
                </c:pt>
                <c:pt idx="19">
                  <c:v>-82.014862099751213</c:v>
                </c:pt>
                <c:pt idx="20">
                  <c:v>-69.187288353109977</c:v>
                </c:pt>
                <c:pt idx="21">
                  <c:v>-56.359714606468799</c:v>
                </c:pt>
                <c:pt idx="22">
                  <c:v>-43.532140859827621</c:v>
                </c:pt>
                <c:pt idx="23">
                  <c:v>-30.704567113186386</c:v>
                </c:pt>
                <c:pt idx="24">
                  <c:v>-17.876993366545207</c:v>
                </c:pt>
                <c:pt idx="25">
                  <c:v>-5.0494196199040289</c:v>
                </c:pt>
                <c:pt idx="26">
                  <c:v>7.7781541267372063</c:v>
                </c:pt>
                <c:pt idx="27">
                  <c:v>20.605727873378385</c:v>
                </c:pt>
                <c:pt idx="28">
                  <c:v>33.433301620019563</c:v>
                </c:pt>
                <c:pt idx="29">
                  <c:v>46.260875366660798</c:v>
                </c:pt>
                <c:pt idx="30">
                  <c:v>59.088449113301976</c:v>
                </c:pt>
                <c:pt idx="31">
                  <c:v>71.916022859943212</c:v>
                </c:pt>
                <c:pt idx="32">
                  <c:v>84.74359660658439</c:v>
                </c:pt>
                <c:pt idx="33">
                  <c:v>97.571170353225568</c:v>
                </c:pt>
                <c:pt idx="34">
                  <c:v>110.3987440998668</c:v>
                </c:pt>
                <c:pt idx="35">
                  <c:v>123.22631784650798</c:v>
                </c:pt>
                <c:pt idx="36">
                  <c:v>136.05389159314922</c:v>
                </c:pt>
                <c:pt idx="37">
                  <c:v>148.8814653397904</c:v>
                </c:pt>
                <c:pt idx="38">
                  <c:v>161.70903908643157</c:v>
                </c:pt>
                <c:pt idx="39">
                  <c:v>174.53661283307281</c:v>
                </c:pt>
                <c:pt idx="40">
                  <c:v>187.36418657971404</c:v>
                </c:pt>
                <c:pt idx="41">
                  <c:v>200.19176032635522</c:v>
                </c:pt>
                <c:pt idx="42">
                  <c:v>213.0193340729964</c:v>
                </c:pt>
                <c:pt idx="43">
                  <c:v>225.84690781963758</c:v>
                </c:pt>
                <c:pt idx="44">
                  <c:v>238.67448156627876</c:v>
                </c:pt>
                <c:pt idx="45">
                  <c:v>251.50205531291994</c:v>
                </c:pt>
                <c:pt idx="46">
                  <c:v>264.32962905956123</c:v>
                </c:pt>
                <c:pt idx="47">
                  <c:v>277.15720280620241</c:v>
                </c:pt>
                <c:pt idx="48">
                  <c:v>289.98477655284358</c:v>
                </c:pt>
                <c:pt idx="49">
                  <c:v>302.81235029948476</c:v>
                </c:pt>
                <c:pt idx="50">
                  <c:v>315.63992404612594</c:v>
                </c:pt>
                <c:pt idx="51">
                  <c:v>328.46749779276723</c:v>
                </c:pt>
                <c:pt idx="52">
                  <c:v>341.29507153940841</c:v>
                </c:pt>
                <c:pt idx="53">
                  <c:v>354.12264528604959</c:v>
                </c:pt>
                <c:pt idx="54">
                  <c:v>366.95021903269077</c:v>
                </c:pt>
                <c:pt idx="55">
                  <c:v>379.77779277933195</c:v>
                </c:pt>
                <c:pt idx="56">
                  <c:v>392.60536652597312</c:v>
                </c:pt>
                <c:pt idx="57">
                  <c:v>405.43294027261442</c:v>
                </c:pt>
                <c:pt idx="58">
                  <c:v>418.2605140192556</c:v>
                </c:pt>
                <c:pt idx="59">
                  <c:v>431.08808776589677</c:v>
                </c:pt>
                <c:pt idx="60">
                  <c:v>443.91566151253795</c:v>
                </c:pt>
                <c:pt idx="61">
                  <c:v>456.74323525917913</c:v>
                </c:pt>
                <c:pt idx="62">
                  <c:v>469.57080900582042</c:v>
                </c:pt>
                <c:pt idx="63">
                  <c:v>482.3983827524616</c:v>
                </c:pt>
                <c:pt idx="64">
                  <c:v>495.22595649910278</c:v>
                </c:pt>
                <c:pt idx="65">
                  <c:v>508.05353024574396</c:v>
                </c:pt>
                <c:pt idx="66">
                  <c:v>520.88110399238508</c:v>
                </c:pt>
                <c:pt idx="67">
                  <c:v>533.70867773902637</c:v>
                </c:pt>
                <c:pt idx="68">
                  <c:v>546.53625148566766</c:v>
                </c:pt>
                <c:pt idx="69">
                  <c:v>559.36382523230873</c:v>
                </c:pt>
              </c:numCache>
            </c:numRef>
          </c:xVal>
          <c:yVal>
            <c:numRef>
              <c:f>'MLG First 10'!ydata2</c:f>
              <c:numCache>
                <c:formatCode>General</c:formatCode>
                <c:ptCount val="70"/>
                <c:pt idx="0">
                  <c:v>-799.70275171172102</c:v>
                </c:pt>
                <c:pt idx="1">
                  <c:v>-785.02935642848138</c:v>
                </c:pt>
                <c:pt idx="2">
                  <c:v>-770.42938471110438</c:v>
                </c:pt>
                <c:pt idx="3">
                  <c:v>-755.90366961125073</c:v>
                </c:pt>
                <c:pt idx="4">
                  <c:v>-741.45302113992454</c:v>
                </c:pt>
                <c:pt idx="5">
                  <c:v>-727.07822454815096</c:v>
                </c:pt>
                <c:pt idx="6">
                  <c:v>-712.78003861712227</c:v>
                </c:pt>
                <c:pt idx="7">
                  <c:v>-698.55919396541992</c:v>
                </c:pt>
                <c:pt idx="8">
                  <c:v>-684.41639138115806</c:v>
                </c:pt>
                <c:pt idx="9">
                  <c:v>-670.35230018707421</c:v>
                </c:pt>
                <c:pt idx="10">
                  <c:v>-656.36755664671477</c:v>
                </c:pt>
                <c:pt idx="11">
                  <c:v>-642.46276241991768</c:v>
                </c:pt>
                <c:pt idx="12">
                  <c:v>-628.63848307578212</c:v>
                </c:pt>
                <c:pt idx="13">
                  <c:v>-614.89524667123283</c:v>
                </c:pt>
                <c:pt idx="14">
                  <c:v>-601.23354240312074</c:v>
                </c:pt>
                <c:pt idx="15">
                  <c:v>-587.65381934157585</c:v>
                </c:pt>
                <c:pt idx="16">
                  <c:v>-574.156485252008</c:v>
                </c:pt>
                <c:pt idx="17">
                  <c:v>-560.74190551277468</c:v>
                </c:pt>
                <c:pt idx="18">
                  <c:v>-547.41040213506847</c:v>
                </c:pt>
                <c:pt idx="19">
                  <c:v>-534.16225289105341</c:v>
                </c:pt>
                <c:pt idx="20">
                  <c:v>-520.99769055568413</c:v>
                </c:pt>
                <c:pt idx="21">
                  <c:v>-507.9169022669862</c:v>
                </c:pt>
                <c:pt idx="22">
                  <c:v>-494.92002900887229</c:v>
                </c:pt>
                <c:pt idx="23">
                  <c:v>-482.00716521980928</c:v>
                </c:pt>
                <c:pt idx="24">
                  <c:v>-469.17835852986525</c:v>
                </c:pt>
                <c:pt idx="25">
                  <c:v>-456.4336096278389</c:v>
                </c:pt>
                <c:pt idx="26">
                  <c:v>-443.77287225933736</c:v>
                </c:pt>
                <c:pt idx="27">
                  <c:v>-431.19605335581298</c:v>
                </c:pt>
                <c:pt idx="28">
                  <c:v>-418.70301329372143</c:v>
                </c:pt>
                <c:pt idx="29">
                  <c:v>-406.29356628212014</c:v>
                </c:pt>
                <c:pt idx="30">
                  <c:v>-393.96748087620495</c:v>
                </c:pt>
                <c:pt idx="31">
                  <c:v>-381.72448061348877</c:v>
                </c:pt>
                <c:pt idx="32">
                  <c:v>-369.56424476857342</c:v>
                </c:pt>
                <c:pt idx="33">
                  <c:v>-357.48640922175201</c:v>
                </c:pt>
                <c:pt idx="34">
                  <c:v>-345.49056743602932</c:v>
                </c:pt>
                <c:pt idx="35">
                  <c:v>-333.57627153654744</c:v>
                </c:pt>
                <c:pt idx="36">
                  <c:v>-321.74303348587557</c:v>
                </c:pt>
                <c:pt idx="37">
                  <c:v>-309.9903263481612</c:v>
                </c:pt>
                <c:pt idx="38">
                  <c:v>-298.31758563475375</c:v>
                </c:pt>
                <c:pt idx="39">
                  <c:v>-286.72421072359617</c:v>
                </c:pt>
                <c:pt idx="40">
                  <c:v>-275.2095663444457</c:v>
                </c:pt>
                <c:pt idx="41">
                  <c:v>-263.77298412182097</c:v>
                </c:pt>
                <c:pt idx="42">
                  <c:v>-252.41376416748761</c:v>
                </c:pt>
                <c:pt idx="43">
                  <c:v>-241.13117671427869</c:v>
                </c:pt>
                <c:pt idx="44">
                  <c:v>-229.92446378309961</c:v>
                </c:pt>
                <c:pt idx="45">
                  <c:v>-218.79284087508756</c:v>
                </c:pt>
                <c:pt idx="46">
                  <c:v>-207.73549868107426</c:v>
                </c:pt>
                <c:pt idx="47">
                  <c:v>-196.75160480073703</c:v>
                </c:pt>
                <c:pt idx="48">
                  <c:v>-185.84030546410361</c:v>
                </c:pt>
                <c:pt idx="49">
                  <c:v>-175.00072724841237</c:v>
                </c:pt>
                <c:pt idx="50">
                  <c:v>-164.23197878368728</c:v>
                </c:pt>
                <c:pt idx="51">
                  <c:v>-153.53315244079158</c:v>
                </c:pt>
                <c:pt idx="52">
                  <c:v>-142.90332599614311</c:v>
                </c:pt>
                <c:pt idx="53">
                  <c:v>-132.34156426771955</c:v>
                </c:pt>
                <c:pt idx="54">
                  <c:v>-121.8469207174366</c:v>
                </c:pt>
                <c:pt idx="55">
                  <c:v>-111.41843901544928</c:v>
                </c:pt>
                <c:pt idx="56">
                  <c:v>-101.05515456238999</c:v>
                </c:pt>
                <c:pt idx="57">
                  <c:v>-90.75609596602601</c:v>
                </c:pt>
                <c:pt idx="58">
                  <c:v>-80.520286469277778</c:v>
                </c:pt>
                <c:pt idx="59">
                  <c:v>-70.346745326986991</c:v>
                </c:pt>
                <c:pt idx="60">
                  <c:v>-60.234489129261533</c:v>
                </c:pt>
                <c:pt idx="61">
                  <c:v>-50.182533069641295</c:v>
                </c:pt>
                <c:pt idx="62">
                  <c:v>-40.189892156730366</c:v>
                </c:pt>
                <c:pt idx="63">
                  <c:v>-30.255582368321086</c:v>
                </c:pt>
                <c:pt idx="64">
                  <c:v>-20.378621747387172</c:v>
                </c:pt>
                <c:pt idx="65">
                  <c:v>-10.558031439661988</c:v>
                </c:pt>
                <c:pt idx="66">
                  <c:v>-0.79283667282140868</c:v>
                </c:pt>
                <c:pt idx="67">
                  <c:v>8.9179323224271911</c:v>
                </c:pt>
                <c:pt idx="68">
                  <c:v>18.575239448785169</c:v>
                </c:pt>
                <c:pt idx="69">
                  <c:v>28.180041935544978</c:v>
                </c:pt>
              </c:numCache>
            </c:numRef>
          </c:yVal>
          <c:smooth val="0"/>
          <c:extLst>
            <c:ext xmlns:c16="http://schemas.microsoft.com/office/drawing/2014/chart" uri="{C3380CC4-5D6E-409C-BE32-E72D297353CC}">
              <c16:uniqueId val="{00000002-16B4-4172-BA45-C54D49AD710A}"/>
            </c:ext>
          </c:extLst>
        </c:ser>
        <c:ser>
          <c:idx val="3"/>
          <c:order val="3"/>
          <c:tx>
            <c:v/>
          </c:tx>
          <c:spPr>
            <a:ln w="12700">
              <a:solidFill>
                <a:srgbClr val="C0C0C0"/>
              </a:solidFill>
              <a:prstDash val="solid"/>
            </a:ln>
            <a:effectLst/>
          </c:spPr>
          <c:marker>
            <c:symbol val="none"/>
          </c:marker>
          <c:xVal>
            <c:numRef>
              <c:f>'MLG First 10'!xdata3</c:f>
              <c:numCache>
                <c:formatCode>General</c:formatCode>
                <c:ptCount val="70"/>
                <c:pt idx="0">
                  <c:v>-354.33842589791197</c:v>
                </c:pt>
                <c:pt idx="1">
                  <c:v>-341.0963642873291</c:v>
                </c:pt>
                <c:pt idx="2">
                  <c:v>-327.85430267674616</c:v>
                </c:pt>
                <c:pt idx="3">
                  <c:v>-314.61224106616328</c:v>
                </c:pt>
                <c:pt idx="4">
                  <c:v>-301.3701794555804</c:v>
                </c:pt>
                <c:pt idx="5">
                  <c:v>-288.12811784499746</c:v>
                </c:pt>
                <c:pt idx="6">
                  <c:v>-274.88605623441458</c:v>
                </c:pt>
                <c:pt idx="7">
                  <c:v>-261.64399462383165</c:v>
                </c:pt>
                <c:pt idx="8">
                  <c:v>-248.40193301324877</c:v>
                </c:pt>
                <c:pt idx="9">
                  <c:v>-235.15987140266589</c:v>
                </c:pt>
                <c:pt idx="10">
                  <c:v>-221.91780979208298</c:v>
                </c:pt>
                <c:pt idx="11">
                  <c:v>-208.67574818150007</c:v>
                </c:pt>
                <c:pt idx="12">
                  <c:v>-195.43368657091719</c:v>
                </c:pt>
                <c:pt idx="13">
                  <c:v>-182.19162496033428</c:v>
                </c:pt>
                <c:pt idx="14">
                  <c:v>-168.94956334975137</c:v>
                </c:pt>
                <c:pt idx="15">
                  <c:v>-155.70750173916849</c:v>
                </c:pt>
                <c:pt idx="16">
                  <c:v>-142.46544012858558</c:v>
                </c:pt>
                <c:pt idx="17">
                  <c:v>-129.22337851800268</c:v>
                </c:pt>
                <c:pt idx="18">
                  <c:v>-115.9813169074198</c:v>
                </c:pt>
                <c:pt idx="19">
                  <c:v>-102.73925529683689</c:v>
                </c:pt>
                <c:pt idx="20">
                  <c:v>-89.497193686253979</c:v>
                </c:pt>
                <c:pt idx="21">
                  <c:v>-76.255132075671099</c:v>
                </c:pt>
                <c:pt idx="22">
                  <c:v>-63.013070465088163</c:v>
                </c:pt>
                <c:pt idx="23">
                  <c:v>-49.771008854505283</c:v>
                </c:pt>
                <c:pt idx="24">
                  <c:v>-36.528947243922403</c:v>
                </c:pt>
                <c:pt idx="25">
                  <c:v>-23.286885633339466</c:v>
                </c:pt>
                <c:pt idx="26">
                  <c:v>-10.044824022756586</c:v>
                </c:pt>
                <c:pt idx="27">
                  <c:v>3.1972375878262937</c:v>
                </c:pt>
                <c:pt idx="28">
                  <c:v>16.43929919840923</c:v>
                </c:pt>
                <c:pt idx="29">
                  <c:v>29.68136080899211</c:v>
                </c:pt>
                <c:pt idx="30">
                  <c:v>42.92342241957499</c:v>
                </c:pt>
                <c:pt idx="31">
                  <c:v>56.165484030157927</c:v>
                </c:pt>
                <c:pt idx="32">
                  <c:v>69.407545640740807</c:v>
                </c:pt>
                <c:pt idx="33">
                  <c:v>82.649607251323687</c:v>
                </c:pt>
                <c:pt idx="34">
                  <c:v>95.891668861906624</c:v>
                </c:pt>
                <c:pt idx="35">
                  <c:v>109.1337304724895</c:v>
                </c:pt>
                <c:pt idx="36">
                  <c:v>122.37579208307238</c:v>
                </c:pt>
                <c:pt idx="37">
                  <c:v>135.61785369365532</c:v>
                </c:pt>
                <c:pt idx="38">
                  <c:v>148.8599153042382</c:v>
                </c:pt>
                <c:pt idx="39">
                  <c:v>162.10197691482108</c:v>
                </c:pt>
                <c:pt idx="40">
                  <c:v>175.34403852540402</c:v>
                </c:pt>
                <c:pt idx="41">
                  <c:v>188.58610013598695</c:v>
                </c:pt>
                <c:pt idx="42">
                  <c:v>201.82816174656978</c:v>
                </c:pt>
                <c:pt idx="43">
                  <c:v>215.07022335715271</c:v>
                </c:pt>
                <c:pt idx="44">
                  <c:v>228.31228496773565</c:v>
                </c:pt>
                <c:pt idx="45">
                  <c:v>241.55434657831847</c:v>
                </c:pt>
                <c:pt idx="46">
                  <c:v>254.79640818890141</c:v>
                </c:pt>
                <c:pt idx="47">
                  <c:v>268.03846979948435</c:v>
                </c:pt>
                <c:pt idx="48">
                  <c:v>281.28053141006717</c:v>
                </c:pt>
                <c:pt idx="49">
                  <c:v>294.52259302065011</c:v>
                </c:pt>
                <c:pt idx="50">
                  <c:v>307.76465463123304</c:v>
                </c:pt>
                <c:pt idx="51">
                  <c:v>321.00671624181587</c:v>
                </c:pt>
                <c:pt idx="52">
                  <c:v>334.2487778523988</c:v>
                </c:pt>
                <c:pt idx="53">
                  <c:v>347.49083946298174</c:v>
                </c:pt>
                <c:pt idx="54">
                  <c:v>360.73290107356456</c:v>
                </c:pt>
                <c:pt idx="55">
                  <c:v>373.9749626841475</c:v>
                </c:pt>
                <c:pt idx="56">
                  <c:v>387.21702429473044</c:v>
                </c:pt>
                <c:pt idx="57">
                  <c:v>400.45908590531326</c:v>
                </c:pt>
                <c:pt idx="58">
                  <c:v>413.7011475158962</c:v>
                </c:pt>
                <c:pt idx="59">
                  <c:v>426.94320912647913</c:v>
                </c:pt>
                <c:pt idx="60">
                  <c:v>440.18527073706196</c:v>
                </c:pt>
                <c:pt idx="61">
                  <c:v>453.42733234764489</c:v>
                </c:pt>
                <c:pt idx="62">
                  <c:v>466.66939395822783</c:v>
                </c:pt>
                <c:pt idx="63">
                  <c:v>479.91145556881065</c:v>
                </c:pt>
                <c:pt idx="64">
                  <c:v>493.15351717939359</c:v>
                </c:pt>
                <c:pt idx="65">
                  <c:v>506.39557878997653</c:v>
                </c:pt>
                <c:pt idx="66">
                  <c:v>519.63764040055935</c:v>
                </c:pt>
                <c:pt idx="67">
                  <c:v>532.87970201114229</c:v>
                </c:pt>
                <c:pt idx="68">
                  <c:v>546.12176362172522</c:v>
                </c:pt>
                <c:pt idx="69">
                  <c:v>559.36382523230805</c:v>
                </c:pt>
              </c:numCache>
            </c:numRef>
          </c:xVal>
          <c:yVal>
            <c:numRef>
              <c:f>'MLG First 10'!ydata4</c:f>
              <c:numCache>
                <c:formatCode>General</c:formatCode>
                <c:ptCount val="70"/>
                <c:pt idx="0">
                  <c:v>124.00087932362658</c:v>
                </c:pt>
                <c:pt idx="1">
                  <c:v>135.17287857927874</c:v>
                </c:pt>
                <c:pt idx="2">
                  <c:v>146.42109507313756</c:v>
                </c:pt>
                <c:pt idx="3">
                  <c:v>157.74649395422341</c:v>
                </c:pt>
                <c:pt idx="4">
                  <c:v>169.15001843020679</c:v>
                </c:pt>
                <c:pt idx="5">
                  <c:v>180.63258775656186</c:v>
                </c:pt>
                <c:pt idx="6">
                  <c:v>192.19509521877131</c:v>
                </c:pt>
                <c:pt idx="7">
                  <c:v>203.83840611626857</c:v>
                </c:pt>
                <c:pt idx="8">
                  <c:v>215.5633557572275</c:v>
                </c:pt>
                <c:pt idx="9">
                  <c:v>227.37074747369189</c:v>
                </c:pt>
                <c:pt idx="10">
                  <c:v>239.26135066683511</c:v>
                </c:pt>
                <c:pt idx="11">
                  <c:v>251.23589889238042</c:v>
                </c:pt>
                <c:pt idx="12">
                  <c:v>263.29508799636181</c:v>
                </c:pt>
                <c:pt idx="13">
                  <c:v>275.43957431147714</c:v>
                </c:pt>
                <c:pt idx="14">
                  <c:v>287.66997292425214</c:v>
                </c:pt>
                <c:pt idx="15">
                  <c:v>299.98685602312247</c:v>
                </c:pt>
                <c:pt idx="16">
                  <c:v>312.39075133730887</c:v>
                </c:pt>
                <c:pt idx="17">
                  <c:v>324.88214067605094</c:v>
                </c:pt>
                <c:pt idx="18">
                  <c:v>337.46145857733143</c:v>
                </c:pt>
                <c:pt idx="19">
                  <c:v>350.12909107470955</c:v>
                </c:pt>
                <c:pt idx="20">
                  <c:v>362.88537459025946</c:v>
                </c:pt>
                <c:pt idx="21">
                  <c:v>375.7305949609032</c:v>
                </c:pt>
                <c:pt idx="22">
                  <c:v>388.66498660463259</c:v>
                </c:pt>
                <c:pt idx="23">
                  <c:v>401.68873183224309</c:v>
                </c:pt>
                <c:pt idx="24">
                  <c:v>414.80196030926663</c:v>
                </c:pt>
                <c:pt idx="25">
                  <c:v>428.00474867179059</c:v>
                </c:pt>
                <c:pt idx="26">
                  <c:v>441.2971202988146</c:v>
                </c:pt>
                <c:pt idx="27">
                  <c:v>454.67904524271756</c:v>
                </c:pt>
                <c:pt idx="28">
                  <c:v>468.15044031831906</c:v>
                </c:pt>
                <c:pt idx="29">
                  <c:v>481.71116934991659</c:v>
                </c:pt>
                <c:pt idx="30">
                  <c:v>495.36104357459078</c:v>
                </c:pt>
                <c:pt idx="31">
                  <c:v>509.09982219899803</c:v>
                </c:pt>
                <c:pt idx="32">
                  <c:v>522.92721310583738</c:v>
                </c:pt>
                <c:pt idx="33">
                  <c:v>536.84287370518632</c:v>
                </c:pt>
                <c:pt idx="34">
                  <c:v>550.84641192496974</c:v>
                </c:pt>
                <c:pt idx="35">
                  <c:v>564.9373873339689</c:v>
                </c:pt>
                <c:pt idx="36">
                  <c:v>579.11531238998384</c:v>
                </c:pt>
                <c:pt idx="37">
                  <c:v>593.37965380507671</c:v>
                </c:pt>
                <c:pt idx="38">
                  <c:v>607.7298340192059</c:v>
                </c:pt>
                <c:pt idx="39">
                  <c:v>622.16523277306089</c:v>
                </c:pt>
                <c:pt idx="40">
                  <c:v>636.68518877048928</c:v>
                </c:pt>
                <c:pt idx="41">
                  <c:v>651.28900142060536</c:v>
                </c:pt>
                <c:pt idx="42">
                  <c:v>665.97593264945726</c:v>
                </c:pt>
                <c:pt idx="43">
                  <c:v>680.74520877102077</c:v>
                </c:pt>
                <c:pt idx="44">
                  <c:v>695.59602240727463</c:v>
                </c:pt>
                <c:pt idx="45">
                  <c:v>710.52753444719087</c:v>
                </c:pt>
                <c:pt idx="46">
                  <c:v>725.5388760346359</c:v>
                </c:pt>
                <c:pt idx="47">
                  <c:v>740.62915057542068</c:v>
                </c:pt>
                <c:pt idx="48">
                  <c:v>755.79743575405837</c:v>
                </c:pt>
                <c:pt idx="49">
                  <c:v>771.04278555116298</c:v>
                </c:pt>
                <c:pt idx="50">
                  <c:v>786.3642322528608</c:v>
                </c:pt>
                <c:pt idx="51">
                  <c:v>801.76078844407482</c:v>
                </c:pt>
                <c:pt idx="52">
                  <c:v>817.23144897806151</c:v>
                </c:pt>
                <c:pt idx="53">
                  <c:v>832.77519291513693</c:v>
                </c:pt>
                <c:pt idx="54">
                  <c:v>848.39098542410989</c:v>
                </c:pt>
                <c:pt idx="55">
                  <c:v>864.07777964053025</c:v>
                </c:pt>
                <c:pt idx="56">
                  <c:v>879.83451847646438</c:v>
                </c:pt>
                <c:pt idx="57">
                  <c:v>895.66013637710967</c:v>
                </c:pt>
                <c:pt idx="58">
                  <c:v>911.55356102016094</c:v>
                </c:pt>
                <c:pt idx="59">
                  <c:v>927.51371495442277</c:v>
                </c:pt>
                <c:pt idx="60">
                  <c:v>943.53951717473342</c:v>
                </c:pt>
                <c:pt idx="61">
                  <c:v>959.62988463081911</c:v>
                </c:pt>
                <c:pt idx="62">
                  <c:v>975.78373366821324</c:v>
                </c:pt>
                <c:pt idx="63">
                  <c:v>991.99998139988213</c:v>
                </c:pt>
                <c:pt idx="64">
                  <c:v>1008.2775470076637</c:v>
                </c:pt>
                <c:pt idx="65">
                  <c:v>1024.615352973058</c:v>
                </c:pt>
                <c:pt idx="66">
                  <c:v>1041.0123262373213</c:v>
                </c:pt>
                <c:pt idx="67">
                  <c:v>1057.4673992911792</c:v>
                </c:pt>
                <c:pt idx="68">
                  <c:v>1073.9795111948113</c:v>
                </c:pt>
                <c:pt idx="69">
                  <c:v>1090.5476085290716</c:v>
                </c:pt>
              </c:numCache>
            </c:numRef>
          </c:yVal>
          <c:smooth val="0"/>
          <c:extLst>
            <c:ext xmlns:c16="http://schemas.microsoft.com/office/drawing/2014/chart" uri="{C3380CC4-5D6E-409C-BE32-E72D297353CC}">
              <c16:uniqueId val="{00000003-16B4-4172-BA45-C54D49AD710A}"/>
            </c:ext>
          </c:extLst>
        </c:ser>
        <c:ser>
          <c:idx val="4"/>
          <c:order val="4"/>
          <c:spPr>
            <a:ln w="3175">
              <a:solidFill>
                <a:srgbClr val="000000"/>
              </a:solidFill>
              <a:prstDash val="lgDash"/>
            </a:ln>
          </c:spPr>
          <c:marker>
            <c:symbol val="none"/>
          </c:marker>
          <c:xVal>
            <c:numLit>
              <c:formatCode>General</c:formatCode>
              <c:ptCount val="2"/>
              <c:pt idx="0">
                <c:v>-1000</c:v>
              </c:pt>
              <c:pt idx="1">
                <c:v>1500</c:v>
              </c:pt>
            </c:numLit>
          </c:xVal>
          <c:yVal>
            <c:numLit>
              <c:formatCode>General</c:formatCode>
              <c:ptCount val="2"/>
              <c:pt idx="0">
                <c:v>-1000</c:v>
              </c:pt>
              <c:pt idx="1">
                <c:v>1500</c:v>
              </c:pt>
            </c:numLit>
          </c:yVal>
          <c:smooth val="0"/>
          <c:extLst>
            <c:ext xmlns:c16="http://schemas.microsoft.com/office/drawing/2014/chart" uri="{C3380CC4-5D6E-409C-BE32-E72D297353CC}">
              <c16:uniqueId val="{00000004-16B4-4172-BA45-C54D49AD710A}"/>
            </c:ext>
          </c:extLst>
        </c:ser>
        <c:ser>
          <c:idx val="5"/>
          <c:order val="5"/>
          <c:tx>
            <c:v>Blind test</c:v>
          </c:tx>
          <c:spPr>
            <a:ln w="19050">
              <a:noFill/>
            </a:ln>
          </c:spPr>
          <c:marker>
            <c:spPr>
              <a:ln w="50800"/>
            </c:spPr>
          </c:marker>
          <c:dPt>
            <c:idx val="0"/>
            <c:marker>
              <c:spPr>
                <a:solidFill>
                  <a:srgbClr val="FF0000"/>
                </a:solidFill>
                <a:ln w="50800">
                  <a:solidFill>
                    <a:srgbClr val="FF0000"/>
                  </a:solidFill>
                </a:ln>
              </c:spPr>
            </c:marker>
            <c:bubble3D val="0"/>
            <c:extLst>
              <c:ext xmlns:c16="http://schemas.microsoft.com/office/drawing/2014/chart" uri="{C3380CC4-5D6E-409C-BE32-E72D297353CC}">
                <c16:uniqueId val="{00000005-16B4-4172-BA45-C54D49AD710A}"/>
              </c:ext>
            </c:extLst>
          </c:dPt>
          <c:dPt>
            <c:idx val="1"/>
            <c:marker>
              <c:spPr>
                <a:solidFill>
                  <a:srgbClr val="7030A0"/>
                </a:solidFill>
                <a:ln w="50800">
                  <a:solidFill>
                    <a:srgbClr val="7030A0"/>
                  </a:solidFill>
                </a:ln>
              </c:spPr>
            </c:marker>
            <c:bubble3D val="0"/>
            <c:extLst>
              <c:ext xmlns:c16="http://schemas.microsoft.com/office/drawing/2014/chart" uri="{C3380CC4-5D6E-409C-BE32-E72D297353CC}">
                <c16:uniqueId val="{00000006-16B4-4172-BA45-C54D49AD710A}"/>
              </c:ext>
            </c:extLst>
          </c:dPt>
          <c:xVal>
            <c:numRef>
              <c:f>'[Book2.xlsx]Blind Test'!$B$19:$B$20</c:f>
              <c:numCache>
                <c:formatCode>General</c:formatCode>
                <c:ptCount val="2"/>
                <c:pt idx="0">
                  <c:v>-82.535759645994688</c:v>
                </c:pt>
                <c:pt idx="1">
                  <c:v>47.55831616448814</c:v>
                </c:pt>
              </c:numCache>
            </c:numRef>
          </c:xVal>
          <c:yVal>
            <c:numRef>
              <c:f>'[Book2.xlsx]Blind Test'!$D$19:$D$20</c:f>
              <c:numCache>
                <c:formatCode>0.0000</c:formatCode>
                <c:ptCount val="2"/>
                <c:pt idx="0">
                  <c:v>120.9675302</c:v>
                </c:pt>
                <c:pt idx="1">
                  <c:v>650.31709820000003</c:v>
                </c:pt>
              </c:numCache>
            </c:numRef>
          </c:yVal>
          <c:smooth val="0"/>
          <c:extLst>
            <c:ext xmlns:c16="http://schemas.microsoft.com/office/drawing/2014/chart" uri="{C3380CC4-5D6E-409C-BE32-E72D297353CC}">
              <c16:uniqueId val="{00000007-16B4-4172-BA45-C54D49AD710A}"/>
            </c:ext>
          </c:extLst>
        </c:ser>
        <c:dLbls>
          <c:showLegendKey val="0"/>
          <c:showVal val="0"/>
          <c:showCatName val="0"/>
          <c:showSerName val="0"/>
          <c:showPercent val="0"/>
          <c:showBubbleSize val="0"/>
        </c:dLbls>
        <c:axId val="-174750256"/>
        <c:axId val="-174749168"/>
      </c:scatterChart>
      <c:valAx>
        <c:axId val="-174750256"/>
        <c:scaling>
          <c:orientation val="minMax"/>
          <c:max val="1500"/>
          <c:min val="-1000"/>
        </c:scaling>
        <c:delete val="0"/>
        <c:axPos val="b"/>
        <c:title>
          <c:tx>
            <c:rich>
              <a:bodyPr/>
              <a:lstStyle/>
              <a:p>
                <a:pPr>
                  <a:defRPr sz="800" b="1">
                    <a:latin typeface="Arial"/>
                    <a:ea typeface="Arial"/>
                    <a:cs typeface="Arial"/>
                  </a:defRPr>
                </a:pPr>
                <a:r>
                  <a:rPr lang="en-US"/>
                  <a:t>Pred(Initial 
Production)</a:t>
                </a:r>
              </a:p>
            </c:rich>
          </c:tx>
          <c:overlay val="0"/>
        </c:title>
        <c:numFmt formatCode="General" sourceLinked="0"/>
        <c:majorTickMark val="cross"/>
        <c:minorTickMark val="none"/>
        <c:tickLblPos val="nextTo"/>
        <c:txPr>
          <a:bodyPr rot="0" vert="horz"/>
          <a:lstStyle/>
          <a:p>
            <a:pPr>
              <a:defRPr sz="700"/>
            </a:pPr>
            <a:endParaRPr lang="en-US"/>
          </a:p>
        </c:txPr>
        <c:crossAx val="-174749168"/>
        <c:crosses val="autoZero"/>
        <c:crossBetween val="midCat"/>
      </c:valAx>
      <c:valAx>
        <c:axId val="-174749168"/>
        <c:scaling>
          <c:orientation val="minMax"/>
          <c:max val="1500"/>
          <c:min val="-1000"/>
        </c:scaling>
        <c:delete val="0"/>
        <c:axPos val="l"/>
        <c:title>
          <c:tx>
            <c:rich>
              <a:bodyPr/>
              <a:lstStyle/>
              <a:p>
                <a:pPr>
                  <a:defRPr sz="800" b="1">
                    <a:latin typeface="Arial"/>
                    <a:ea typeface="Arial"/>
                    <a:cs typeface="Arial"/>
                  </a:defRPr>
                </a:pPr>
                <a:r>
                  <a:rPr lang="en-US"/>
                  <a:t>Initial 
Production</a:t>
                </a:r>
              </a:p>
            </c:rich>
          </c:tx>
          <c:overlay val="0"/>
        </c:title>
        <c:numFmt formatCode="General" sourceLinked="0"/>
        <c:majorTickMark val="cross"/>
        <c:minorTickMark val="none"/>
        <c:tickLblPos val="nextTo"/>
        <c:txPr>
          <a:bodyPr/>
          <a:lstStyle/>
          <a:p>
            <a:pPr>
              <a:defRPr sz="700"/>
            </a:pPr>
            <a:endParaRPr lang="en-US"/>
          </a:p>
        </c:txPr>
        <c:crossAx val="-174750256"/>
        <c:crosses val="autoZero"/>
        <c:crossBetween val="midCat"/>
      </c:valAx>
      <c:spPr>
        <a:ln>
          <a:solidFill>
            <a:srgbClr val="C0C0C0"/>
          </a:solidFill>
          <a:prstDash val="solid"/>
        </a:ln>
      </c:spPr>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b="1">
                <a:latin typeface="Arial"/>
                <a:ea typeface="Arial"/>
                <a:cs typeface="Arial"/>
              </a:defRPr>
            </a:pPr>
            <a:r>
              <a:rPr lang="en-US"/>
              <a:t>Pred(Initial 
Production) / Initial 
Production</a:t>
            </a:r>
          </a:p>
        </c:rich>
      </c:tx>
      <c:overlay val="0"/>
    </c:title>
    <c:autoTitleDeleted val="0"/>
    <c:plotArea>
      <c:layout/>
      <c:scatterChart>
        <c:scatterStyle val="lineMarker"/>
        <c:varyColors val="0"/>
        <c:ser>
          <c:idx val="0"/>
          <c:order val="0"/>
          <c:tx>
            <c:v/>
          </c:tx>
          <c:spPr>
            <a:ln w="25400">
              <a:noFill/>
            </a:ln>
            <a:effectLst/>
          </c:spPr>
          <c:marker>
            <c:symbol val="circle"/>
            <c:size val="3"/>
            <c:spPr>
              <a:solidFill>
                <a:srgbClr val="003CE6"/>
              </a:solidFill>
              <a:ln w="44450">
                <a:solidFill>
                  <a:srgbClr val="003CE6"/>
                </a:solidFill>
                <a:prstDash val="solid"/>
              </a:ln>
            </c:spPr>
          </c:marker>
          <c:xVal>
            <c:numRef>
              <c:f>'[Book2.xlsx]MLG Chosen 10'!$E$129:$E$158</c:f>
              <c:numCache>
                <c:formatCode>0.000</c:formatCode>
                <c:ptCount val="30"/>
                <c:pt idx="0">
                  <c:v>65.910031675415169</c:v>
                </c:pt>
                <c:pt idx="1">
                  <c:v>141.40193063170346</c:v>
                </c:pt>
                <c:pt idx="2">
                  <c:v>85.465827762147242</c:v>
                </c:pt>
                <c:pt idx="3">
                  <c:v>571.16144142446171</c:v>
                </c:pt>
                <c:pt idx="4">
                  <c:v>-23.308460818282022</c:v>
                </c:pt>
                <c:pt idx="5">
                  <c:v>110.59119827493991</c:v>
                </c:pt>
                <c:pt idx="6">
                  <c:v>36.684759145959632</c:v>
                </c:pt>
                <c:pt idx="7">
                  <c:v>-85.16622278611149</c:v>
                </c:pt>
                <c:pt idx="8">
                  <c:v>-393.63236318019568</c:v>
                </c:pt>
                <c:pt idx="9">
                  <c:v>-196.60302797936799</c:v>
                </c:pt>
                <c:pt idx="10">
                  <c:v>19.393589313043968</c:v>
                </c:pt>
                <c:pt idx="11">
                  <c:v>-234.13149184472996</c:v>
                </c:pt>
                <c:pt idx="12">
                  <c:v>-287.1530560470523</c:v>
                </c:pt>
                <c:pt idx="13">
                  <c:v>349.32883252613016</c:v>
                </c:pt>
                <c:pt idx="14">
                  <c:v>-102.95782689136189</c:v>
                </c:pt>
                <c:pt idx="15">
                  <c:v>-70.202321813754025</c:v>
                </c:pt>
                <c:pt idx="16">
                  <c:v>-205.96786971425777</c:v>
                </c:pt>
                <c:pt idx="17">
                  <c:v>307.4608957233209</c:v>
                </c:pt>
                <c:pt idx="18">
                  <c:v>-347.33842938724177</c:v>
                </c:pt>
                <c:pt idx="19">
                  <c:v>137.47251286426459</c:v>
                </c:pt>
                <c:pt idx="20">
                  <c:v>32.119048840587048</c:v>
                </c:pt>
                <c:pt idx="21">
                  <c:v>30.282799184359721</c:v>
                </c:pt>
                <c:pt idx="22">
                  <c:v>-10.883818737250266</c:v>
                </c:pt>
                <c:pt idx="23">
                  <c:v>-57.46865262792884</c:v>
                </c:pt>
                <c:pt idx="24">
                  <c:v>8.8857527048362535</c:v>
                </c:pt>
                <c:pt idx="25">
                  <c:v>35.544239928050629</c:v>
                </c:pt>
                <c:pt idx="26">
                  <c:v>-128.31143768460936</c:v>
                </c:pt>
                <c:pt idx="27">
                  <c:v>-337.14115192742406</c:v>
                </c:pt>
                <c:pt idx="28">
                  <c:v>-245.77074054464353</c:v>
                </c:pt>
                <c:pt idx="29">
                  <c:v>71.254672859992539</c:v>
                </c:pt>
              </c:numCache>
            </c:numRef>
          </c:xVal>
          <c:yVal>
            <c:numRef>
              <c:f>'[Book2.xlsx]MLG Chosen 10'!$D$129:$D$158</c:f>
              <c:numCache>
                <c:formatCode>0.000</c:formatCode>
                <c:ptCount val="30"/>
                <c:pt idx="0">
                  <c:v>79.442139562500074</c:v>
                </c:pt>
                <c:pt idx="1">
                  <c:v>322.16552156250003</c:v>
                </c:pt>
                <c:pt idx="2">
                  <c:v>231.02631956250008</c:v>
                </c:pt>
                <c:pt idx="3">
                  <c:v>836.85985556249989</c:v>
                </c:pt>
                <c:pt idx="4">
                  <c:v>-80.884862437499919</c:v>
                </c:pt>
                <c:pt idx="5">
                  <c:v>-52.895252437499892</c:v>
                </c:pt>
                <c:pt idx="6">
                  <c:v>36.985989562500095</c:v>
                </c:pt>
                <c:pt idx="7">
                  <c:v>-200.95714443749992</c:v>
                </c:pt>
                <c:pt idx="8">
                  <c:v>-120.63639843749993</c:v>
                </c:pt>
                <c:pt idx="9">
                  <c:v>-103.46524443749996</c:v>
                </c:pt>
                <c:pt idx="10">
                  <c:v>190.01682356250006</c:v>
                </c:pt>
                <c:pt idx="11">
                  <c:v>-212.40458043749993</c:v>
                </c:pt>
                <c:pt idx="12">
                  <c:v>-320.46334443749993</c:v>
                </c:pt>
                <c:pt idx="13">
                  <c:v>231.78109556250007</c:v>
                </c:pt>
                <c:pt idx="14">
                  <c:v>-138.93971643749992</c:v>
                </c:pt>
                <c:pt idx="15">
                  <c:v>-150.76454043749993</c:v>
                </c:pt>
                <c:pt idx="16">
                  <c:v>-313.41876843749992</c:v>
                </c:pt>
                <c:pt idx="17">
                  <c:v>237.88220156250003</c:v>
                </c:pt>
                <c:pt idx="18">
                  <c:v>-263.72934843749994</c:v>
                </c:pt>
                <c:pt idx="19">
                  <c:v>207.87985556250004</c:v>
                </c:pt>
                <c:pt idx="20">
                  <c:v>32.77182356250006</c:v>
                </c:pt>
                <c:pt idx="21">
                  <c:v>21.26148956250006</c:v>
                </c:pt>
                <c:pt idx="22">
                  <c:v>-73.211306437499957</c:v>
                </c:pt>
                <c:pt idx="23">
                  <c:v>-166.99222443749994</c:v>
                </c:pt>
                <c:pt idx="24">
                  <c:v>-104.91189843749993</c:v>
                </c:pt>
                <c:pt idx="25">
                  <c:v>-117.61729443749996</c:v>
                </c:pt>
                <c:pt idx="26">
                  <c:v>-194.47865043749991</c:v>
                </c:pt>
                <c:pt idx="27">
                  <c:v>-353.35899843749991</c:v>
                </c:pt>
                <c:pt idx="28">
                  <c:v>-153.78364443749996</c:v>
                </c:pt>
                <c:pt idx="29">
                  <c:v>-28.239236437499983</c:v>
                </c:pt>
              </c:numCache>
            </c:numRef>
          </c:yVal>
          <c:smooth val="0"/>
          <c:extLst>
            <c:ext xmlns:c16="http://schemas.microsoft.com/office/drawing/2014/chart" uri="{C3380CC4-5D6E-409C-BE32-E72D297353CC}">
              <c16:uniqueId val="{00000001-EDC7-4D0A-B770-198A4D930C33}"/>
            </c:ext>
          </c:extLst>
        </c:ser>
        <c:ser>
          <c:idx val="1"/>
          <c:order val="1"/>
          <c:tx>
            <c:v/>
          </c:tx>
          <c:spPr>
            <a:ln w="25400">
              <a:noFill/>
            </a:ln>
            <a:effectLst/>
          </c:spPr>
          <c:marker>
            <c:symbol val="circle"/>
            <c:size val="3"/>
            <c:spPr>
              <a:solidFill>
                <a:srgbClr val="003CE6"/>
              </a:solidFill>
              <a:ln w="0">
                <a:solidFill>
                  <a:srgbClr val="003CE6"/>
                </a:solidFill>
                <a:prstDash val="solid"/>
              </a:ln>
            </c:spPr>
          </c:marker>
          <c:xVal>
            <c:numLit>
              <c:formatCode>General</c:formatCode>
              <c:ptCount val="1"/>
              <c:pt idx="0">
                <c:v>141.40193063170346</c:v>
              </c:pt>
            </c:numLit>
          </c:xVal>
          <c:yVal>
            <c:numLit>
              <c:formatCode>General</c:formatCode>
              <c:ptCount val="1"/>
              <c:pt idx="0">
                <c:v>322.16552156250003</c:v>
              </c:pt>
            </c:numLit>
          </c:yVal>
          <c:smooth val="0"/>
          <c:extLst>
            <c:ext xmlns:c16="http://schemas.microsoft.com/office/drawing/2014/chart" uri="{C3380CC4-5D6E-409C-BE32-E72D297353CC}">
              <c16:uniqueId val="{00000002-EDC7-4D0A-B770-198A4D930C33}"/>
            </c:ext>
          </c:extLst>
        </c:ser>
        <c:ser>
          <c:idx val="2"/>
          <c:order val="2"/>
          <c:tx>
            <c:v/>
          </c:tx>
          <c:spPr>
            <a:ln w="6350">
              <a:solidFill>
                <a:srgbClr val="C0C0C0"/>
              </a:solidFill>
              <a:prstDash val="solid"/>
            </a:ln>
            <a:effectLst/>
          </c:spPr>
          <c:marker>
            <c:symbol val="none"/>
          </c:marker>
          <c:xVal>
            <c:numRef>
              <c:f>'MLG Chosen 10'!xdata1</c:f>
              <c:numCache>
                <c:formatCode>General</c:formatCode>
                <c:ptCount val="70"/>
                <c:pt idx="0">
                  <c:v>-432.22411536438199</c:v>
                </c:pt>
                <c:pt idx="1">
                  <c:v>-416.02675529084956</c:v>
                </c:pt>
                <c:pt idx="2">
                  <c:v>-399.8293952173172</c:v>
                </c:pt>
                <c:pt idx="3">
                  <c:v>-383.63203514378478</c:v>
                </c:pt>
                <c:pt idx="4">
                  <c:v>-367.43467507025241</c:v>
                </c:pt>
                <c:pt idx="5">
                  <c:v>-351.23731499671999</c:v>
                </c:pt>
                <c:pt idx="6">
                  <c:v>-335.03995492318757</c:v>
                </c:pt>
                <c:pt idx="7">
                  <c:v>-318.84259484965514</c:v>
                </c:pt>
                <c:pt idx="8">
                  <c:v>-302.64523477612278</c:v>
                </c:pt>
                <c:pt idx="9">
                  <c:v>-286.44787470259041</c:v>
                </c:pt>
                <c:pt idx="10">
                  <c:v>-270.25051462905799</c:v>
                </c:pt>
                <c:pt idx="11">
                  <c:v>-254.05315455552557</c:v>
                </c:pt>
                <c:pt idx="12">
                  <c:v>-237.85579448199317</c:v>
                </c:pt>
                <c:pt idx="13">
                  <c:v>-221.65843440846078</c:v>
                </c:pt>
                <c:pt idx="14">
                  <c:v>-205.46107433492836</c:v>
                </c:pt>
                <c:pt idx="15">
                  <c:v>-189.26371426139596</c:v>
                </c:pt>
                <c:pt idx="16">
                  <c:v>-173.06635418786357</c:v>
                </c:pt>
                <c:pt idx="17">
                  <c:v>-156.86899411433114</c:v>
                </c:pt>
                <c:pt idx="18">
                  <c:v>-140.67163404079878</c:v>
                </c:pt>
                <c:pt idx="19">
                  <c:v>-124.47427396726636</c:v>
                </c:pt>
                <c:pt idx="20">
                  <c:v>-108.27691389373399</c:v>
                </c:pt>
                <c:pt idx="21">
                  <c:v>-92.079553820201568</c:v>
                </c:pt>
                <c:pt idx="22">
                  <c:v>-75.882193746669145</c:v>
                </c:pt>
                <c:pt idx="23">
                  <c:v>-59.684833673136779</c:v>
                </c:pt>
                <c:pt idx="24">
                  <c:v>-43.487473599604357</c:v>
                </c:pt>
                <c:pt idx="25">
                  <c:v>-27.290113526071934</c:v>
                </c:pt>
                <c:pt idx="26">
                  <c:v>-11.092753452539569</c:v>
                </c:pt>
                <c:pt idx="27">
                  <c:v>5.104606620992854</c:v>
                </c:pt>
                <c:pt idx="28">
                  <c:v>21.301966694525277</c:v>
                </c:pt>
                <c:pt idx="29">
                  <c:v>37.499326768057642</c:v>
                </c:pt>
                <c:pt idx="30">
                  <c:v>53.696686841590065</c:v>
                </c:pt>
                <c:pt idx="31">
                  <c:v>69.894046915122431</c:v>
                </c:pt>
                <c:pt idx="32">
                  <c:v>86.091406988654853</c:v>
                </c:pt>
                <c:pt idx="33">
                  <c:v>102.28876706218728</c:v>
                </c:pt>
                <c:pt idx="34">
                  <c:v>118.4861271357197</c:v>
                </c:pt>
                <c:pt idx="35">
                  <c:v>134.68348720925201</c:v>
                </c:pt>
                <c:pt idx="36">
                  <c:v>150.88084728278443</c:v>
                </c:pt>
                <c:pt idx="37">
                  <c:v>167.07820735631685</c:v>
                </c:pt>
                <c:pt idx="38">
                  <c:v>183.27556742984927</c:v>
                </c:pt>
                <c:pt idx="39">
                  <c:v>199.4729275033817</c:v>
                </c:pt>
                <c:pt idx="40">
                  <c:v>215.67028757691401</c:v>
                </c:pt>
                <c:pt idx="41">
                  <c:v>231.86764765044643</c:v>
                </c:pt>
                <c:pt idx="42">
                  <c:v>248.06500772397885</c:v>
                </c:pt>
                <c:pt idx="43">
                  <c:v>264.26236779751127</c:v>
                </c:pt>
                <c:pt idx="44">
                  <c:v>280.4597278710437</c:v>
                </c:pt>
                <c:pt idx="45">
                  <c:v>296.65708794457612</c:v>
                </c:pt>
                <c:pt idx="46">
                  <c:v>312.85444801810843</c:v>
                </c:pt>
                <c:pt idx="47">
                  <c:v>329.05180809164085</c:v>
                </c:pt>
                <c:pt idx="48">
                  <c:v>345.24916816517327</c:v>
                </c:pt>
                <c:pt idx="49">
                  <c:v>361.4465282387057</c:v>
                </c:pt>
                <c:pt idx="50">
                  <c:v>377.64388831223812</c:v>
                </c:pt>
                <c:pt idx="51">
                  <c:v>393.84124838577043</c:v>
                </c:pt>
                <c:pt idx="52">
                  <c:v>410.03860845930285</c:v>
                </c:pt>
                <c:pt idx="53">
                  <c:v>426.23596853283527</c:v>
                </c:pt>
                <c:pt idx="54">
                  <c:v>442.4333286063677</c:v>
                </c:pt>
                <c:pt idx="55">
                  <c:v>458.63068867990012</c:v>
                </c:pt>
                <c:pt idx="56">
                  <c:v>474.82804875343254</c:v>
                </c:pt>
                <c:pt idx="57">
                  <c:v>491.02540882696485</c:v>
                </c:pt>
                <c:pt idx="58">
                  <c:v>507.22276890049727</c:v>
                </c:pt>
                <c:pt idx="59">
                  <c:v>523.42012897402969</c:v>
                </c:pt>
                <c:pt idx="60">
                  <c:v>539.61748904756212</c:v>
                </c:pt>
                <c:pt idx="61">
                  <c:v>555.81484912109454</c:v>
                </c:pt>
                <c:pt idx="62">
                  <c:v>572.01220919462685</c:v>
                </c:pt>
                <c:pt idx="63">
                  <c:v>588.20956926815927</c:v>
                </c:pt>
                <c:pt idx="64">
                  <c:v>604.40692934169169</c:v>
                </c:pt>
                <c:pt idx="65">
                  <c:v>620.604289415224</c:v>
                </c:pt>
                <c:pt idx="66">
                  <c:v>636.80164948875654</c:v>
                </c:pt>
                <c:pt idx="67">
                  <c:v>652.99900956228885</c:v>
                </c:pt>
                <c:pt idx="68">
                  <c:v>669.19636963582138</c:v>
                </c:pt>
                <c:pt idx="69">
                  <c:v>685.39372970935369</c:v>
                </c:pt>
              </c:numCache>
            </c:numRef>
          </c:xVal>
          <c:yVal>
            <c:numRef>
              <c:f>'MLG Chosen 10'!ydata2</c:f>
              <c:numCache>
                <c:formatCode>General</c:formatCode>
                <c:ptCount val="70"/>
                <c:pt idx="0">
                  <c:v>-800.24966589511519</c:v>
                </c:pt>
                <c:pt idx="1">
                  <c:v>-779.97041870282396</c:v>
                </c:pt>
                <c:pt idx="2">
                  <c:v>-759.81294255804664</c:v>
                </c:pt>
                <c:pt idx="3">
                  <c:v>-739.78129949555796</c:v>
                </c:pt>
                <c:pt idx="4">
                  <c:v>-719.87959639074859</c:v>
                </c:pt>
                <c:pt idx="5">
                  <c:v>-700.11197236655471</c:v>
                </c:pt>
                <c:pt idx="6">
                  <c:v>-680.48258470306268</c:v>
                </c:pt>
                <c:pt idx="7">
                  <c:v>-660.99559324008214</c:v>
                </c:pt>
                <c:pt idx="8">
                  <c:v>-641.65514328897211</c:v>
                </c:pt>
                <c:pt idx="9">
                  <c:v>-622.46534709982893</c:v>
                </c:pt>
                <c:pt idx="10">
                  <c:v>-603.43026396351968</c:v>
                </c:pt>
                <c:pt idx="11">
                  <c:v>-584.55387906445594</c:v>
                </c:pt>
                <c:pt idx="12">
                  <c:v>-565.84008123867375</c:v>
                </c:pt>
                <c:pt idx="13">
                  <c:v>-547.29263983174928</c:v>
                </c:pt>
                <c:pt idx="14">
                  <c:v>-528.91518089106989</c:v>
                </c:pt>
                <c:pt idx="15">
                  <c:v>-510.71116296555738</c:v>
                </c:pt>
                <c:pt idx="16">
                  <c:v>-492.68385282147187</c:v>
                </c:pt>
                <c:pt idx="17">
                  <c:v>-474.83630141368565</c:v>
                </c:pt>
                <c:pt idx="18">
                  <c:v>-457.17132047604161</c:v>
                </c:pt>
                <c:pt idx="19">
                  <c:v>-439.69146011043864</c:v>
                </c:pt>
                <c:pt idx="20">
                  <c:v>-422.39898776062893</c:v>
                </c:pt>
                <c:pt idx="21">
                  <c:v>-405.29586895219791</c:v>
                </c:pt>
                <c:pt idx="22">
                  <c:v>-388.38375016407406</c:v>
                </c:pt>
                <c:pt idx="23">
                  <c:v>-371.66394416892359</c:v>
                </c:pt>
                <c:pt idx="24">
                  <c:v>-355.1374181402565</c:v>
                </c:pt>
                <c:pt idx="25">
                  <c:v>-338.80478477390926</c:v>
                </c:pt>
                <c:pt idx="26">
                  <c:v>-322.66629661227603</c:v>
                </c:pt>
                <c:pt idx="27">
                  <c:v>-306.72184369325419</c:v>
                </c:pt>
                <c:pt idx="28">
                  <c:v>-290.97095457477451</c:v>
                </c:pt>
                <c:pt idx="29">
                  <c:v>-275.41280071272325</c:v>
                </c:pt>
                <c:pt idx="30">
                  <c:v>-260.04620409785747</c:v>
                </c:pt>
                <c:pt idx="31">
                  <c:v>-244.86964798875783</c:v>
                </c:pt>
                <c:pt idx="32">
                  <c:v>-229.88129051549868</c:v>
                </c:pt>
                <c:pt idx="33">
                  <c:v>-215.07898087475581</c:v>
                </c:pt>
                <c:pt idx="34">
                  <c:v>-200.46027779321213</c:v>
                </c:pt>
                <c:pt idx="35">
                  <c:v>-186.02246990352228</c:v>
                </c:pt>
                <c:pt idx="36">
                  <c:v>-171.76259765629771</c:v>
                </c:pt>
                <c:pt idx="37">
                  <c:v>-157.67747638255747</c:v>
                </c:pt>
                <c:pt idx="38">
                  <c:v>-143.76372012327704</c:v>
                </c:pt>
                <c:pt idx="39">
                  <c:v>-130.01776585504456</c:v>
                </c:pt>
                <c:pt idx="40">
                  <c:v>-116.43589776202828</c:v>
                </c:pt>
                <c:pt idx="41">
                  <c:v>-103.01427123284992</c:v>
                </c:pt>
                <c:pt idx="42">
                  <c:v>-89.748936294827047</c:v>
                </c:pt>
                <c:pt idx="43">
                  <c:v>-76.635860235622545</c:v>
                </c:pt>
                <c:pt idx="44">
                  <c:v>-63.670949201965129</c:v>
                </c:pt>
                <c:pt idx="45">
                  <c:v>-50.850068605230547</c:v>
                </c:pt>
                <c:pt idx="46">
                  <c:v>-38.169062202992848</c:v>
                </c:pt>
                <c:pt idx="47">
                  <c:v>-25.623769763055463</c:v>
                </c:pt>
                <c:pt idx="48">
                  <c:v>-13.210043251117838</c:v>
                </c:pt>
                <c:pt idx="49">
                  <c:v>-0.92376151450133648</c:v>
                </c:pt>
                <c:pt idx="50">
                  <c:v>11.23915653811855</c:v>
                </c:pt>
                <c:pt idx="51">
                  <c:v>23.282740237444216</c:v>
                </c:pt>
                <c:pt idx="52">
                  <c:v>35.210956891586648</c:v>
                </c:pt>
                <c:pt idx="53">
                  <c:v>47.027702902413239</c:v>
                </c:pt>
                <c:pt idx="54">
                  <c:v>58.736796189011102</c:v>
                </c:pt>
                <c:pt idx="55">
                  <c:v>70.341969838131718</c:v>
                </c:pt>
                <c:pt idx="56">
                  <c:v>81.846866895487267</c:v>
                </c:pt>
                <c:pt idx="57">
                  <c:v>93.255036208338993</c:v>
                </c:pt>
                <c:pt idx="58">
                  <c:v>104.56992922857728</c:v>
                </c:pt>
                <c:pt idx="59">
                  <c:v>115.7948976860626</c:v>
                </c:pt>
                <c:pt idx="60">
                  <c:v>126.93319204404889</c:v>
                </c:pt>
                <c:pt idx="61">
                  <c:v>137.98796065171126</c:v>
                </c:pt>
                <c:pt idx="62">
                  <c:v>148.96224951286962</c:v>
                </c:pt>
                <c:pt idx="63">
                  <c:v>159.85900259469992</c:v>
                </c:pt>
                <c:pt idx="64">
                  <c:v>170.68106260531817</c:v>
                </c:pt>
                <c:pt idx="65">
                  <c:v>181.43117217445922</c:v>
                </c:pt>
                <c:pt idx="66">
                  <c:v>192.11197537687639</c:v>
                </c:pt>
                <c:pt idx="67">
                  <c:v>202.7260195434593</c:v>
                </c:pt>
                <c:pt idx="68">
                  <c:v>213.27575731030771</c:v>
                </c:pt>
                <c:pt idx="69">
                  <c:v>223.76354886103337</c:v>
                </c:pt>
              </c:numCache>
            </c:numRef>
          </c:yVal>
          <c:smooth val="0"/>
          <c:extLst>
            <c:ext xmlns:c16="http://schemas.microsoft.com/office/drawing/2014/chart" uri="{C3380CC4-5D6E-409C-BE32-E72D297353CC}">
              <c16:uniqueId val="{00000003-EDC7-4D0A-B770-198A4D930C33}"/>
            </c:ext>
          </c:extLst>
        </c:ser>
        <c:ser>
          <c:idx val="3"/>
          <c:order val="3"/>
          <c:tx>
            <c:v/>
          </c:tx>
          <c:spPr>
            <a:ln w="6350">
              <a:solidFill>
                <a:srgbClr val="C0C0C0"/>
              </a:solidFill>
              <a:prstDash val="solid"/>
            </a:ln>
            <a:effectLst/>
          </c:spPr>
          <c:marker>
            <c:symbol val="none"/>
          </c:marker>
          <c:xVal>
            <c:numRef>
              <c:f>'MLG Chosen 10'!xdata3</c:f>
              <c:numCache>
                <c:formatCode>General</c:formatCode>
                <c:ptCount val="70"/>
                <c:pt idx="0">
                  <c:v>-472.358835816235</c:v>
                </c:pt>
                <c:pt idx="1">
                  <c:v>-455.57981312745841</c:v>
                </c:pt>
                <c:pt idx="2">
                  <c:v>-438.80079043868182</c:v>
                </c:pt>
                <c:pt idx="3">
                  <c:v>-422.02176774990522</c:v>
                </c:pt>
                <c:pt idx="4">
                  <c:v>-405.24274506112863</c:v>
                </c:pt>
                <c:pt idx="5">
                  <c:v>-388.46372237235198</c:v>
                </c:pt>
                <c:pt idx="6">
                  <c:v>-371.68469968357539</c:v>
                </c:pt>
                <c:pt idx="7">
                  <c:v>-354.9056769947988</c:v>
                </c:pt>
                <c:pt idx="8">
                  <c:v>-338.1266543060222</c:v>
                </c:pt>
                <c:pt idx="9">
                  <c:v>-321.34763161724561</c:v>
                </c:pt>
                <c:pt idx="10">
                  <c:v>-304.56860892846902</c:v>
                </c:pt>
                <c:pt idx="11">
                  <c:v>-287.78958623969243</c:v>
                </c:pt>
                <c:pt idx="12">
                  <c:v>-271.01056355091578</c:v>
                </c:pt>
                <c:pt idx="13">
                  <c:v>-254.23154086213921</c:v>
                </c:pt>
                <c:pt idx="14">
                  <c:v>-237.45251817336259</c:v>
                </c:pt>
                <c:pt idx="15">
                  <c:v>-220.673495484586</c:v>
                </c:pt>
                <c:pt idx="16">
                  <c:v>-203.89447279580941</c:v>
                </c:pt>
                <c:pt idx="17">
                  <c:v>-187.11545010703281</c:v>
                </c:pt>
                <c:pt idx="18">
                  <c:v>-170.33642741825622</c:v>
                </c:pt>
                <c:pt idx="19">
                  <c:v>-153.55740472947963</c:v>
                </c:pt>
                <c:pt idx="20">
                  <c:v>-136.77838204070304</c:v>
                </c:pt>
                <c:pt idx="21">
                  <c:v>-119.99935935192639</c:v>
                </c:pt>
                <c:pt idx="22">
                  <c:v>-103.22033666314979</c:v>
                </c:pt>
                <c:pt idx="23">
                  <c:v>-86.441313974373202</c:v>
                </c:pt>
                <c:pt idx="24">
                  <c:v>-69.662291285596609</c:v>
                </c:pt>
                <c:pt idx="25">
                  <c:v>-52.883268596820017</c:v>
                </c:pt>
                <c:pt idx="26">
                  <c:v>-36.104245908043424</c:v>
                </c:pt>
                <c:pt idx="27">
                  <c:v>-19.325223219266832</c:v>
                </c:pt>
                <c:pt idx="28">
                  <c:v>-2.5462005304901822</c:v>
                </c:pt>
                <c:pt idx="29">
                  <c:v>14.23282215828641</c:v>
                </c:pt>
                <c:pt idx="30">
                  <c:v>31.011844847063003</c:v>
                </c:pt>
                <c:pt idx="31">
                  <c:v>47.790867535839539</c:v>
                </c:pt>
                <c:pt idx="32">
                  <c:v>64.569890224616188</c:v>
                </c:pt>
                <c:pt idx="33">
                  <c:v>81.348912913392837</c:v>
                </c:pt>
                <c:pt idx="34">
                  <c:v>98.127935602169373</c:v>
                </c:pt>
                <c:pt idx="35">
                  <c:v>114.90695829094602</c:v>
                </c:pt>
                <c:pt idx="36">
                  <c:v>131.68598097972256</c:v>
                </c:pt>
                <c:pt idx="37">
                  <c:v>148.46500366849921</c:v>
                </c:pt>
                <c:pt idx="38">
                  <c:v>165.24402635727574</c:v>
                </c:pt>
                <c:pt idx="39">
                  <c:v>182.02304904605239</c:v>
                </c:pt>
                <c:pt idx="40">
                  <c:v>198.80207173482893</c:v>
                </c:pt>
                <c:pt idx="41">
                  <c:v>215.58109442360558</c:v>
                </c:pt>
                <c:pt idx="42">
                  <c:v>232.36011711238223</c:v>
                </c:pt>
                <c:pt idx="43">
                  <c:v>249.13913980115876</c:v>
                </c:pt>
                <c:pt idx="44">
                  <c:v>265.91816248993541</c:v>
                </c:pt>
                <c:pt idx="45">
                  <c:v>282.69718517871195</c:v>
                </c:pt>
                <c:pt idx="46">
                  <c:v>299.4762078674886</c:v>
                </c:pt>
                <c:pt idx="47">
                  <c:v>316.25523055626513</c:v>
                </c:pt>
                <c:pt idx="48">
                  <c:v>333.03425324504178</c:v>
                </c:pt>
                <c:pt idx="49">
                  <c:v>349.81327593381843</c:v>
                </c:pt>
                <c:pt idx="50">
                  <c:v>366.59229862259497</c:v>
                </c:pt>
                <c:pt idx="51">
                  <c:v>383.37132131137162</c:v>
                </c:pt>
                <c:pt idx="52">
                  <c:v>400.15034400014815</c:v>
                </c:pt>
                <c:pt idx="53">
                  <c:v>416.9293666889248</c:v>
                </c:pt>
                <c:pt idx="54">
                  <c:v>433.70838937770134</c:v>
                </c:pt>
                <c:pt idx="55">
                  <c:v>450.48741206647799</c:v>
                </c:pt>
                <c:pt idx="56">
                  <c:v>467.26643475525464</c:v>
                </c:pt>
                <c:pt idx="57">
                  <c:v>484.04545744403117</c:v>
                </c:pt>
                <c:pt idx="58">
                  <c:v>500.82448013280782</c:v>
                </c:pt>
                <c:pt idx="59">
                  <c:v>517.60350282158436</c:v>
                </c:pt>
                <c:pt idx="60">
                  <c:v>534.38252551036101</c:v>
                </c:pt>
                <c:pt idx="61">
                  <c:v>551.16154819913754</c:v>
                </c:pt>
                <c:pt idx="62">
                  <c:v>567.94057088791408</c:v>
                </c:pt>
                <c:pt idx="63">
                  <c:v>584.71959357669073</c:v>
                </c:pt>
                <c:pt idx="64">
                  <c:v>601.49861626546738</c:v>
                </c:pt>
                <c:pt idx="65">
                  <c:v>618.27763895424403</c:v>
                </c:pt>
                <c:pt idx="66">
                  <c:v>635.05666164302068</c:v>
                </c:pt>
                <c:pt idx="67">
                  <c:v>651.8356843317971</c:v>
                </c:pt>
                <c:pt idx="68">
                  <c:v>668.61470702057375</c:v>
                </c:pt>
                <c:pt idx="69">
                  <c:v>685.3937297093504</c:v>
                </c:pt>
              </c:numCache>
            </c:numRef>
          </c:xVal>
          <c:yVal>
            <c:numRef>
              <c:f>'MLG Chosen 10'!ydata4</c:f>
              <c:numCache>
                <c:formatCode>General</c:formatCode>
                <c:ptCount val="70"/>
                <c:pt idx="0">
                  <c:v>-93.719876260567048</c:v>
                </c:pt>
                <c:pt idx="1">
                  <c:v>-81.462097565579086</c:v>
                </c:pt>
                <c:pt idx="2">
                  <c:v>-69.084015800604391</c:v>
                </c:pt>
                <c:pt idx="3">
                  <c:v>-56.581284568266142</c:v>
                </c:pt>
                <c:pt idx="4">
                  <c:v>-43.949477762968343</c:v>
                </c:pt>
                <c:pt idx="5">
                  <c:v>-31.184100521856351</c:v>
                </c:pt>
                <c:pt idx="6">
                  <c:v>-18.280601897500503</c:v>
                </c:pt>
                <c:pt idx="7">
                  <c:v>-5.2343893230067238</c:v>
                </c:pt>
                <c:pt idx="8">
                  <c:v>7.9591550820715611</c:v>
                </c:pt>
                <c:pt idx="9">
                  <c:v>21.304656344294074</c:v>
                </c:pt>
                <c:pt idx="10">
                  <c:v>34.806726619721701</c:v>
                </c:pt>
                <c:pt idx="11">
                  <c:v>48.469943378903452</c:v>
                </c:pt>
                <c:pt idx="12">
                  <c:v>62.298825887628027</c:v>
                </c:pt>
                <c:pt idx="13">
                  <c:v>76.29781012529358</c:v>
                </c:pt>
                <c:pt idx="14">
                  <c:v>90.471222333718345</c:v>
                </c:pt>
                <c:pt idx="15">
                  <c:v>104.82325144207749</c:v>
                </c:pt>
                <c:pt idx="16">
                  <c:v>119.3579206666808</c:v>
                </c:pt>
                <c:pt idx="17">
                  <c:v>134.07905863544244</c:v>
                </c:pt>
                <c:pt idx="18">
                  <c:v>148.99027043382529</c:v>
                </c:pt>
                <c:pt idx="19">
                  <c:v>164.09490900931922</c:v>
                </c:pt>
                <c:pt idx="20">
                  <c:v>179.39604740262376</c:v>
                </c:pt>
                <c:pt idx="21">
                  <c:v>194.89645229331813</c:v>
                </c:pt>
                <c:pt idx="22">
                  <c:v>210.59855935384377</c:v>
                </c:pt>
                <c:pt idx="23">
                  <c:v>226.50445089653067</c:v>
                </c:pt>
                <c:pt idx="24">
                  <c:v>242.61583627323301</c:v>
                </c:pt>
                <c:pt idx="25">
                  <c:v>258.93403544573232</c:v>
                </c:pt>
                <c:pt idx="26">
                  <c:v>275.45996608811231</c:v>
                </c:pt>
                <c:pt idx="27">
                  <c:v>292.19413451137029</c:v>
                </c:pt>
                <c:pt idx="28">
                  <c:v>309.1366306179948</c:v>
                </c:pt>
                <c:pt idx="29">
                  <c:v>326.2871270032357</c:v>
                </c:pt>
                <c:pt idx="30">
                  <c:v>343.64488222394874</c:v>
                </c:pt>
                <c:pt idx="31">
                  <c:v>361.20874815919052</c:v>
                </c:pt>
                <c:pt idx="32">
                  <c:v>378.97718129317929</c:v>
                </c:pt>
                <c:pt idx="33">
                  <c:v>396.94825766463663</c:v>
                </c:pt>
                <c:pt idx="34">
                  <c:v>415.11969115025897</c:v>
                </c:pt>
                <c:pt idx="35">
                  <c:v>433.48885468684682</c:v>
                </c:pt>
                <c:pt idx="36">
                  <c:v>452.05280398837959</c:v>
                </c:pt>
                <c:pt idx="37">
                  <c:v>470.80830328214893</c:v>
                </c:pt>
                <c:pt idx="38">
                  <c:v>489.75185257210416</c:v>
                </c:pt>
                <c:pt idx="39">
                  <c:v>508.87971593726729</c:v>
                </c:pt>
                <c:pt idx="40">
                  <c:v>528.18795038705514</c:v>
                </c:pt>
                <c:pt idx="41">
                  <c:v>547.67243482179595</c:v>
                </c:pt>
                <c:pt idx="42">
                  <c:v>567.32889868334837</c:v>
                </c:pt>
                <c:pt idx="43">
                  <c:v>587.15294992511156</c:v>
                </c:pt>
                <c:pt idx="44">
                  <c:v>607.14010198033338</c:v>
                </c:pt>
                <c:pt idx="45">
                  <c:v>627.28579946010291</c:v>
                </c:pt>
                <c:pt idx="46">
                  <c:v>647.58544236558805</c:v>
                </c:pt>
                <c:pt idx="47">
                  <c:v>668.03440865104585</c:v>
                </c:pt>
                <c:pt idx="48">
                  <c:v>688.62807502338683</c:v>
                </c:pt>
                <c:pt idx="49">
                  <c:v>709.3618359094113</c:v>
                </c:pt>
                <c:pt idx="50">
                  <c:v>730.23112056246816</c:v>
                </c:pt>
                <c:pt idx="51">
                  <c:v>751.23140831568116</c:v>
                </c:pt>
                <c:pt idx="52">
                  <c:v>772.35824201887749</c:v>
                </c:pt>
                <c:pt idx="53">
                  <c:v>793.60723972094502</c:v>
                </c:pt>
                <c:pt idx="54">
                  <c:v>814.97410467877012</c:v>
                </c:pt>
                <c:pt idx="55">
                  <c:v>836.4546337885406</c:v>
                </c:pt>
                <c:pt idx="56">
                  <c:v>858.04472454546703</c:v>
                </c:pt>
                <c:pt idx="57">
                  <c:v>879.74038064444539</c:v>
                </c:pt>
                <c:pt idx="58">
                  <c:v>901.53771633733277</c:v>
                </c:pt>
                <c:pt idx="59">
                  <c:v>923.43295966291362</c:v>
                </c:pt>
                <c:pt idx="60">
                  <c:v>945.4224546637904</c:v>
                </c:pt>
                <c:pt idx="61">
                  <c:v>967.50266270080147</c:v>
                </c:pt>
                <c:pt idx="62">
                  <c:v>989.67016297059206</c:v>
                </c:pt>
                <c:pt idx="63">
                  <c:v>1011.9216523260131</c:v>
                </c:pt>
                <c:pt idx="64">
                  <c:v>1034.2539444924003</c:v>
                </c:pt>
                <c:pt idx="65">
                  <c:v>1056.6639687657976</c:v>
                </c:pt>
                <c:pt idx="66">
                  <c:v>1079.1487682720301</c:v>
                </c:pt>
                <c:pt idx="67">
                  <c:v>1101.7054978583792</c:v>
                </c:pt>
                <c:pt idx="68">
                  <c:v>1124.3314216826489</c:v>
                </c:pt>
                <c:pt idx="69">
                  <c:v>1147.0239105576695</c:v>
                </c:pt>
              </c:numCache>
            </c:numRef>
          </c:yVal>
          <c:smooth val="0"/>
          <c:extLst>
            <c:ext xmlns:c16="http://schemas.microsoft.com/office/drawing/2014/chart" uri="{C3380CC4-5D6E-409C-BE32-E72D297353CC}">
              <c16:uniqueId val="{00000004-EDC7-4D0A-B770-198A4D930C33}"/>
            </c:ext>
          </c:extLst>
        </c:ser>
        <c:ser>
          <c:idx val="4"/>
          <c:order val="4"/>
          <c:spPr>
            <a:ln w="3175">
              <a:solidFill>
                <a:srgbClr val="000000"/>
              </a:solidFill>
              <a:prstDash val="lgDash"/>
            </a:ln>
          </c:spPr>
          <c:marker>
            <c:symbol val="none"/>
          </c:marker>
          <c:xVal>
            <c:numLit>
              <c:formatCode>General</c:formatCode>
              <c:ptCount val="2"/>
              <c:pt idx="0">
                <c:v>-1000</c:v>
              </c:pt>
              <c:pt idx="1">
                <c:v>1500</c:v>
              </c:pt>
            </c:numLit>
          </c:xVal>
          <c:yVal>
            <c:numLit>
              <c:formatCode>General</c:formatCode>
              <c:ptCount val="2"/>
              <c:pt idx="0">
                <c:v>-1000</c:v>
              </c:pt>
              <c:pt idx="1">
                <c:v>1500</c:v>
              </c:pt>
            </c:numLit>
          </c:yVal>
          <c:smooth val="0"/>
          <c:extLst>
            <c:ext xmlns:c16="http://schemas.microsoft.com/office/drawing/2014/chart" uri="{C3380CC4-5D6E-409C-BE32-E72D297353CC}">
              <c16:uniqueId val="{00000005-EDC7-4D0A-B770-198A4D930C33}"/>
            </c:ext>
          </c:extLst>
        </c:ser>
        <c:ser>
          <c:idx val="5"/>
          <c:order val="5"/>
          <c:tx>
            <c:v>Blind Test</c:v>
          </c:tx>
          <c:spPr>
            <a:ln w="19050">
              <a:noFill/>
            </a:ln>
          </c:spPr>
          <c:marker>
            <c:spPr>
              <a:solidFill>
                <a:srgbClr val="FF0000"/>
              </a:solidFill>
              <a:ln w="31750"/>
            </c:spPr>
          </c:marker>
          <c:xVal>
            <c:numRef>
              <c:f>'[Book2.xlsx]Blind Test'!$B$22:$B$24</c:f>
              <c:numCache>
                <c:formatCode>General</c:formatCode>
                <c:ptCount val="3"/>
                <c:pt idx="0">
                  <c:v>-100.49575967927285</c:v>
                </c:pt>
                <c:pt idx="1">
                  <c:v>432.47102095628134</c:v>
                </c:pt>
                <c:pt idx="2">
                  <c:v>-121.8045114951299</c:v>
                </c:pt>
              </c:numCache>
            </c:numRef>
          </c:xVal>
          <c:yVal>
            <c:numRef>
              <c:f>'[Book2.xlsx]Blind Test'!$D$22:$D$24</c:f>
              <c:numCache>
                <c:formatCode>0.0000</c:formatCode>
                <c:ptCount val="3"/>
                <c:pt idx="0">
                  <c:v>120.9675302</c:v>
                </c:pt>
                <c:pt idx="1">
                  <c:v>650.31709820000003</c:v>
                </c:pt>
                <c:pt idx="2">
                  <c:v>-284.41007979999995</c:v>
                </c:pt>
              </c:numCache>
            </c:numRef>
          </c:yVal>
          <c:smooth val="0"/>
          <c:extLst>
            <c:ext xmlns:c16="http://schemas.microsoft.com/office/drawing/2014/chart" uri="{C3380CC4-5D6E-409C-BE32-E72D297353CC}">
              <c16:uniqueId val="{00000000-E04F-42F7-9399-55E60357196A}"/>
            </c:ext>
          </c:extLst>
        </c:ser>
        <c:dLbls>
          <c:showLegendKey val="0"/>
          <c:showVal val="0"/>
          <c:showCatName val="0"/>
          <c:showSerName val="0"/>
          <c:showPercent val="0"/>
          <c:showBubbleSize val="0"/>
        </c:dLbls>
        <c:axId val="-174748624"/>
        <c:axId val="-174761680"/>
      </c:scatterChart>
      <c:valAx>
        <c:axId val="-174748624"/>
        <c:scaling>
          <c:orientation val="minMax"/>
          <c:max val="1500"/>
          <c:min val="-1000"/>
        </c:scaling>
        <c:delete val="0"/>
        <c:axPos val="b"/>
        <c:title>
          <c:tx>
            <c:rich>
              <a:bodyPr/>
              <a:lstStyle/>
              <a:p>
                <a:pPr>
                  <a:defRPr sz="800" b="1">
                    <a:latin typeface="Arial"/>
                    <a:ea typeface="Arial"/>
                    <a:cs typeface="Arial"/>
                  </a:defRPr>
                </a:pPr>
                <a:r>
                  <a:rPr lang="en-US"/>
                  <a:t>Pred(Initial 
Production)</a:t>
                </a:r>
              </a:p>
            </c:rich>
          </c:tx>
          <c:overlay val="0"/>
        </c:title>
        <c:numFmt formatCode="General" sourceLinked="0"/>
        <c:majorTickMark val="cross"/>
        <c:minorTickMark val="none"/>
        <c:tickLblPos val="nextTo"/>
        <c:txPr>
          <a:bodyPr rot="0" vert="horz"/>
          <a:lstStyle/>
          <a:p>
            <a:pPr>
              <a:defRPr sz="700"/>
            </a:pPr>
            <a:endParaRPr lang="en-US"/>
          </a:p>
        </c:txPr>
        <c:crossAx val="-174761680"/>
        <c:crosses val="autoZero"/>
        <c:crossBetween val="midCat"/>
      </c:valAx>
      <c:valAx>
        <c:axId val="-174761680"/>
        <c:scaling>
          <c:orientation val="minMax"/>
          <c:max val="1500"/>
          <c:min val="-1000"/>
        </c:scaling>
        <c:delete val="0"/>
        <c:axPos val="l"/>
        <c:title>
          <c:tx>
            <c:rich>
              <a:bodyPr/>
              <a:lstStyle/>
              <a:p>
                <a:pPr>
                  <a:defRPr sz="800" b="1">
                    <a:latin typeface="Arial"/>
                    <a:ea typeface="Arial"/>
                    <a:cs typeface="Arial"/>
                  </a:defRPr>
                </a:pPr>
                <a:r>
                  <a:rPr lang="en-US"/>
                  <a:t>Initial 
Production</a:t>
                </a:r>
              </a:p>
            </c:rich>
          </c:tx>
          <c:overlay val="0"/>
        </c:title>
        <c:numFmt formatCode="General" sourceLinked="0"/>
        <c:majorTickMark val="cross"/>
        <c:minorTickMark val="none"/>
        <c:tickLblPos val="nextTo"/>
        <c:txPr>
          <a:bodyPr/>
          <a:lstStyle/>
          <a:p>
            <a:pPr>
              <a:defRPr sz="700"/>
            </a:pPr>
            <a:endParaRPr lang="en-US"/>
          </a:p>
        </c:txPr>
        <c:crossAx val="-174748624"/>
        <c:crosses val="autoZero"/>
        <c:crossBetween val="midCat"/>
      </c:valAx>
      <c:spPr>
        <a:ln>
          <a:solidFill>
            <a:srgbClr val="C0C0C0"/>
          </a:solidFill>
          <a:prstDash val="solid"/>
        </a:ln>
      </c:spPr>
    </c:plotArea>
    <c:plotVisOnly val="1"/>
    <c:dispBlanksAs val="gap"/>
    <c:showDLblsOverMax val="0"/>
  </c:chart>
  <c:spPr>
    <a:ln w="28575">
      <a:solidFill>
        <a:schemeClr val="tx1"/>
      </a:solidFill>
    </a:ln>
  </c:sp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a:effectLst/>
              </a:rPr>
              <a:t>Predicted IP vs Actual IP</a:t>
            </a:r>
            <a:endParaRPr lang="en-US" dirty="0">
              <a:effectLst/>
            </a:endParaRPr>
          </a:p>
        </c:rich>
      </c:tx>
      <c:layout>
        <c:manualLayout>
          <c:xMode val="edge"/>
          <c:yMode val="edge"/>
          <c:x val="0.29498737716096285"/>
          <c:y val="5.0372805031463172E-2"/>
        </c:manualLayout>
      </c:layout>
      <c:overlay val="0"/>
    </c:title>
    <c:autoTitleDeleted val="0"/>
    <c:plotArea>
      <c:layout>
        <c:manualLayout>
          <c:layoutTarget val="inner"/>
          <c:xMode val="edge"/>
          <c:yMode val="edge"/>
          <c:x val="7.5382687818990504E-2"/>
          <c:y val="0.16691357649169597"/>
          <c:w val="0.88249237703053929"/>
          <c:h val="0.70828152272185907"/>
        </c:manualLayout>
      </c:layout>
      <c:scatterChart>
        <c:scatterStyle val="lineMarker"/>
        <c:varyColors val="0"/>
        <c:ser>
          <c:idx val="0"/>
          <c:order val="0"/>
          <c:tx>
            <c:v/>
          </c:tx>
          <c:spPr>
            <a:ln w="25400">
              <a:noFill/>
            </a:ln>
            <a:effectLst/>
          </c:spPr>
          <c:marker>
            <c:symbol val="circle"/>
            <c:size val="3"/>
            <c:spPr>
              <a:solidFill>
                <a:srgbClr val="003CE6"/>
              </a:solidFill>
              <a:ln w="28575">
                <a:solidFill>
                  <a:srgbClr val="003CE6"/>
                </a:solidFill>
                <a:prstDash val="solid"/>
              </a:ln>
            </c:spPr>
          </c:marker>
          <c:xVal>
            <c:numRef>
              <c:f>'[Book2.xlsx]MLG Chosen 10'!$E$129:$E$158</c:f>
              <c:numCache>
                <c:formatCode>0.000</c:formatCode>
                <c:ptCount val="30"/>
                <c:pt idx="0">
                  <c:v>65.910031675415169</c:v>
                </c:pt>
                <c:pt idx="1">
                  <c:v>141.40193063170346</c:v>
                </c:pt>
                <c:pt idx="2">
                  <c:v>85.465827762147242</c:v>
                </c:pt>
                <c:pt idx="3">
                  <c:v>571.16144142446171</c:v>
                </c:pt>
                <c:pt idx="4">
                  <c:v>-23.308460818282022</c:v>
                </c:pt>
                <c:pt idx="5">
                  <c:v>110.59119827493991</c:v>
                </c:pt>
                <c:pt idx="6">
                  <c:v>36.684759145959632</c:v>
                </c:pt>
                <c:pt idx="7">
                  <c:v>-85.16622278611149</c:v>
                </c:pt>
                <c:pt idx="8">
                  <c:v>-393.63236318019568</c:v>
                </c:pt>
                <c:pt idx="9">
                  <c:v>-196.60302797936799</c:v>
                </c:pt>
                <c:pt idx="10">
                  <c:v>19.393589313043968</c:v>
                </c:pt>
                <c:pt idx="11">
                  <c:v>-234.13149184472996</c:v>
                </c:pt>
                <c:pt idx="12">
                  <c:v>-287.1530560470523</c:v>
                </c:pt>
                <c:pt idx="13">
                  <c:v>349.32883252613016</c:v>
                </c:pt>
                <c:pt idx="14">
                  <c:v>-102.95782689136189</c:v>
                </c:pt>
                <c:pt idx="15">
                  <c:v>-70.202321813754025</c:v>
                </c:pt>
                <c:pt idx="16">
                  <c:v>-205.96786971425777</c:v>
                </c:pt>
                <c:pt idx="17">
                  <c:v>307.4608957233209</c:v>
                </c:pt>
                <c:pt idx="18">
                  <c:v>-347.33842938724177</c:v>
                </c:pt>
                <c:pt idx="19">
                  <c:v>137.47251286426459</c:v>
                </c:pt>
                <c:pt idx="20">
                  <c:v>32.119048840587048</c:v>
                </c:pt>
                <c:pt idx="21">
                  <c:v>30.282799184359721</c:v>
                </c:pt>
                <c:pt idx="22">
                  <c:v>-10.883818737250266</c:v>
                </c:pt>
                <c:pt idx="23">
                  <c:v>-57.46865262792884</c:v>
                </c:pt>
                <c:pt idx="24">
                  <c:v>8.8857527048362535</c:v>
                </c:pt>
                <c:pt idx="25">
                  <c:v>35.544239928050629</c:v>
                </c:pt>
                <c:pt idx="26">
                  <c:v>-128.31143768460936</c:v>
                </c:pt>
                <c:pt idx="27">
                  <c:v>-337.14115192742406</c:v>
                </c:pt>
                <c:pt idx="28">
                  <c:v>-245.77074054464353</c:v>
                </c:pt>
                <c:pt idx="29">
                  <c:v>71.254672859992539</c:v>
                </c:pt>
              </c:numCache>
            </c:numRef>
          </c:xVal>
          <c:yVal>
            <c:numRef>
              <c:f>'[Book2.xlsx]MLG Chosen 10'!$D$129:$D$158</c:f>
              <c:numCache>
                <c:formatCode>0.000</c:formatCode>
                <c:ptCount val="30"/>
                <c:pt idx="0">
                  <c:v>79.442139562500074</c:v>
                </c:pt>
                <c:pt idx="1">
                  <c:v>322.16552156250003</c:v>
                </c:pt>
                <c:pt idx="2">
                  <c:v>231.02631956250008</c:v>
                </c:pt>
                <c:pt idx="3">
                  <c:v>836.85985556249989</c:v>
                </c:pt>
                <c:pt idx="4">
                  <c:v>-80.884862437499919</c:v>
                </c:pt>
                <c:pt idx="5">
                  <c:v>-52.895252437499892</c:v>
                </c:pt>
                <c:pt idx="6">
                  <c:v>36.985989562500095</c:v>
                </c:pt>
                <c:pt idx="7">
                  <c:v>-200.95714443749992</c:v>
                </c:pt>
                <c:pt idx="8">
                  <c:v>-120.63639843749993</c:v>
                </c:pt>
                <c:pt idx="9">
                  <c:v>-103.46524443749996</c:v>
                </c:pt>
                <c:pt idx="10">
                  <c:v>190.01682356250006</c:v>
                </c:pt>
                <c:pt idx="11">
                  <c:v>-212.40458043749993</c:v>
                </c:pt>
                <c:pt idx="12">
                  <c:v>-320.46334443749993</c:v>
                </c:pt>
                <c:pt idx="13">
                  <c:v>231.78109556250007</c:v>
                </c:pt>
                <c:pt idx="14">
                  <c:v>-138.93971643749992</c:v>
                </c:pt>
                <c:pt idx="15">
                  <c:v>-150.76454043749993</c:v>
                </c:pt>
                <c:pt idx="16">
                  <c:v>-313.41876843749992</c:v>
                </c:pt>
                <c:pt idx="17">
                  <c:v>237.88220156250003</c:v>
                </c:pt>
                <c:pt idx="18">
                  <c:v>-263.72934843749994</c:v>
                </c:pt>
                <c:pt idx="19">
                  <c:v>207.87985556250004</c:v>
                </c:pt>
                <c:pt idx="20">
                  <c:v>32.77182356250006</c:v>
                </c:pt>
                <c:pt idx="21">
                  <c:v>21.26148956250006</c:v>
                </c:pt>
                <c:pt idx="22">
                  <c:v>-73.211306437499957</c:v>
                </c:pt>
                <c:pt idx="23">
                  <c:v>-166.99222443749994</c:v>
                </c:pt>
                <c:pt idx="24">
                  <c:v>-104.91189843749993</c:v>
                </c:pt>
                <c:pt idx="25">
                  <c:v>-117.61729443749996</c:v>
                </c:pt>
                <c:pt idx="26">
                  <c:v>-194.47865043749991</c:v>
                </c:pt>
                <c:pt idx="27">
                  <c:v>-353.35899843749991</c:v>
                </c:pt>
                <c:pt idx="28">
                  <c:v>-153.78364443749996</c:v>
                </c:pt>
                <c:pt idx="29">
                  <c:v>-28.239236437499983</c:v>
                </c:pt>
              </c:numCache>
            </c:numRef>
          </c:yVal>
          <c:smooth val="0"/>
          <c:extLst>
            <c:ext xmlns:c16="http://schemas.microsoft.com/office/drawing/2014/chart" uri="{C3380CC4-5D6E-409C-BE32-E72D297353CC}">
              <c16:uniqueId val="{00000001-EDC7-4D0A-B770-198A4D930C33}"/>
            </c:ext>
          </c:extLst>
        </c:ser>
        <c:ser>
          <c:idx val="1"/>
          <c:order val="1"/>
          <c:tx>
            <c:v/>
          </c:tx>
          <c:spPr>
            <a:ln w="25400">
              <a:noFill/>
            </a:ln>
            <a:effectLst/>
          </c:spPr>
          <c:marker>
            <c:symbol val="circle"/>
            <c:size val="3"/>
            <c:spPr>
              <a:solidFill>
                <a:srgbClr val="003CE6"/>
              </a:solidFill>
              <a:ln w="31750">
                <a:solidFill>
                  <a:srgbClr val="003CE6"/>
                </a:solidFill>
                <a:prstDash val="solid"/>
              </a:ln>
            </c:spPr>
          </c:marker>
          <c:xVal>
            <c:numLit>
              <c:formatCode>General</c:formatCode>
              <c:ptCount val="1"/>
              <c:pt idx="0">
                <c:v>141.40193063170346</c:v>
              </c:pt>
            </c:numLit>
          </c:xVal>
          <c:yVal>
            <c:numLit>
              <c:formatCode>General</c:formatCode>
              <c:ptCount val="1"/>
              <c:pt idx="0">
                <c:v>322.16552156250003</c:v>
              </c:pt>
            </c:numLit>
          </c:yVal>
          <c:smooth val="0"/>
          <c:extLst>
            <c:ext xmlns:c16="http://schemas.microsoft.com/office/drawing/2014/chart" uri="{C3380CC4-5D6E-409C-BE32-E72D297353CC}">
              <c16:uniqueId val="{00000002-EDC7-4D0A-B770-198A4D930C33}"/>
            </c:ext>
          </c:extLst>
        </c:ser>
        <c:ser>
          <c:idx val="2"/>
          <c:order val="2"/>
          <c:tx>
            <c:v/>
          </c:tx>
          <c:spPr>
            <a:ln w="6350">
              <a:solidFill>
                <a:srgbClr val="C0C0C0"/>
              </a:solidFill>
              <a:prstDash val="solid"/>
            </a:ln>
            <a:effectLst/>
          </c:spPr>
          <c:marker>
            <c:symbol val="none"/>
          </c:marker>
          <c:xVal>
            <c:numRef>
              <c:f>'MLG Chosen 10'!xdata1</c:f>
              <c:numCache>
                <c:formatCode>General</c:formatCode>
                <c:ptCount val="70"/>
                <c:pt idx="0">
                  <c:v>-432.22411536438199</c:v>
                </c:pt>
                <c:pt idx="1">
                  <c:v>-416.02675529084956</c:v>
                </c:pt>
                <c:pt idx="2">
                  <c:v>-399.8293952173172</c:v>
                </c:pt>
                <c:pt idx="3">
                  <c:v>-383.63203514378478</c:v>
                </c:pt>
                <c:pt idx="4">
                  <c:v>-367.43467507025241</c:v>
                </c:pt>
                <c:pt idx="5">
                  <c:v>-351.23731499671999</c:v>
                </c:pt>
                <c:pt idx="6">
                  <c:v>-335.03995492318757</c:v>
                </c:pt>
                <c:pt idx="7">
                  <c:v>-318.84259484965514</c:v>
                </c:pt>
                <c:pt idx="8">
                  <c:v>-302.64523477612278</c:v>
                </c:pt>
                <c:pt idx="9">
                  <c:v>-286.44787470259041</c:v>
                </c:pt>
                <c:pt idx="10">
                  <c:v>-270.25051462905799</c:v>
                </c:pt>
                <c:pt idx="11">
                  <c:v>-254.05315455552557</c:v>
                </c:pt>
                <c:pt idx="12">
                  <c:v>-237.85579448199317</c:v>
                </c:pt>
                <c:pt idx="13">
                  <c:v>-221.65843440846078</c:v>
                </c:pt>
                <c:pt idx="14">
                  <c:v>-205.46107433492836</c:v>
                </c:pt>
                <c:pt idx="15">
                  <c:v>-189.26371426139596</c:v>
                </c:pt>
                <c:pt idx="16">
                  <c:v>-173.06635418786357</c:v>
                </c:pt>
                <c:pt idx="17">
                  <c:v>-156.86899411433114</c:v>
                </c:pt>
                <c:pt idx="18">
                  <c:v>-140.67163404079878</c:v>
                </c:pt>
                <c:pt idx="19">
                  <c:v>-124.47427396726636</c:v>
                </c:pt>
                <c:pt idx="20">
                  <c:v>-108.27691389373399</c:v>
                </c:pt>
                <c:pt idx="21">
                  <c:v>-92.079553820201568</c:v>
                </c:pt>
                <c:pt idx="22">
                  <c:v>-75.882193746669145</c:v>
                </c:pt>
                <c:pt idx="23">
                  <c:v>-59.684833673136779</c:v>
                </c:pt>
                <c:pt idx="24">
                  <c:v>-43.487473599604357</c:v>
                </c:pt>
                <c:pt idx="25">
                  <c:v>-27.290113526071934</c:v>
                </c:pt>
                <c:pt idx="26">
                  <c:v>-11.092753452539569</c:v>
                </c:pt>
                <c:pt idx="27">
                  <c:v>5.104606620992854</c:v>
                </c:pt>
                <c:pt idx="28">
                  <c:v>21.301966694525277</c:v>
                </c:pt>
                <c:pt idx="29">
                  <c:v>37.499326768057642</c:v>
                </c:pt>
                <c:pt idx="30">
                  <c:v>53.696686841590065</c:v>
                </c:pt>
                <c:pt idx="31">
                  <c:v>69.894046915122431</c:v>
                </c:pt>
                <c:pt idx="32">
                  <c:v>86.091406988654853</c:v>
                </c:pt>
                <c:pt idx="33">
                  <c:v>102.28876706218728</c:v>
                </c:pt>
                <c:pt idx="34">
                  <c:v>118.4861271357197</c:v>
                </c:pt>
                <c:pt idx="35">
                  <c:v>134.68348720925201</c:v>
                </c:pt>
                <c:pt idx="36">
                  <c:v>150.88084728278443</c:v>
                </c:pt>
                <c:pt idx="37">
                  <c:v>167.07820735631685</c:v>
                </c:pt>
                <c:pt idx="38">
                  <c:v>183.27556742984927</c:v>
                </c:pt>
                <c:pt idx="39">
                  <c:v>199.4729275033817</c:v>
                </c:pt>
                <c:pt idx="40">
                  <c:v>215.67028757691401</c:v>
                </c:pt>
                <c:pt idx="41">
                  <c:v>231.86764765044643</c:v>
                </c:pt>
                <c:pt idx="42">
                  <c:v>248.06500772397885</c:v>
                </c:pt>
                <c:pt idx="43">
                  <c:v>264.26236779751127</c:v>
                </c:pt>
                <c:pt idx="44">
                  <c:v>280.4597278710437</c:v>
                </c:pt>
                <c:pt idx="45">
                  <c:v>296.65708794457612</c:v>
                </c:pt>
                <c:pt idx="46">
                  <c:v>312.85444801810843</c:v>
                </c:pt>
                <c:pt idx="47">
                  <c:v>329.05180809164085</c:v>
                </c:pt>
                <c:pt idx="48">
                  <c:v>345.24916816517327</c:v>
                </c:pt>
                <c:pt idx="49">
                  <c:v>361.4465282387057</c:v>
                </c:pt>
                <c:pt idx="50">
                  <c:v>377.64388831223812</c:v>
                </c:pt>
                <c:pt idx="51">
                  <c:v>393.84124838577043</c:v>
                </c:pt>
                <c:pt idx="52">
                  <c:v>410.03860845930285</c:v>
                </c:pt>
                <c:pt idx="53">
                  <c:v>426.23596853283527</c:v>
                </c:pt>
                <c:pt idx="54">
                  <c:v>442.4333286063677</c:v>
                </c:pt>
                <c:pt idx="55">
                  <c:v>458.63068867990012</c:v>
                </c:pt>
                <c:pt idx="56">
                  <c:v>474.82804875343254</c:v>
                </c:pt>
                <c:pt idx="57">
                  <c:v>491.02540882696485</c:v>
                </c:pt>
                <c:pt idx="58">
                  <c:v>507.22276890049727</c:v>
                </c:pt>
                <c:pt idx="59">
                  <c:v>523.42012897402969</c:v>
                </c:pt>
                <c:pt idx="60">
                  <c:v>539.61748904756212</c:v>
                </c:pt>
                <c:pt idx="61">
                  <c:v>555.81484912109454</c:v>
                </c:pt>
                <c:pt idx="62">
                  <c:v>572.01220919462685</c:v>
                </c:pt>
                <c:pt idx="63">
                  <c:v>588.20956926815927</c:v>
                </c:pt>
                <c:pt idx="64">
                  <c:v>604.40692934169169</c:v>
                </c:pt>
                <c:pt idx="65">
                  <c:v>620.604289415224</c:v>
                </c:pt>
                <c:pt idx="66">
                  <c:v>636.80164948875654</c:v>
                </c:pt>
                <c:pt idx="67">
                  <c:v>652.99900956228885</c:v>
                </c:pt>
                <c:pt idx="68">
                  <c:v>669.19636963582138</c:v>
                </c:pt>
                <c:pt idx="69">
                  <c:v>685.39372970935369</c:v>
                </c:pt>
              </c:numCache>
            </c:numRef>
          </c:xVal>
          <c:yVal>
            <c:numRef>
              <c:f>'MLG Chosen 10'!ydata2</c:f>
              <c:numCache>
                <c:formatCode>General</c:formatCode>
                <c:ptCount val="70"/>
                <c:pt idx="0">
                  <c:v>-800.24966589511519</c:v>
                </c:pt>
                <c:pt idx="1">
                  <c:v>-779.97041870282396</c:v>
                </c:pt>
                <c:pt idx="2">
                  <c:v>-759.81294255804664</c:v>
                </c:pt>
                <c:pt idx="3">
                  <c:v>-739.78129949555796</c:v>
                </c:pt>
                <c:pt idx="4">
                  <c:v>-719.87959639074859</c:v>
                </c:pt>
                <c:pt idx="5">
                  <c:v>-700.11197236655471</c:v>
                </c:pt>
                <c:pt idx="6">
                  <c:v>-680.48258470306268</c:v>
                </c:pt>
                <c:pt idx="7">
                  <c:v>-660.99559324008214</c:v>
                </c:pt>
                <c:pt idx="8">
                  <c:v>-641.65514328897211</c:v>
                </c:pt>
                <c:pt idx="9">
                  <c:v>-622.46534709982893</c:v>
                </c:pt>
                <c:pt idx="10">
                  <c:v>-603.43026396351968</c:v>
                </c:pt>
                <c:pt idx="11">
                  <c:v>-584.55387906445594</c:v>
                </c:pt>
                <c:pt idx="12">
                  <c:v>-565.84008123867375</c:v>
                </c:pt>
                <c:pt idx="13">
                  <c:v>-547.29263983174928</c:v>
                </c:pt>
                <c:pt idx="14">
                  <c:v>-528.91518089106989</c:v>
                </c:pt>
                <c:pt idx="15">
                  <c:v>-510.71116296555738</c:v>
                </c:pt>
                <c:pt idx="16">
                  <c:v>-492.68385282147187</c:v>
                </c:pt>
                <c:pt idx="17">
                  <c:v>-474.83630141368565</c:v>
                </c:pt>
                <c:pt idx="18">
                  <c:v>-457.17132047604161</c:v>
                </c:pt>
                <c:pt idx="19">
                  <c:v>-439.69146011043864</c:v>
                </c:pt>
                <c:pt idx="20">
                  <c:v>-422.39898776062893</c:v>
                </c:pt>
                <c:pt idx="21">
                  <c:v>-405.29586895219791</c:v>
                </c:pt>
                <c:pt idx="22">
                  <c:v>-388.38375016407406</c:v>
                </c:pt>
                <c:pt idx="23">
                  <c:v>-371.66394416892359</c:v>
                </c:pt>
                <c:pt idx="24">
                  <c:v>-355.1374181402565</c:v>
                </c:pt>
                <c:pt idx="25">
                  <c:v>-338.80478477390926</c:v>
                </c:pt>
                <c:pt idx="26">
                  <c:v>-322.66629661227603</c:v>
                </c:pt>
                <c:pt idx="27">
                  <c:v>-306.72184369325419</c:v>
                </c:pt>
                <c:pt idx="28">
                  <c:v>-290.97095457477451</c:v>
                </c:pt>
                <c:pt idx="29">
                  <c:v>-275.41280071272325</c:v>
                </c:pt>
                <c:pt idx="30">
                  <c:v>-260.04620409785747</c:v>
                </c:pt>
                <c:pt idx="31">
                  <c:v>-244.86964798875783</c:v>
                </c:pt>
                <c:pt idx="32">
                  <c:v>-229.88129051549868</c:v>
                </c:pt>
                <c:pt idx="33">
                  <c:v>-215.07898087475581</c:v>
                </c:pt>
                <c:pt idx="34">
                  <c:v>-200.46027779321213</c:v>
                </c:pt>
                <c:pt idx="35">
                  <c:v>-186.02246990352228</c:v>
                </c:pt>
                <c:pt idx="36">
                  <c:v>-171.76259765629771</c:v>
                </c:pt>
                <c:pt idx="37">
                  <c:v>-157.67747638255747</c:v>
                </c:pt>
                <c:pt idx="38">
                  <c:v>-143.76372012327704</c:v>
                </c:pt>
                <c:pt idx="39">
                  <c:v>-130.01776585504456</c:v>
                </c:pt>
                <c:pt idx="40">
                  <c:v>-116.43589776202828</c:v>
                </c:pt>
                <c:pt idx="41">
                  <c:v>-103.01427123284992</c:v>
                </c:pt>
                <c:pt idx="42">
                  <c:v>-89.748936294827047</c:v>
                </c:pt>
                <c:pt idx="43">
                  <c:v>-76.635860235622545</c:v>
                </c:pt>
                <c:pt idx="44">
                  <c:v>-63.670949201965129</c:v>
                </c:pt>
                <c:pt idx="45">
                  <c:v>-50.850068605230547</c:v>
                </c:pt>
                <c:pt idx="46">
                  <c:v>-38.169062202992848</c:v>
                </c:pt>
                <c:pt idx="47">
                  <c:v>-25.623769763055463</c:v>
                </c:pt>
                <c:pt idx="48">
                  <c:v>-13.210043251117838</c:v>
                </c:pt>
                <c:pt idx="49">
                  <c:v>-0.92376151450133648</c:v>
                </c:pt>
                <c:pt idx="50">
                  <c:v>11.23915653811855</c:v>
                </c:pt>
                <c:pt idx="51">
                  <c:v>23.282740237444216</c:v>
                </c:pt>
                <c:pt idx="52">
                  <c:v>35.210956891586648</c:v>
                </c:pt>
                <c:pt idx="53">
                  <c:v>47.027702902413239</c:v>
                </c:pt>
                <c:pt idx="54">
                  <c:v>58.736796189011102</c:v>
                </c:pt>
                <c:pt idx="55">
                  <c:v>70.341969838131718</c:v>
                </c:pt>
                <c:pt idx="56">
                  <c:v>81.846866895487267</c:v>
                </c:pt>
                <c:pt idx="57">
                  <c:v>93.255036208338993</c:v>
                </c:pt>
                <c:pt idx="58">
                  <c:v>104.56992922857728</c:v>
                </c:pt>
                <c:pt idx="59">
                  <c:v>115.7948976860626</c:v>
                </c:pt>
                <c:pt idx="60">
                  <c:v>126.93319204404889</c:v>
                </c:pt>
                <c:pt idx="61">
                  <c:v>137.98796065171126</c:v>
                </c:pt>
                <c:pt idx="62">
                  <c:v>148.96224951286962</c:v>
                </c:pt>
                <c:pt idx="63">
                  <c:v>159.85900259469992</c:v>
                </c:pt>
                <c:pt idx="64">
                  <c:v>170.68106260531817</c:v>
                </c:pt>
                <c:pt idx="65">
                  <c:v>181.43117217445922</c:v>
                </c:pt>
                <c:pt idx="66">
                  <c:v>192.11197537687639</c:v>
                </c:pt>
                <c:pt idx="67">
                  <c:v>202.7260195434593</c:v>
                </c:pt>
                <c:pt idx="68">
                  <c:v>213.27575731030771</c:v>
                </c:pt>
                <c:pt idx="69">
                  <c:v>223.76354886103337</c:v>
                </c:pt>
              </c:numCache>
            </c:numRef>
          </c:yVal>
          <c:smooth val="0"/>
          <c:extLst>
            <c:ext xmlns:c16="http://schemas.microsoft.com/office/drawing/2014/chart" uri="{C3380CC4-5D6E-409C-BE32-E72D297353CC}">
              <c16:uniqueId val="{00000003-EDC7-4D0A-B770-198A4D930C33}"/>
            </c:ext>
          </c:extLst>
        </c:ser>
        <c:ser>
          <c:idx val="3"/>
          <c:order val="3"/>
          <c:tx>
            <c:v/>
          </c:tx>
          <c:spPr>
            <a:ln w="6350">
              <a:solidFill>
                <a:srgbClr val="C0C0C0"/>
              </a:solidFill>
              <a:prstDash val="solid"/>
            </a:ln>
            <a:effectLst/>
          </c:spPr>
          <c:marker>
            <c:symbol val="none"/>
          </c:marker>
          <c:xVal>
            <c:numRef>
              <c:f>'MLG Chosen 10'!xdata3</c:f>
              <c:numCache>
                <c:formatCode>General</c:formatCode>
                <c:ptCount val="70"/>
                <c:pt idx="0">
                  <c:v>-472.358835816235</c:v>
                </c:pt>
                <c:pt idx="1">
                  <c:v>-455.57981312745841</c:v>
                </c:pt>
                <c:pt idx="2">
                  <c:v>-438.80079043868182</c:v>
                </c:pt>
                <c:pt idx="3">
                  <c:v>-422.02176774990522</c:v>
                </c:pt>
                <c:pt idx="4">
                  <c:v>-405.24274506112863</c:v>
                </c:pt>
                <c:pt idx="5">
                  <c:v>-388.46372237235198</c:v>
                </c:pt>
                <c:pt idx="6">
                  <c:v>-371.68469968357539</c:v>
                </c:pt>
                <c:pt idx="7">
                  <c:v>-354.9056769947988</c:v>
                </c:pt>
                <c:pt idx="8">
                  <c:v>-338.1266543060222</c:v>
                </c:pt>
                <c:pt idx="9">
                  <c:v>-321.34763161724561</c:v>
                </c:pt>
                <c:pt idx="10">
                  <c:v>-304.56860892846902</c:v>
                </c:pt>
                <c:pt idx="11">
                  <c:v>-287.78958623969243</c:v>
                </c:pt>
                <c:pt idx="12">
                  <c:v>-271.01056355091578</c:v>
                </c:pt>
                <c:pt idx="13">
                  <c:v>-254.23154086213921</c:v>
                </c:pt>
                <c:pt idx="14">
                  <c:v>-237.45251817336259</c:v>
                </c:pt>
                <c:pt idx="15">
                  <c:v>-220.673495484586</c:v>
                </c:pt>
                <c:pt idx="16">
                  <c:v>-203.89447279580941</c:v>
                </c:pt>
                <c:pt idx="17">
                  <c:v>-187.11545010703281</c:v>
                </c:pt>
                <c:pt idx="18">
                  <c:v>-170.33642741825622</c:v>
                </c:pt>
                <c:pt idx="19">
                  <c:v>-153.55740472947963</c:v>
                </c:pt>
                <c:pt idx="20">
                  <c:v>-136.77838204070304</c:v>
                </c:pt>
                <c:pt idx="21">
                  <c:v>-119.99935935192639</c:v>
                </c:pt>
                <c:pt idx="22">
                  <c:v>-103.22033666314979</c:v>
                </c:pt>
                <c:pt idx="23">
                  <c:v>-86.441313974373202</c:v>
                </c:pt>
                <c:pt idx="24">
                  <c:v>-69.662291285596609</c:v>
                </c:pt>
                <c:pt idx="25">
                  <c:v>-52.883268596820017</c:v>
                </c:pt>
                <c:pt idx="26">
                  <c:v>-36.104245908043424</c:v>
                </c:pt>
                <c:pt idx="27">
                  <c:v>-19.325223219266832</c:v>
                </c:pt>
                <c:pt idx="28">
                  <c:v>-2.5462005304901822</c:v>
                </c:pt>
                <c:pt idx="29">
                  <c:v>14.23282215828641</c:v>
                </c:pt>
                <c:pt idx="30">
                  <c:v>31.011844847063003</c:v>
                </c:pt>
                <c:pt idx="31">
                  <c:v>47.790867535839539</c:v>
                </c:pt>
                <c:pt idx="32">
                  <c:v>64.569890224616188</c:v>
                </c:pt>
                <c:pt idx="33">
                  <c:v>81.348912913392837</c:v>
                </c:pt>
                <c:pt idx="34">
                  <c:v>98.127935602169373</c:v>
                </c:pt>
                <c:pt idx="35">
                  <c:v>114.90695829094602</c:v>
                </c:pt>
                <c:pt idx="36">
                  <c:v>131.68598097972256</c:v>
                </c:pt>
                <c:pt idx="37">
                  <c:v>148.46500366849921</c:v>
                </c:pt>
                <c:pt idx="38">
                  <c:v>165.24402635727574</c:v>
                </c:pt>
                <c:pt idx="39">
                  <c:v>182.02304904605239</c:v>
                </c:pt>
                <c:pt idx="40">
                  <c:v>198.80207173482893</c:v>
                </c:pt>
                <c:pt idx="41">
                  <c:v>215.58109442360558</c:v>
                </c:pt>
                <c:pt idx="42">
                  <c:v>232.36011711238223</c:v>
                </c:pt>
                <c:pt idx="43">
                  <c:v>249.13913980115876</c:v>
                </c:pt>
                <c:pt idx="44">
                  <c:v>265.91816248993541</c:v>
                </c:pt>
                <c:pt idx="45">
                  <c:v>282.69718517871195</c:v>
                </c:pt>
                <c:pt idx="46">
                  <c:v>299.4762078674886</c:v>
                </c:pt>
                <c:pt idx="47">
                  <c:v>316.25523055626513</c:v>
                </c:pt>
                <c:pt idx="48">
                  <c:v>333.03425324504178</c:v>
                </c:pt>
                <c:pt idx="49">
                  <c:v>349.81327593381843</c:v>
                </c:pt>
                <c:pt idx="50">
                  <c:v>366.59229862259497</c:v>
                </c:pt>
                <c:pt idx="51">
                  <c:v>383.37132131137162</c:v>
                </c:pt>
                <c:pt idx="52">
                  <c:v>400.15034400014815</c:v>
                </c:pt>
                <c:pt idx="53">
                  <c:v>416.9293666889248</c:v>
                </c:pt>
                <c:pt idx="54">
                  <c:v>433.70838937770134</c:v>
                </c:pt>
                <c:pt idx="55">
                  <c:v>450.48741206647799</c:v>
                </c:pt>
                <c:pt idx="56">
                  <c:v>467.26643475525464</c:v>
                </c:pt>
                <c:pt idx="57">
                  <c:v>484.04545744403117</c:v>
                </c:pt>
                <c:pt idx="58">
                  <c:v>500.82448013280782</c:v>
                </c:pt>
                <c:pt idx="59">
                  <c:v>517.60350282158436</c:v>
                </c:pt>
                <c:pt idx="60">
                  <c:v>534.38252551036101</c:v>
                </c:pt>
                <c:pt idx="61">
                  <c:v>551.16154819913754</c:v>
                </c:pt>
                <c:pt idx="62">
                  <c:v>567.94057088791408</c:v>
                </c:pt>
                <c:pt idx="63">
                  <c:v>584.71959357669073</c:v>
                </c:pt>
                <c:pt idx="64">
                  <c:v>601.49861626546738</c:v>
                </c:pt>
                <c:pt idx="65">
                  <c:v>618.27763895424403</c:v>
                </c:pt>
                <c:pt idx="66">
                  <c:v>635.05666164302068</c:v>
                </c:pt>
                <c:pt idx="67">
                  <c:v>651.8356843317971</c:v>
                </c:pt>
                <c:pt idx="68">
                  <c:v>668.61470702057375</c:v>
                </c:pt>
                <c:pt idx="69">
                  <c:v>685.3937297093504</c:v>
                </c:pt>
              </c:numCache>
            </c:numRef>
          </c:xVal>
          <c:yVal>
            <c:numRef>
              <c:f>'MLG Chosen 10'!ydata4</c:f>
              <c:numCache>
                <c:formatCode>General</c:formatCode>
                <c:ptCount val="70"/>
                <c:pt idx="0">
                  <c:v>-93.719876260567048</c:v>
                </c:pt>
                <c:pt idx="1">
                  <c:v>-81.462097565579086</c:v>
                </c:pt>
                <c:pt idx="2">
                  <c:v>-69.084015800604391</c:v>
                </c:pt>
                <c:pt idx="3">
                  <c:v>-56.581284568266142</c:v>
                </c:pt>
                <c:pt idx="4">
                  <c:v>-43.949477762968343</c:v>
                </c:pt>
                <c:pt idx="5">
                  <c:v>-31.184100521856351</c:v>
                </c:pt>
                <c:pt idx="6">
                  <c:v>-18.280601897500503</c:v>
                </c:pt>
                <c:pt idx="7">
                  <c:v>-5.2343893230067238</c:v>
                </c:pt>
                <c:pt idx="8">
                  <c:v>7.9591550820715611</c:v>
                </c:pt>
                <c:pt idx="9">
                  <c:v>21.304656344294074</c:v>
                </c:pt>
                <c:pt idx="10">
                  <c:v>34.806726619721701</c:v>
                </c:pt>
                <c:pt idx="11">
                  <c:v>48.469943378903452</c:v>
                </c:pt>
                <c:pt idx="12">
                  <c:v>62.298825887628027</c:v>
                </c:pt>
                <c:pt idx="13">
                  <c:v>76.29781012529358</c:v>
                </c:pt>
                <c:pt idx="14">
                  <c:v>90.471222333718345</c:v>
                </c:pt>
                <c:pt idx="15">
                  <c:v>104.82325144207749</c:v>
                </c:pt>
                <c:pt idx="16">
                  <c:v>119.3579206666808</c:v>
                </c:pt>
                <c:pt idx="17">
                  <c:v>134.07905863544244</c:v>
                </c:pt>
                <c:pt idx="18">
                  <c:v>148.99027043382529</c:v>
                </c:pt>
                <c:pt idx="19">
                  <c:v>164.09490900931922</c:v>
                </c:pt>
                <c:pt idx="20">
                  <c:v>179.39604740262376</c:v>
                </c:pt>
                <c:pt idx="21">
                  <c:v>194.89645229331813</c:v>
                </c:pt>
                <c:pt idx="22">
                  <c:v>210.59855935384377</c:v>
                </c:pt>
                <c:pt idx="23">
                  <c:v>226.50445089653067</c:v>
                </c:pt>
                <c:pt idx="24">
                  <c:v>242.61583627323301</c:v>
                </c:pt>
                <c:pt idx="25">
                  <c:v>258.93403544573232</c:v>
                </c:pt>
                <c:pt idx="26">
                  <c:v>275.45996608811231</c:v>
                </c:pt>
                <c:pt idx="27">
                  <c:v>292.19413451137029</c:v>
                </c:pt>
                <c:pt idx="28">
                  <c:v>309.1366306179948</c:v>
                </c:pt>
                <c:pt idx="29">
                  <c:v>326.2871270032357</c:v>
                </c:pt>
                <c:pt idx="30">
                  <c:v>343.64488222394874</c:v>
                </c:pt>
                <c:pt idx="31">
                  <c:v>361.20874815919052</c:v>
                </c:pt>
                <c:pt idx="32">
                  <c:v>378.97718129317929</c:v>
                </c:pt>
                <c:pt idx="33">
                  <c:v>396.94825766463663</c:v>
                </c:pt>
                <c:pt idx="34">
                  <c:v>415.11969115025897</c:v>
                </c:pt>
                <c:pt idx="35">
                  <c:v>433.48885468684682</c:v>
                </c:pt>
                <c:pt idx="36">
                  <c:v>452.05280398837959</c:v>
                </c:pt>
                <c:pt idx="37">
                  <c:v>470.80830328214893</c:v>
                </c:pt>
                <c:pt idx="38">
                  <c:v>489.75185257210416</c:v>
                </c:pt>
                <c:pt idx="39">
                  <c:v>508.87971593726729</c:v>
                </c:pt>
                <c:pt idx="40">
                  <c:v>528.18795038705514</c:v>
                </c:pt>
                <c:pt idx="41">
                  <c:v>547.67243482179595</c:v>
                </c:pt>
                <c:pt idx="42">
                  <c:v>567.32889868334837</c:v>
                </c:pt>
                <c:pt idx="43">
                  <c:v>587.15294992511156</c:v>
                </c:pt>
                <c:pt idx="44">
                  <c:v>607.14010198033338</c:v>
                </c:pt>
                <c:pt idx="45">
                  <c:v>627.28579946010291</c:v>
                </c:pt>
                <c:pt idx="46">
                  <c:v>647.58544236558805</c:v>
                </c:pt>
                <c:pt idx="47">
                  <c:v>668.03440865104585</c:v>
                </c:pt>
                <c:pt idx="48">
                  <c:v>688.62807502338683</c:v>
                </c:pt>
                <c:pt idx="49">
                  <c:v>709.3618359094113</c:v>
                </c:pt>
                <c:pt idx="50">
                  <c:v>730.23112056246816</c:v>
                </c:pt>
                <c:pt idx="51">
                  <c:v>751.23140831568116</c:v>
                </c:pt>
                <c:pt idx="52">
                  <c:v>772.35824201887749</c:v>
                </c:pt>
                <c:pt idx="53">
                  <c:v>793.60723972094502</c:v>
                </c:pt>
                <c:pt idx="54">
                  <c:v>814.97410467877012</c:v>
                </c:pt>
                <c:pt idx="55">
                  <c:v>836.4546337885406</c:v>
                </c:pt>
                <c:pt idx="56">
                  <c:v>858.04472454546703</c:v>
                </c:pt>
                <c:pt idx="57">
                  <c:v>879.74038064444539</c:v>
                </c:pt>
                <c:pt idx="58">
                  <c:v>901.53771633733277</c:v>
                </c:pt>
                <c:pt idx="59">
                  <c:v>923.43295966291362</c:v>
                </c:pt>
                <c:pt idx="60">
                  <c:v>945.4224546637904</c:v>
                </c:pt>
                <c:pt idx="61">
                  <c:v>967.50266270080147</c:v>
                </c:pt>
                <c:pt idx="62">
                  <c:v>989.67016297059206</c:v>
                </c:pt>
                <c:pt idx="63">
                  <c:v>1011.9216523260131</c:v>
                </c:pt>
                <c:pt idx="64">
                  <c:v>1034.2539444924003</c:v>
                </c:pt>
                <c:pt idx="65">
                  <c:v>1056.6639687657976</c:v>
                </c:pt>
                <c:pt idx="66">
                  <c:v>1079.1487682720301</c:v>
                </c:pt>
                <c:pt idx="67">
                  <c:v>1101.7054978583792</c:v>
                </c:pt>
                <c:pt idx="68">
                  <c:v>1124.3314216826489</c:v>
                </c:pt>
                <c:pt idx="69">
                  <c:v>1147.0239105576695</c:v>
                </c:pt>
              </c:numCache>
            </c:numRef>
          </c:yVal>
          <c:smooth val="0"/>
          <c:extLst>
            <c:ext xmlns:c16="http://schemas.microsoft.com/office/drawing/2014/chart" uri="{C3380CC4-5D6E-409C-BE32-E72D297353CC}">
              <c16:uniqueId val="{00000004-EDC7-4D0A-B770-198A4D930C33}"/>
            </c:ext>
          </c:extLst>
        </c:ser>
        <c:ser>
          <c:idx val="4"/>
          <c:order val="4"/>
          <c:spPr>
            <a:ln w="3175">
              <a:solidFill>
                <a:srgbClr val="000000"/>
              </a:solidFill>
              <a:prstDash val="lgDash"/>
            </a:ln>
          </c:spPr>
          <c:marker>
            <c:symbol val="none"/>
          </c:marker>
          <c:xVal>
            <c:numLit>
              <c:formatCode>General</c:formatCode>
              <c:ptCount val="2"/>
              <c:pt idx="0">
                <c:v>-1000</c:v>
              </c:pt>
              <c:pt idx="1">
                <c:v>1500</c:v>
              </c:pt>
            </c:numLit>
          </c:xVal>
          <c:yVal>
            <c:numLit>
              <c:formatCode>General</c:formatCode>
              <c:ptCount val="2"/>
              <c:pt idx="0">
                <c:v>-1000</c:v>
              </c:pt>
              <c:pt idx="1">
                <c:v>1500</c:v>
              </c:pt>
            </c:numLit>
          </c:yVal>
          <c:smooth val="0"/>
          <c:extLst>
            <c:ext xmlns:c16="http://schemas.microsoft.com/office/drawing/2014/chart" uri="{C3380CC4-5D6E-409C-BE32-E72D297353CC}">
              <c16:uniqueId val="{00000005-EDC7-4D0A-B770-198A4D930C33}"/>
            </c:ext>
          </c:extLst>
        </c:ser>
        <c:dLbls>
          <c:showLegendKey val="0"/>
          <c:showVal val="0"/>
          <c:showCatName val="0"/>
          <c:showSerName val="0"/>
          <c:showPercent val="0"/>
          <c:showBubbleSize val="0"/>
        </c:dLbls>
        <c:axId val="-174748080"/>
        <c:axId val="-174762224"/>
      </c:scatterChart>
      <c:valAx>
        <c:axId val="-174748080"/>
        <c:scaling>
          <c:orientation val="minMax"/>
          <c:max val="1500"/>
          <c:min val="-1000"/>
        </c:scaling>
        <c:delete val="0"/>
        <c:axPos val="b"/>
        <c:title>
          <c:tx>
            <c:rich>
              <a:bodyPr/>
              <a:lstStyle/>
              <a:p>
                <a:pPr>
                  <a:defRPr/>
                </a:pPr>
                <a:r>
                  <a:rPr lang="en-US"/>
                  <a:t>Pred(Initial 
Production)</a:t>
                </a:r>
              </a:p>
            </c:rich>
          </c:tx>
          <c:overlay val="0"/>
        </c:title>
        <c:numFmt formatCode="General" sourceLinked="0"/>
        <c:majorTickMark val="cross"/>
        <c:minorTickMark val="none"/>
        <c:tickLblPos val="nextTo"/>
        <c:txPr>
          <a:bodyPr rot="0" vert="horz"/>
          <a:lstStyle/>
          <a:p>
            <a:pPr>
              <a:defRPr/>
            </a:pPr>
            <a:endParaRPr lang="en-US"/>
          </a:p>
        </c:txPr>
        <c:crossAx val="-174762224"/>
        <c:crosses val="autoZero"/>
        <c:crossBetween val="midCat"/>
      </c:valAx>
      <c:valAx>
        <c:axId val="-174762224"/>
        <c:scaling>
          <c:orientation val="minMax"/>
          <c:max val="1500"/>
          <c:min val="-1000"/>
        </c:scaling>
        <c:delete val="0"/>
        <c:axPos val="l"/>
        <c:title>
          <c:tx>
            <c:rich>
              <a:bodyPr/>
              <a:lstStyle/>
              <a:p>
                <a:pPr>
                  <a:defRPr/>
                </a:pPr>
                <a:r>
                  <a:rPr lang="en-US"/>
                  <a:t>Initial 
Production</a:t>
                </a:r>
              </a:p>
            </c:rich>
          </c:tx>
          <c:overlay val="0"/>
        </c:title>
        <c:numFmt formatCode="General" sourceLinked="0"/>
        <c:majorTickMark val="cross"/>
        <c:minorTickMark val="none"/>
        <c:tickLblPos val="nextTo"/>
        <c:crossAx val="-174748080"/>
        <c:crosses val="autoZero"/>
        <c:crossBetween val="midCat"/>
      </c:valAx>
      <c:spPr>
        <a:ln>
          <a:solidFill>
            <a:srgbClr val="C0C0C0"/>
          </a:solidFill>
          <a:prstDash val="solid"/>
        </a:ln>
      </c:spPr>
    </c:plotArea>
    <c:plotVisOnly val="1"/>
    <c:dispBlanksAs val="gap"/>
    <c:showDLblsOverMax val="0"/>
  </c:chart>
  <c:spPr>
    <a:ln w="19050">
      <a:solidFill>
        <a:schemeClr val="tx1"/>
      </a:solidFill>
    </a:ln>
  </c:spPr>
  <c:txPr>
    <a:bodyPr/>
    <a:lstStyle/>
    <a:p>
      <a:pPr>
        <a:defRPr sz="14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Predicted IP vs Actual IP</a:t>
            </a:r>
          </a:p>
        </c:rich>
      </c:tx>
      <c:overlay val="0"/>
    </c:title>
    <c:autoTitleDeleted val="0"/>
    <c:plotArea>
      <c:layout>
        <c:manualLayout>
          <c:layoutTarget val="inner"/>
          <c:xMode val="edge"/>
          <c:yMode val="edge"/>
          <c:x val="0.10861311598616097"/>
          <c:y val="0.11944351231891277"/>
          <c:w val="0.8346005745142252"/>
          <c:h val="0.73300698744601678"/>
        </c:manualLayout>
      </c:layout>
      <c:scatterChart>
        <c:scatterStyle val="lineMarker"/>
        <c:varyColors val="0"/>
        <c:ser>
          <c:idx val="0"/>
          <c:order val="0"/>
          <c:tx>
            <c:v/>
          </c:tx>
          <c:spPr>
            <a:ln w="25400">
              <a:noFill/>
            </a:ln>
            <a:effectLst/>
          </c:spPr>
          <c:marker>
            <c:symbol val="circle"/>
            <c:size val="3"/>
            <c:spPr>
              <a:solidFill>
                <a:srgbClr val="003CE6"/>
              </a:solidFill>
              <a:ln w="31750">
                <a:solidFill>
                  <a:srgbClr val="003CE6"/>
                </a:solidFill>
                <a:prstDash val="solid"/>
              </a:ln>
            </c:spPr>
          </c:marker>
          <c:xVal>
            <c:numRef>
              <c:f>'[data.xlsx]Linear regression3'!$E$177:$E$212</c:f>
              <c:numCache>
                <c:formatCode>0.000</c:formatCode>
                <c:ptCount val="36"/>
                <c:pt idx="0">
                  <c:v>308.44520582884638</c:v>
                </c:pt>
                <c:pt idx="1">
                  <c:v>334.18268757726742</c:v>
                </c:pt>
                <c:pt idx="2">
                  <c:v>396.00493339352079</c:v>
                </c:pt>
                <c:pt idx="3">
                  <c:v>415.18870152610748</c:v>
                </c:pt>
                <c:pt idx="4">
                  <c:v>145.79641651719646</c:v>
                </c:pt>
                <c:pt idx="5">
                  <c:v>-184.1927427329062</c:v>
                </c:pt>
                <c:pt idx="6">
                  <c:v>48.57813630457035</c:v>
                </c:pt>
                <c:pt idx="7">
                  <c:v>2.9040613372733652</c:v>
                </c:pt>
                <c:pt idx="8">
                  <c:v>12.978347099745626</c:v>
                </c:pt>
                <c:pt idx="9">
                  <c:v>56.141260672182767</c:v>
                </c:pt>
                <c:pt idx="10">
                  <c:v>-252.91258053086264</c:v>
                </c:pt>
                <c:pt idx="11">
                  <c:v>-120.04204608305977</c:v>
                </c:pt>
                <c:pt idx="12">
                  <c:v>-56.984146820280692</c:v>
                </c:pt>
                <c:pt idx="13">
                  <c:v>-153.61953617721366</c:v>
                </c:pt>
                <c:pt idx="14">
                  <c:v>-72.591257231926022</c:v>
                </c:pt>
                <c:pt idx="15">
                  <c:v>57.823901687808501</c:v>
                </c:pt>
                <c:pt idx="16">
                  <c:v>-116.5390737558606</c:v>
                </c:pt>
                <c:pt idx="17">
                  <c:v>34.143106088101689</c:v>
                </c:pt>
                <c:pt idx="18">
                  <c:v>36.322318850156371</c:v>
                </c:pt>
                <c:pt idx="19">
                  <c:v>-84.361719328666993</c:v>
                </c:pt>
                <c:pt idx="20">
                  <c:v>121.45297063543281</c:v>
                </c:pt>
                <c:pt idx="21">
                  <c:v>-75.717742464724907</c:v>
                </c:pt>
                <c:pt idx="22">
                  <c:v>-147.47914834168867</c:v>
                </c:pt>
                <c:pt idx="23">
                  <c:v>-117.88117716060904</c:v>
                </c:pt>
                <c:pt idx="24">
                  <c:v>28.808714719593539</c:v>
                </c:pt>
                <c:pt idx="25">
                  <c:v>-273.15351703482048</c:v>
                </c:pt>
                <c:pt idx="26">
                  <c:v>-115.96276581193401</c:v>
                </c:pt>
                <c:pt idx="27">
                  <c:v>-103.5053073644784</c:v>
                </c:pt>
                <c:pt idx="28">
                  <c:v>-114.87723967949738</c:v>
                </c:pt>
                <c:pt idx="29">
                  <c:v>139.73300107387195</c:v>
                </c:pt>
                <c:pt idx="30">
                  <c:v>-95.620890098334286</c:v>
                </c:pt>
                <c:pt idx="31">
                  <c:v>-64.369576293280161</c:v>
                </c:pt>
                <c:pt idx="32">
                  <c:v>75.791491712289258</c:v>
                </c:pt>
                <c:pt idx="33">
                  <c:v>48.684984889956503</c:v>
                </c:pt>
                <c:pt idx="34">
                  <c:v>-141.08958140677339</c:v>
                </c:pt>
                <c:pt idx="35">
                  <c:v>27.919808402998136</c:v>
                </c:pt>
              </c:numCache>
            </c:numRef>
          </c:xVal>
          <c:yVal>
            <c:numRef>
              <c:f>'[data.xlsx]Linear regression3'!$D$177:$D$212</c:f>
              <c:numCache>
                <c:formatCode>0.000</c:formatCode>
                <c:ptCount val="36"/>
                <c:pt idx="0">
                  <c:v>114.61238616666674</c:v>
                </c:pt>
                <c:pt idx="1">
                  <c:v>357.3357681666667</c:v>
                </c:pt>
                <c:pt idx="2">
                  <c:v>266.19656616666674</c:v>
                </c:pt>
                <c:pt idx="3">
                  <c:v>872.03010216666644</c:v>
                </c:pt>
                <c:pt idx="4">
                  <c:v>-45.714615833333255</c:v>
                </c:pt>
                <c:pt idx="5">
                  <c:v>-293.65853183333326</c:v>
                </c:pt>
                <c:pt idx="6">
                  <c:v>-17.725005833333228</c:v>
                </c:pt>
                <c:pt idx="7">
                  <c:v>72.156236166666758</c:v>
                </c:pt>
                <c:pt idx="8">
                  <c:v>-165.78689783333326</c:v>
                </c:pt>
                <c:pt idx="9">
                  <c:v>132.0351321666667</c:v>
                </c:pt>
                <c:pt idx="10">
                  <c:v>-85.466151833333271</c:v>
                </c:pt>
                <c:pt idx="11">
                  <c:v>-68.294997833333298</c:v>
                </c:pt>
                <c:pt idx="12">
                  <c:v>225.18707016666673</c:v>
                </c:pt>
                <c:pt idx="13">
                  <c:v>-177.23433383333327</c:v>
                </c:pt>
                <c:pt idx="14">
                  <c:v>-285.29309783333326</c:v>
                </c:pt>
                <c:pt idx="15">
                  <c:v>266.95134216666673</c:v>
                </c:pt>
                <c:pt idx="16">
                  <c:v>-273.34247783333325</c:v>
                </c:pt>
                <c:pt idx="17">
                  <c:v>-103.76946983333326</c:v>
                </c:pt>
                <c:pt idx="18">
                  <c:v>-115.59429383333327</c:v>
                </c:pt>
                <c:pt idx="19">
                  <c:v>-278.24852183333326</c:v>
                </c:pt>
                <c:pt idx="20">
                  <c:v>661.38470016666679</c:v>
                </c:pt>
                <c:pt idx="21">
                  <c:v>273.05244816666669</c:v>
                </c:pt>
                <c:pt idx="22">
                  <c:v>-228.55910183333327</c:v>
                </c:pt>
                <c:pt idx="23">
                  <c:v>243.0501021666667</c:v>
                </c:pt>
                <c:pt idx="24">
                  <c:v>67.942070166666724</c:v>
                </c:pt>
                <c:pt idx="25">
                  <c:v>-251.83136183333326</c:v>
                </c:pt>
                <c:pt idx="26">
                  <c:v>56.431736166666724</c:v>
                </c:pt>
                <c:pt idx="27">
                  <c:v>-38.041059833333293</c:v>
                </c:pt>
                <c:pt idx="28">
                  <c:v>-131.82197783333328</c:v>
                </c:pt>
                <c:pt idx="29">
                  <c:v>-69.741651833333265</c:v>
                </c:pt>
                <c:pt idx="30">
                  <c:v>-306.61551983333328</c:v>
                </c:pt>
                <c:pt idx="31">
                  <c:v>-82.447047833333301</c:v>
                </c:pt>
                <c:pt idx="32">
                  <c:v>-159.30840383333324</c:v>
                </c:pt>
                <c:pt idx="33">
                  <c:v>-318.18875183333324</c:v>
                </c:pt>
                <c:pt idx="34">
                  <c:v>-118.61339783333329</c:v>
                </c:pt>
                <c:pt idx="35">
                  <c:v>6.931010166666681</c:v>
                </c:pt>
              </c:numCache>
            </c:numRef>
          </c:yVal>
          <c:smooth val="0"/>
          <c:extLst>
            <c:ext xmlns:c16="http://schemas.microsoft.com/office/drawing/2014/chart" uri="{C3380CC4-5D6E-409C-BE32-E72D297353CC}">
              <c16:uniqueId val="{00000000-8D64-4E52-8534-CF846A8D9A96}"/>
            </c:ext>
          </c:extLst>
        </c:ser>
        <c:ser>
          <c:idx val="1"/>
          <c:order val="1"/>
          <c:tx>
            <c:v/>
          </c:tx>
          <c:spPr>
            <a:ln w="25400">
              <a:noFill/>
            </a:ln>
            <a:effectLst/>
          </c:spPr>
          <c:marker>
            <c:symbol val="circle"/>
            <c:size val="3"/>
            <c:spPr>
              <a:solidFill>
                <a:srgbClr val="003CE6"/>
              </a:solidFill>
              <a:ln w="0">
                <a:solidFill>
                  <a:srgbClr val="003CE6"/>
                </a:solidFill>
                <a:prstDash val="solid"/>
              </a:ln>
            </c:spPr>
          </c:marker>
          <c:xVal>
            <c:numLit>
              <c:formatCode>General</c:formatCode>
              <c:ptCount val="1"/>
              <c:pt idx="0">
                <c:v>334.18268757726742</c:v>
              </c:pt>
            </c:numLit>
          </c:xVal>
          <c:yVal>
            <c:numLit>
              <c:formatCode>General</c:formatCode>
              <c:ptCount val="1"/>
              <c:pt idx="0">
                <c:v>357.3357681666667</c:v>
              </c:pt>
            </c:numLit>
          </c:yVal>
          <c:smooth val="0"/>
          <c:extLst>
            <c:ext xmlns:c16="http://schemas.microsoft.com/office/drawing/2014/chart" uri="{C3380CC4-5D6E-409C-BE32-E72D297353CC}">
              <c16:uniqueId val="{00000001-8D64-4E52-8534-CF846A8D9A96}"/>
            </c:ext>
          </c:extLst>
        </c:ser>
        <c:ser>
          <c:idx val="2"/>
          <c:order val="2"/>
          <c:tx>
            <c:v/>
          </c:tx>
          <c:spPr>
            <a:ln w="12700">
              <a:solidFill>
                <a:srgbClr val="C0C0C0"/>
              </a:solidFill>
              <a:prstDash val="solid"/>
            </a:ln>
            <a:effectLst/>
          </c:spPr>
          <c:marker>
            <c:symbol val="none"/>
          </c:marker>
          <c:xVal>
            <c:numRef>
              <c:f>'Linear regression3'!xdata1</c:f>
              <c:numCache>
                <c:formatCode>General</c:formatCode>
                <c:ptCount val="70"/>
                <c:pt idx="0">
                  <c:v>-300.68720577725799</c:v>
                </c:pt>
                <c:pt idx="1">
                  <c:v>-289.108747116264</c:v>
                </c:pt>
                <c:pt idx="2">
                  <c:v>-277.53028845527001</c:v>
                </c:pt>
                <c:pt idx="3">
                  <c:v>-265.95182979427597</c:v>
                </c:pt>
                <c:pt idx="4">
                  <c:v>-254.37337113328198</c:v>
                </c:pt>
                <c:pt idx="5">
                  <c:v>-242.79491247228799</c:v>
                </c:pt>
                <c:pt idx="6">
                  <c:v>-231.216453811294</c:v>
                </c:pt>
                <c:pt idx="7">
                  <c:v>-219.63799515029999</c:v>
                </c:pt>
                <c:pt idx="8">
                  <c:v>-208.05953648930597</c:v>
                </c:pt>
                <c:pt idx="9">
                  <c:v>-196.48107782831198</c:v>
                </c:pt>
                <c:pt idx="10">
                  <c:v>-184.90261916731799</c:v>
                </c:pt>
                <c:pt idx="11">
                  <c:v>-173.32416050632398</c:v>
                </c:pt>
                <c:pt idx="12">
                  <c:v>-161.74570184532999</c:v>
                </c:pt>
                <c:pt idx="13">
                  <c:v>-150.16724318433597</c:v>
                </c:pt>
                <c:pt idx="14">
                  <c:v>-138.58878452334199</c:v>
                </c:pt>
                <c:pt idx="15">
                  <c:v>-127.01032586234797</c:v>
                </c:pt>
                <c:pt idx="16">
                  <c:v>-115.43186720135398</c:v>
                </c:pt>
                <c:pt idx="17">
                  <c:v>-103.85340854035999</c:v>
                </c:pt>
                <c:pt idx="18">
                  <c:v>-92.274949879365977</c:v>
                </c:pt>
                <c:pt idx="19">
                  <c:v>-80.696491218371989</c:v>
                </c:pt>
                <c:pt idx="20">
                  <c:v>-69.118032557377973</c:v>
                </c:pt>
                <c:pt idx="21">
                  <c:v>-57.539573896383985</c:v>
                </c:pt>
                <c:pt idx="22">
                  <c:v>-45.961115235389968</c:v>
                </c:pt>
                <c:pt idx="23">
                  <c:v>-34.38265657439598</c:v>
                </c:pt>
                <c:pt idx="24">
                  <c:v>-22.804197913401993</c:v>
                </c:pt>
                <c:pt idx="25">
                  <c:v>-11.225739252408005</c:v>
                </c:pt>
                <c:pt idx="26">
                  <c:v>0.35271940858604012</c:v>
                </c:pt>
                <c:pt idx="27">
                  <c:v>11.931178069580028</c:v>
                </c:pt>
                <c:pt idx="28">
                  <c:v>23.509636730574016</c:v>
                </c:pt>
                <c:pt idx="29">
                  <c:v>35.088095391568004</c:v>
                </c:pt>
                <c:pt idx="30">
                  <c:v>46.666554052562049</c:v>
                </c:pt>
                <c:pt idx="31">
                  <c:v>58.245012713556036</c:v>
                </c:pt>
                <c:pt idx="32">
                  <c:v>69.823471374550024</c:v>
                </c:pt>
                <c:pt idx="33">
                  <c:v>81.401930035544012</c:v>
                </c:pt>
                <c:pt idx="34">
                  <c:v>92.980388696538</c:v>
                </c:pt>
                <c:pt idx="35">
                  <c:v>104.55884735753204</c:v>
                </c:pt>
                <c:pt idx="36">
                  <c:v>116.13730601852603</c:v>
                </c:pt>
                <c:pt idx="37">
                  <c:v>127.71576467952002</c:v>
                </c:pt>
                <c:pt idx="38">
                  <c:v>139.29422334051401</c:v>
                </c:pt>
                <c:pt idx="39">
                  <c:v>150.87268200150805</c:v>
                </c:pt>
                <c:pt idx="40">
                  <c:v>162.45114066250204</c:v>
                </c:pt>
                <c:pt idx="41">
                  <c:v>174.02959932349603</c:v>
                </c:pt>
                <c:pt idx="42">
                  <c:v>185.60805798449002</c:v>
                </c:pt>
                <c:pt idx="43">
                  <c:v>197.18651664548401</c:v>
                </c:pt>
                <c:pt idx="44">
                  <c:v>208.76497530647805</c:v>
                </c:pt>
                <c:pt idx="45">
                  <c:v>220.34343396747204</c:v>
                </c:pt>
                <c:pt idx="46">
                  <c:v>231.92189262846603</c:v>
                </c:pt>
                <c:pt idx="47">
                  <c:v>243.50035128946001</c:v>
                </c:pt>
                <c:pt idx="48">
                  <c:v>255.078809950454</c:v>
                </c:pt>
                <c:pt idx="49">
                  <c:v>266.65726861144799</c:v>
                </c:pt>
                <c:pt idx="50">
                  <c:v>278.23572727244198</c:v>
                </c:pt>
                <c:pt idx="51">
                  <c:v>289.81418593343608</c:v>
                </c:pt>
                <c:pt idx="52">
                  <c:v>301.39264459443007</c:v>
                </c:pt>
                <c:pt idx="53">
                  <c:v>312.97110325542405</c:v>
                </c:pt>
                <c:pt idx="54">
                  <c:v>324.54956191641804</c:v>
                </c:pt>
                <c:pt idx="55">
                  <c:v>336.12802057741203</c:v>
                </c:pt>
                <c:pt idx="56">
                  <c:v>347.70647923840602</c:v>
                </c:pt>
                <c:pt idx="57">
                  <c:v>359.28493789940001</c:v>
                </c:pt>
                <c:pt idx="58">
                  <c:v>370.86339656039399</c:v>
                </c:pt>
                <c:pt idx="59">
                  <c:v>382.44185522138798</c:v>
                </c:pt>
                <c:pt idx="60">
                  <c:v>394.02031388238208</c:v>
                </c:pt>
                <c:pt idx="61">
                  <c:v>405.59877254337607</c:v>
                </c:pt>
                <c:pt idx="62">
                  <c:v>417.17723120437006</c:v>
                </c:pt>
                <c:pt idx="63">
                  <c:v>428.75568986536405</c:v>
                </c:pt>
                <c:pt idx="64">
                  <c:v>440.33414852635804</c:v>
                </c:pt>
                <c:pt idx="65">
                  <c:v>451.91260718735202</c:v>
                </c:pt>
                <c:pt idx="66">
                  <c:v>463.49106584834601</c:v>
                </c:pt>
                <c:pt idx="67">
                  <c:v>475.06952450934</c:v>
                </c:pt>
                <c:pt idx="68">
                  <c:v>486.64798317033399</c:v>
                </c:pt>
                <c:pt idx="69">
                  <c:v>498.22644183132809</c:v>
                </c:pt>
              </c:numCache>
            </c:numRef>
          </c:xVal>
          <c:yVal>
            <c:numRef>
              <c:f>'Linear regression3'!ydata2</c:f>
              <c:numCache>
                <c:formatCode>General</c:formatCode>
                <c:ptCount val="70"/>
                <c:pt idx="0">
                  <c:v>-870.7192672546812</c:v>
                </c:pt>
                <c:pt idx="1">
                  <c:v>-857.96858165531978</c:v>
                </c:pt>
                <c:pt idx="2">
                  <c:v>-845.26164104344389</c:v>
                </c:pt>
                <c:pt idx="3">
                  <c:v>-832.59870677462936</c:v>
                </c:pt>
                <c:pt idx="4">
                  <c:v>-819.98003197787671</c:v>
                </c:pt>
                <c:pt idx="5">
                  <c:v>-807.40586127876668</c:v>
                </c:pt>
                <c:pt idx="6">
                  <c:v>-794.87643052839803</c:v>
                </c:pt>
                <c:pt idx="7">
                  <c:v>-782.39196653876991</c:v>
                </c:pt>
                <c:pt idx="8">
                  <c:v>-769.9526868252558</c:v>
                </c:pt>
                <c:pt idx="9">
                  <c:v>-757.55879935681492</c:v>
                </c:pt>
                <c:pt idx="10">
                  <c:v>-745.21050231458287</c:v>
                </c:pt>
                <c:pt idx="11">
                  <c:v>-732.90798385946232</c:v>
                </c:pt>
                <c:pt idx="12">
                  <c:v>-720.65142190932988</c:v>
                </c:pt>
                <c:pt idx="13">
                  <c:v>-708.44098392645151</c:v>
                </c:pt>
                <c:pt idx="14">
                  <c:v>-696.27682671568277</c:v>
                </c:pt>
                <c:pt idx="15">
                  <c:v>-684.15909623400717</c:v>
                </c:pt>
                <c:pt idx="16">
                  <c:v>-672.08792741194054</c:v>
                </c:pt>
                <c:pt idx="17">
                  <c:v>-660.06344398730096</c:v>
                </c:pt>
                <c:pt idx="18">
                  <c:v>-648.08575835181466</c:v>
                </c:pt>
                <c:pt idx="19">
                  <c:v>-636.15497141099752</c:v>
                </c:pt>
                <c:pt idx="20">
                  <c:v>-624.27117245771251</c:v>
                </c:pt>
                <c:pt idx="21">
                  <c:v>-612.43443905977142</c:v>
                </c:pt>
                <c:pt idx="22">
                  <c:v>-600.64483696190882</c:v>
                </c:pt>
                <c:pt idx="23">
                  <c:v>-588.90242000241392</c:v>
                </c:pt>
                <c:pt idx="24">
                  <c:v>-577.2072300446689</c:v>
                </c:pt>
                <c:pt idx="25">
                  <c:v>-565.559296923793</c:v>
                </c:pt>
                <c:pt idx="26">
                  <c:v>-553.95863840855395</c:v>
                </c:pt>
                <c:pt idx="27">
                  <c:v>-542.40526017865818</c:v>
                </c:pt>
                <c:pt idx="28">
                  <c:v>-530.89915581748687</c:v>
                </c:pt>
                <c:pt idx="29">
                  <c:v>-519.440306820302</c:v>
                </c:pt>
                <c:pt idx="30">
                  <c:v>-508.0286826178953</c:v>
                </c:pt>
                <c:pt idx="31">
                  <c:v>-496.66424061561196</c:v>
                </c:pt>
                <c:pt idx="32">
                  <c:v>-485.34692624762971</c:v>
                </c:pt>
                <c:pt idx="33">
                  <c:v>-474.07667304633748</c:v>
                </c:pt>
                <c:pt idx="34">
                  <c:v>-462.85340272660147</c:v>
                </c:pt>
                <c:pt idx="35">
                  <c:v>-451.67702528467771</c:v>
                </c:pt>
                <c:pt idx="36">
                  <c:v>-440.54743911147455</c:v>
                </c:pt>
                <c:pt idx="37">
                  <c:v>-429.46453111983919</c:v>
                </c:pt>
                <c:pt idx="38">
                  <c:v>-418.42817688549781</c:v>
                </c:pt>
                <c:pt idx="39">
                  <c:v>-407.43824080124426</c:v>
                </c:pt>
                <c:pt idx="40">
                  <c:v>-396.49457624393636</c:v>
                </c:pt>
                <c:pt idx="41">
                  <c:v>-385.59702575383045</c:v>
                </c:pt>
                <c:pt idx="42">
                  <c:v>-374.74542122574866</c:v>
                </c:pt>
                <c:pt idx="43">
                  <c:v>-363.93958411155171</c:v>
                </c:pt>
                <c:pt idx="44">
                  <c:v>-353.17932563336149</c:v>
                </c:pt>
                <c:pt idx="45">
                  <c:v>-342.46444700695952</c:v>
                </c:pt>
                <c:pt idx="46">
                  <c:v>-331.79473967475883</c:v>
                </c:pt>
                <c:pt idx="47">
                  <c:v>-321.16998554774545</c:v>
                </c:pt>
                <c:pt idx="48">
                  <c:v>-310.5899572557546</c:v>
                </c:pt>
                <c:pt idx="49">
                  <c:v>-300.054418405447</c:v>
                </c:pt>
                <c:pt idx="50">
                  <c:v>-289.56312384533987</c:v>
                </c:pt>
                <c:pt idx="51">
                  <c:v>-279.11581993723826</c:v>
                </c:pt>
                <c:pt idx="52">
                  <c:v>-268.71224483341257</c:v>
                </c:pt>
                <c:pt idx="53">
                  <c:v>-258.35212875886623</c:v>
                </c:pt>
                <c:pt idx="54">
                  <c:v>-248.03519429804055</c:v>
                </c:pt>
                <c:pt idx="55">
                  <c:v>-237.76115668530826</c:v>
                </c:pt>
                <c:pt idx="56">
                  <c:v>-227.52972409861252</c:v>
                </c:pt>
                <c:pt idx="57">
                  <c:v>-217.34059795561927</c:v>
                </c:pt>
                <c:pt idx="58">
                  <c:v>-207.19347321176178</c:v>
                </c:pt>
                <c:pt idx="59">
                  <c:v>-197.0880386595685</c:v>
                </c:pt>
                <c:pt idx="60">
                  <c:v>-187.02397722868022</c:v>
                </c:pt>
                <c:pt idx="61">
                  <c:v>-177.00096628598158</c:v>
                </c:pt>
                <c:pt idx="62">
                  <c:v>-167.01867793528595</c:v>
                </c:pt>
                <c:pt idx="63">
                  <c:v>-157.07677931603712</c:v>
                </c:pt>
                <c:pt idx="64">
                  <c:v>-147.17493290050811</c:v>
                </c:pt>
                <c:pt idx="65">
                  <c:v>-137.31279678900194</c:v>
                </c:pt>
                <c:pt idx="66">
                  <c:v>-127.49002500257916</c:v>
                </c:pt>
                <c:pt idx="67">
                  <c:v>-117.70626777286532</c:v>
                </c:pt>
                <c:pt idx="68">
                  <c:v>-107.96117182850844</c:v>
                </c:pt>
                <c:pt idx="69">
                  <c:v>-98.254380677890026</c:v>
                </c:pt>
              </c:numCache>
            </c:numRef>
          </c:yVal>
          <c:smooth val="0"/>
          <c:extLst>
            <c:ext xmlns:c16="http://schemas.microsoft.com/office/drawing/2014/chart" uri="{C3380CC4-5D6E-409C-BE32-E72D297353CC}">
              <c16:uniqueId val="{00000002-8D64-4E52-8534-CF846A8D9A96}"/>
            </c:ext>
          </c:extLst>
        </c:ser>
        <c:ser>
          <c:idx val="3"/>
          <c:order val="3"/>
          <c:tx>
            <c:v/>
          </c:tx>
          <c:spPr>
            <a:ln w="12700">
              <a:solidFill>
                <a:srgbClr val="C0C0C0"/>
              </a:solidFill>
              <a:prstDash val="solid"/>
            </a:ln>
            <a:effectLst/>
          </c:spPr>
          <c:marker>
            <c:symbol val="none"/>
          </c:marker>
          <c:xVal>
            <c:numRef>
              <c:f>'Linear regression3'!xdata3</c:f>
              <c:numCache>
                <c:formatCode>General</c:formatCode>
                <c:ptCount val="70"/>
                <c:pt idx="0">
                  <c:v>-327.78422044178501</c:v>
                </c:pt>
                <c:pt idx="1">
                  <c:v>-315.81305142333412</c:v>
                </c:pt>
                <c:pt idx="2">
                  <c:v>-303.84188240488322</c:v>
                </c:pt>
                <c:pt idx="3">
                  <c:v>-291.87071338643233</c:v>
                </c:pt>
                <c:pt idx="4">
                  <c:v>-279.89954436798143</c:v>
                </c:pt>
                <c:pt idx="5">
                  <c:v>-267.92837534953048</c:v>
                </c:pt>
                <c:pt idx="6">
                  <c:v>-255.95720633107962</c:v>
                </c:pt>
                <c:pt idx="7">
                  <c:v>-243.9860373126287</c:v>
                </c:pt>
                <c:pt idx="8">
                  <c:v>-232.0148682941778</c:v>
                </c:pt>
                <c:pt idx="9">
                  <c:v>-220.04369927572691</c:v>
                </c:pt>
                <c:pt idx="10">
                  <c:v>-208.07253025727601</c:v>
                </c:pt>
                <c:pt idx="11">
                  <c:v>-196.10136123882512</c:v>
                </c:pt>
                <c:pt idx="12">
                  <c:v>-184.13019222037423</c:v>
                </c:pt>
                <c:pt idx="13">
                  <c:v>-172.15902320192333</c:v>
                </c:pt>
                <c:pt idx="14">
                  <c:v>-160.18785418347241</c:v>
                </c:pt>
                <c:pt idx="15">
                  <c:v>-148.21668516502152</c:v>
                </c:pt>
                <c:pt idx="16">
                  <c:v>-136.24551614657062</c:v>
                </c:pt>
                <c:pt idx="17">
                  <c:v>-124.27434712811973</c:v>
                </c:pt>
                <c:pt idx="18">
                  <c:v>-112.30317810966883</c:v>
                </c:pt>
                <c:pt idx="19">
                  <c:v>-100.33200909121791</c:v>
                </c:pt>
                <c:pt idx="20">
                  <c:v>-88.360840072767019</c:v>
                </c:pt>
                <c:pt idx="21">
                  <c:v>-76.389671054316125</c:v>
                </c:pt>
                <c:pt idx="22">
                  <c:v>-64.418502035865231</c:v>
                </c:pt>
                <c:pt idx="23">
                  <c:v>-52.447333017414337</c:v>
                </c:pt>
                <c:pt idx="24">
                  <c:v>-40.476163998963443</c:v>
                </c:pt>
                <c:pt idx="25">
                  <c:v>-28.504994980512549</c:v>
                </c:pt>
                <c:pt idx="26">
                  <c:v>-16.533825962061655</c:v>
                </c:pt>
                <c:pt idx="27">
                  <c:v>-4.5626569436107047</c:v>
                </c:pt>
                <c:pt idx="28">
                  <c:v>7.4085120748401891</c:v>
                </c:pt>
                <c:pt idx="29">
                  <c:v>19.379681093291083</c:v>
                </c:pt>
                <c:pt idx="30">
                  <c:v>31.350850111741977</c:v>
                </c:pt>
                <c:pt idx="31">
                  <c:v>43.322019130192871</c:v>
                </c:pt>
                <c:pt idx="32">
                  <c:v>55.293188148643765</c:v>
                </c:pt>
                <c:pt idx="33">
                  <c:v>67.264357167094659</c:v>
                </c:pt>
                <c:pt idx="34">
                  <c:v>79.235526185545552</c:v>
                </c:pt>
                <c:pt idx="35">
                  <c:v>91.206695203996446</c:v>
                </c:pt>
                <c:pt idx="36">
                  <c:v>103.17786422244734</c:v>
                </c:pt>
                <c:pt idx="37">
                  <c:v>115.14903324089823</c:v>
                </c:pt>
                <c:pt idx="38">
                  <c:v>127.12020225934918</c:v>
                </c:pt>
                <c:pt idx="39">
                  <c:v>139.09137127780008</c:v>
                </c:pt>
                <c:pt idx="40">
                  <c:v>151.06254029625097</c:v>
                </c:pt>
                <c:pt idx="41">
                  <c:v>163.03370931470187</c:v>
                </c:pt>
                <c:pt idx="42">
                  <c:v>175.00487833315276</c:v>
                </c:pt>
                <c:pt idx="43">
                  <c:v>186.97604735160371</c:v>
                </c:pt>
                <c:pt idx="44">
                  <c:v>198.94721637005455</c:v>
                </c:pt>
                <c:pt idx="45">
                  <c:v>210.9183853885055</c:v>
                </c:pt>
                <c:pt idx="46">
                  <c:v>222.88955440695634</c:v>
                </c:pt>
                <c:pt idx="47">
                  <c:v>234.86072342540729</c:v>
                </c:pt>
                <c:pt idx="48">
                  <c:v>246.83189244385812</c:v>
                </c:pt>
                <c:pt idx="49">
                  <c:v>258.80306146230907</c:v>
                </c:pt>
                <c:pt idx="50">
                  <c:v>270.77423048075991</c:v>
                </c:pt>
                <c:pt idx="51">
                  <c:v>282.74539949921086</c:v>
                </c:pt>
                <c:pt idx="52">
                  <c:v>294.7165685176617</c:v>
                </c:pt>
                <c:pt idx="53">
                  <c:v>306.68773753611265</c:v>
                </c:pt>
                <c:pt idx="54">
                  <c:v>318.6589065545636</c:v>
                </c:pt>
                <c:pt idx="55">
                  <c:v>330.63007557301444</c:v>
                </c:pt>
                <c:pt idx="56">
                  <c:v>342.60124459146539</c:v>
                </c:pt>
                <c:pt idx="57">
                  <c:v>354.57241360991623</c:v>
                </c:pt>
                <c:pt idx="58">
                  <c:v>366.54358262836718</c:v>
                </c:pt>
                <c:pt idx="59">
                  <c:v>378.51475164681801</c:v>
                </c:pt>
                <c:pt idx="60">
                  <c:v>390.48592066526896</c:v>
                </c:pt>
                <c:pt idx="61">
                  <c:v>402.4570896837198</c:v>
                </c:pt>
                <c:pt idx="62">
                  <c:v>414.42825870217075</c:v>
                </c:pt>
                <c:pt idx="63">
                  <c:v>426.39942772062159</c:v>
                </c:pt>
                <c:pt idx="64">
                  <c:v>438.37059673907254</c:v>
                </c:pt>
                <c:pt idx="65">
                  <c:v>450.34176575752349</c:v>
                </c:pt>
                <c:pt idx="66">
                  <c:v>462.31293477597433</c:v>
                </c:pt>
                <c:pt idx="67">
                  <c:v>474.28410379442528</c:v>
                </c:pt>
                <c:pt idx="68">
                  <c:v>486.25527281287611</c:v>
                </c:pt>
                <c:pt idx="69">
                  <c:v>498.22644183132707</c:v>
                </c:pt>
              </c:numCache>
            </c:numRef>
          </c:xVal>
          <c:yVal>
            <c:numRef>
              <c:f>'Linear regression3'!ydata4</c:f>
              <c:numCache>
                <c:formatCode>General</c:formatCode>
                <c:ptCount val="70"/>
                <c:pt idx="0">
                  <c:v>245.16064450174224</c:v>
                </c:pt>
                <c:pt idx="1">
                  <c:v>255.81583549441228</c:v>
                </c:pt>
                <c:pt idx="2">
                  <c:v>266.51711293898097</c:v>
                </c:pt>
                <c:pt idx="3">
                  <c:v>277.26478532866071</c:v>
                </c:pt>
                <c:pt idx="4">
                  <c:v>288.05915249550401</c:v>
                </c:pt>
                <c:pt idx="5">
                  <c:v>298.90050527074516</c:v>
                </c:pt>
                <c:pt idx="6">
                  <c:v>309.78912515042111</c:v>
                </c:pt>
                <c:pt idx="7">
                  <c:v>320.7252839670964</c:v>
                </c:pt>
                <c:pt idx="8">
                  <c:v>331.70924356851782</c:v>
                </c:pt>
                <c:pt idx="9">
                  <c:v>342.74125550402937</c:v>
                </c:pt>
                <c:pt idx="10">
                  <c:v>353.82156071956894</c:v>
                </c:pt>
                <c:pt idx="11">
                  <c:v>364.95038926206485</c:v>
                </c:pt>
                <c:pt idx="12">
                  <c:v>376.12795999403676</c:v>
                </c:pt>
                <c:pt idx="13">
                  <c:v>387.35448031919327</c:v>
                </c:pt>
                <c:pt idx="14">
                  <c:v>398.63014591979777</c:v>
                </c:pt>
                <c:pt idx="15">
                  <c:v>409.95514050655197</c:v>
                </c:pt>
                <c:pt idx="16">
                  <c:v>421.32963558172503</c:v>
                </c:pt>
                <c:pt idx="17">
                  <c:v>432.75379021621723</c:v>
                </c:pt>
                <c:pt idx="18">
                  <c:v>444.22775084122645</c:v>
                </c:pt>
                <c:pt idx="19">
                  <c:v>455.75165105513707</c:v>
                </c:pt>
                <c:pt idx="20">
                  <c:v>467.32561144621889</c:v>
                </c:pt>
                <c:pt idx="21">
                  <c:v>478.94973943167957</c:v>
                </c:pt>
                <c:pt idx="22">
                  <c:v>490.62412911356205</c:v>
                </c:pt>
                <c:pt idx="23">
                  <c:v>502.34886115194064</c:v>
                </c:pt>
                <c:pt idx="24">
                  <c:v>514.12400265580538</c:v>
                </c:pt>
                <c:pt idx="25">
                  <c:v>525.9496070919829</c:v>
                </c:pt>
                <c:pt idx="26">
                  <c:v>537.82571421237833</c:v>
                </c:pt>
                <c:pt idx="27">
                  <c:v>549.75234999976897</c:v>
                </c:pt>
                <c:pt idx="28">
                  <c:v>561.72952663232286</c:v>
                </c:pt>
                <c:pt idx="29">
                  <c:v>573.75724246695461</c:v>
                </c:pt>
                <c:pt idx="30">
                  <c:v>585.83548204157159</c:v>
                </c:pt>
                <c:pt idx="31">
                  <c:v>597.9642160962029</c:v>
                </c:pt>
                <c:pt idx="32">
                  <c:v>610.14340161294558</c:v>
                </c:pt>
                <c:pt idx="33">
                  <c:v>622.37298187459771</c:v>
                </c:pt>
                <c:pt idx="34">
                  <c:v>634.65288654179608</c:v>
                </c:pt>
                <c:pt idx="35">
                  <c:v>646.98303174841067</c:v>
                </c:pt>
                <c:pt idx="36">
                  <c:v>659.36332021489784</c:v>
                </c:pt>
                <c:pt idx="37">
                  <c:v>671.79364137925586</c:v>
                </c:pt>
                <c:pt idx="38">
                  <c:v>684.27387154517237</c:v>
                </c:pt>
                <c:pt idx="39">
                  <c:v>696.80387404690828</c:v>
                </c:pt>
                <c:pt idx="40">
                  <c:v>709.38349943040691</c:v>
                </c:pt>
                <c:pt idx="41">
                  <c:v>722.01258565007856</c:v>
                </c:pt>
                <c:pt idx="42">
                  <c:v>734.69095828066429</c:v>
                </c:pt>
                <c:pt idx="43">
                  <c:v>747.41843074354472</c:v>
                </c:pt>
                <c:pt idx="44">
                  <c:v>760.19480454682514</c:v>
                </c:pt>
                <c:pt idx="45">
                  <c:v>773.01986953849394</c:v>
                </c:pt>
                <c:pt idx="46">
                  <c:v>785.89340417192261</c:v>
                </c:pt>
                <c:pt idx="47">
                  <c:v>798.81517578295461</c:v>
                </c:pt>
                <c:pt idx="48">
                  <c:v>811.78494087780075</c:v>
                </c:pt>
                <c:pt idx="49">
                  <c:v>824.80244543095239</c:v>
                </c:pt>
                <c:pt idx="50">
                  <c:v>837.86742519229756</c:v>
                </c:pt>
                <c:pt idx="51">
                  <c:v>850.97960600262741</c:v>
                </c:pt>
                <c:pt idx="52">
                  <c:v>864.13870411670234</c:v>
                </c:pt>
                <c:pt idx="53">
                  <c:v>877.34442653305439</c:v>
                </c:pt>
                <c:pt idx="54">
                  <c:v>890.59647132969508</c:v>
                </c:pt>
                <c:pt idx="55">
                  <c:v>903.89452800490767</c:v>
                </c:pt>
                <c:pt idx="56">
                  <c:v>917.23827782230774</c:v>
                </c:pt>
                <c:pt idx="57">
                  <c:v>930.62739415936483</c:v>
                </c:pt>
                <c:pt idx="58">
                  <c:v>944.06154285859429</c:v>
                </c:pt>
                <c:pt idx="59">
                  <c:v>957.54038258064281</c:v>
                </c:pt>
                <c:pt idx="60">
                  <c:v>971.06356515851076</c:v>
                </c:pt>
                <c:pt idx="61">
                  <c:v>984.63073595217077</c:v>
                </c:pt>
                <c:pt idx="62">
                  <c:v>998.24153420287496</c:v>
                </c:pt>
                <c:pt idx="63">
                  <c:v>1011.8955933864559</c:v>
                </c:pt>
                <c:pt idx="64">
                  <c:v>1025.592541564964</c:v>
                </c:pt>
                <c:pt idx="65">
                  <c:v>1039.3320017360038</c:v>
                </c:pt>
                <c:pt idx="66">
                  <c:v>1053.113592179167</c:v>
                </c:pt>
                <c:pt idx="67">
                  <c:v>1066.9369267989891</c:v>
                </c:pt>
                <c:pt idx="68">
                  <c:v>1080.8016154638831</c:v>
                </c:pt>
                <c:pt idx="69">
                  <c:v>1094.707264340545</c:v>
                </c:pt>
              </c:numCache>
            </c:numRef>
          </c:yVal>
          <c:smooth val="0"/>
          <c:extLst>
            <c:ext xmlns:c16="http://schemas.microsoft.com/office/drawing/2014/chart" uri="{C3380CC4-5D6E-409C-BE32-E72D297353CC}">
              <c16:uniqueId val="{00000003-8D64-4E52-8534-CF846A8D9A96}"/>
            </c:ext>
          </c:extLst>
        </c:ser>
        <c:ser>
          <c:idx val="4"/>
          <c:order val="4"/>
          <c:spPr>
            <a:ln w="3175">
              <a:solidFill>
                <a:srgbClr val="000000"/>
              </a:solidFill>
              <a:prstDash val="lgDash"/>
            </a:ln>
          </c:spPr>
          <c:marker>
            <c:symbol val="none"/>
          </c:marker>
          <c:xVal>
            <c:numLit>
              <c:formatCode>General</c:formatCode>
              <c:ptCount val="2"/>
              <c:pt idx="0">
                <c:v>-1000</c:v>
              </c:pt>
              <c:pt idx="1">
                <c:v>1500</c:v>
              </c:pt>
            </c:numLit>
          </c:xVal>
          <c:yVal>
            <c:numLit>
              <c:formatCode>General</c:formatCode>
              <c:ptCount val="2"/>
              <c:pt idx="0">
                <c:v>-1000</c:v>
              </c:pt>
              <c:pt idx="1">
                <c:v>1500</c:v>
              </c:pt>
            </c:numLit>
          </c:yVal>
          <c:smooth val="0"/>
          <c:extLst>
            <c:ext xmlns:c16="http://schemas.microsoft.com/office/drawing/2014/chart" uri="{C3380CC4-5D6E-409C-BE32-E72D297353CC}">
              <c16:uniqueId val="{00000004-8D64-4E52-8534-CF846A8D9A96}"/>
            </c:ext>
          </c:extLst>
        </c:ser>
        <c:dLbls>
          <c:showLegendKey val="0"/>
          <c:showVal val="0"/>
          <c:showCatName val="0"/>
          <c:showSerName val="0"/>
          <c:showPercent val="0"/>
          <c:showBubbleSize val="0"/>
        </c:dLbls>
        <c:axId val="-1835461152"/>
        <c:axId val="-1835460608"/>
      </c:scatterChart>
      <c:valAx>
        <c:axId val="-1835461152"/>
        <c:scaling>
          <c:orientation val="minMax"/>
          <c:max val="1500"/>
          <c:min val="-1000"/>
        </c:scaling>
        <c:delete val="0"/>
        <c:axPos val="b"/>
        <c:title>
          <c:tx>
            <c:rich>
              <a:bodyPr/>
              <a:lstStyle/>
              <a:p>
                <a:pPr>
                  <a:defRPr/>
                </a:pPr>
                <a:r>
                  <a:rPr lang="en-US"/>
                  <a:t>Pred(Initial 
Production)</a:t>
                </a:r>
              </a:p>
            </c:rich>
          </c:tx>
          <c:overlay val="0"/>
        </c:title>
        <c:numFmt formatCode="General" sourceLinked="0"/>
        <c:majorTickMark val="cross"/>
        <c:minorTickMark val="none"/>
        <c:tickLblPos val="nextTo"/>
        <c:txPr>
          <a:bodyPr rot="0" vert="horz"/>
          <a:lstStyle/>
          <a:p>
            <a:pPr>
              <a:defRPr/>
            </a:pPr>
            <a:endParaRPr lang="en-US"/>
          </a:p>
        </c:txPr>
        <c:crossAx val="-1835460608"/>
        <c:crosses val="autoZero"/>
        <c:crossBetween val="midCat"/>
      </c:valAx>
      <c:valAx>
        <c:axId val="-1835460608"/>
        <c:scaling>
          <c:orientation val="minMax"/>
          <c:max val="1500"/>
          <c:min val="-1000"/>
        </c:scaling>
        <c:delete val="0"/>
        <c:axPos val="l"/>
        <c:title>
          <c:tx>
            <c:rich>
              <a:bodyPr/>
              <a:lstStyle/>
              <a:p>
                <a:pPr>
                  <a:defRPr/>
                </a:pPr>
                <a:r>
                  <a:rPr lang="en-US"/>
                  <a:t>Initial 
Production</a:t>
                </a:r>
              </a:p>
            </c:rich>
          </c:tx>
          <c:overlay val="0"/>
        </c:title>
        <c:numFmt formatCode="General" sourceLinked="0"/>
        <c:majorTickMark val="cross"/>
        <c:minorTickMark val="none"/>
        <c:tickLblPos val="nextTo"/>
        <c:crossAx val="-1835461152"/>
        <c:crosses val="autoZero"/>
        <c:crossBetween val="midCat"/>
      </c:valAx>
      <c:spPr>
        <a:ln>
          <a:solidFill>
            <a:srgbClr val="C0C0C0"/>
          </a:solidFill>
          <a:prstDash val="solid"/>
        </a:ln>
      </c:spPr>
    </c:plotArea>
    <c:plotVisOnly val="1"/>
    <c:dispBlanksAs val="gap"/>
    <c:showDLblsOverMax val="0"/>
  </c:chart>
  <c:spPr>
    <a:ln w="19050">
      <a:solidFill>
        <a:schemeClr val="tx1"/>
      </a:solidFill>
    </a:ln>
  </c:spPr>
  <c:txPr>
    <a:bodyPr/>
    <a:lstStyle/>
    <a:p>
      <a:pPr>
        <a:defRPr sz="14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b="1">
                <a:latin typeface="Arial"/>
                <a:ea typeface="Arial"/>
                <a:cs typeface="Arial"/>
              </a:defRPr>
            </a:pPr>
            <a:r>
              <a:rPr lang="en-US" sz="1800" b="1" i="0" baseline="0" dirty="0">
                <a:effectLst/>
              </a:rPr>
              <a:t>IP vs Prediction</a:t>
            </a:r>
            <a:endParaRPr lang="en-US" dirty="0">
              <a:effectLst/>
            </a:endParaRPr>
          </a:p>
        </c:rich>
      </c:tx>
      <c:overlay val="0"/>
    </c:title>
    <c:autoTitleDeleted val="0"/>
    <c:plotArea>
      <c:layout/>
      <c:scatterChart>
        <c:scatterStyle val="lineMarker"/>
        <c:varyColors val="0"/>
        <c:ser>
          <c:idx val="0"/>
          <c:order val="0"/>
          <c:tx>
            <c:v/>
          </c:tx>
          <c:spPr>
            <a:ln w="25400">
              <a:noFill/>
            </a:ln>
            <a:effectLst/>
          </c:spPr>
          <c:marker>
            <c:symbol val="circle"/>
            <c:size val="3"/>
            <c:spPr>
              <a:solidFill>
                <a:srgbClr val="003CE6"/>
              </a:solidFill>
              <a:ln w="50800">
                <a:solidFill>
                  <a:srgbClr val="003CE6"/>
                </a:solidFill>
                <a:prstDash val="solid"/>
              </a:ln>
            </c:spPr>
          </c:marker>
          <c:xVal>
            <c:numRef>
              <c:f>'[With Skin_Blind Test_Two Ways of Using Components.xlsx]Linear regression1'!$E$159:$E$188</c:f>
              <c:numCache>
                <c:formatCode>0.000</c:formatCode>
                <c:ptCount val="30"/>
                <c:pt idx="0">
                  <c:v>235.13176325734022</c:v>
                </c:pt>
                <c:pt idx="1">
                  <c:v>338.41007694698533</c:v>
                </c:pt>
                <c:pt idx="2">
                  <c:v>257.58771450769922</c:v>
                </c:pt>
                <c:pt idx="3">
                  <c:v>385.72385266898686</c:v>
                </c:pt>
                <c:pt idx="4">
                  <c:v>11.69917452142646</c:v>
                </c:pt>
                <c:pt idx="5">
                  <c:v>-24.858288890739864</c:v>
                </c:pt>
                <c:pt idx="6">
                  <c:v>-49.024753742728713</c:v>
                </c:pt>
                <c:pt idx="7">
                  <c:v>-145.20797627592898</c:v>
                </c:pt>
                <c:pt idx="8">
                  <c:v>-236.14015499692061</c:v>
                </c:pt>
                <c:pt idx="9">
                  <c:v>-208.52464125283223</c:v>
                </c:pt>
                <c:pt idx="10">
                  <c:v>71.675270951059872</c:v>
                </c:pt>
                <c:pt idx="11">
                  <c:v>59.299907942533146</c:v>
                </c:pt>
                <c:pt idx="12">
                  <c:v>-348.35606021848105</c:v>
                </c:pt>
                <c:pt idx="13">
                  <c:v>284.35470232766585</c:v>
                </c:pt>
                <c:pt idx="14">
                  <c:v>-64.467989781700311</c:v>
                </c:pt>
                <c:pt idx="15">
                  <c:v>-57.079383047828117</c:v>
                </c:pt>
                <c:pt idx="16">
                  <c:v>-325.82895968081129</c:v>
                </c:pt>
                <c:pt idx="17">
                  <c:v>206.13137441563651</c:v>
                </c:pt>
                <c:pt idx="18">
                  <c:v>-43.764132807688931</c:v>
                </c:pt>
                <c:pt idx="19">
                  <c:v>117.95494391155481</c:v>
                </c:pt>
                <c:pt idx="20">
                  <c:v>-181.04058183072257</c:v>
                </c:pt>
                <c:pt idx="21">
                  <c:v>-29.782106945476897</c:v>
                </c:pt>
                <c:pt idx="22">
                  <c:v>-51.655022210629511</c:v>
                </c:pt>
                <c:pt idx="23">
                  <c:v>-264.15278061850063</c:v>
                </c:pt>
                <c:pt idx="24">
                  <c:v>-129.24985481941656</c:v>
                </c:pt>
                <c:pt idx="25">
                  <c:v>-149.20757806345648</c:v>
                </c:pt>
                <c:pt idx="26">
                  <c:v>-79.882817500653033</c:v>
                </c:pt>
                <c:pt idx="27">
                  <c:v>-207.26276740257805</c:v>
                </c:pt>
                <c:pt idx="28">
                  <c:v>-241.74096031351317</c:v>
                </c:pt>
                <c:pt idx="29">
                  <c:v>146.17868982472103</c:v>
                </c:pt>
              </c:numCache>
            </c:numRef>
          </c:xVal>
          <c:yVal>
            <c:numRef>
              <c:f>'[With Skin_Blind Test_Two Ways of Using Components.xlsx]Linear regression1'!$D$159:$D$188</c:f>
              <c:numCache>
                <c:formatCode>0.000</c:formatCode>
                <c:ptCount val="30"/>
                <c:pt idx="0">
                  <c:v>79.442139562500074</c:v>
                </c:pt>
                <c:pt idx="1">
                  <c:v>322.16552156250003</c:v>
                </c:pt>
                <c:pt idx="2">
                  <c:v>231.02631956250008</c:v>
                </c:pt>
                <c:pt idx="3">
                  <c:v>836.85985556249989</c:v>
                </c:pt>
                <c:pt idx="4">
                  <c:v>-80.884862437499919</c:v>
                </c:pt>
                <c:pt idx="5">
                  <c:v>-52.895252437499892</c:v>
                </c:pt>
                <c:pt idx="6">
                  <c:v>36.985989562500095</c:v>
                </c:pt>
                <c:pt idx="7">
                  <c:v>-200.95714443749992</c:v>
                </c:pt>
                <c:pt idx="8">
                  <c:v>-120.63639843749993</c:v>
                </c:pt>
                <c:pt idx="9">
                  <c:v>-103.46524443749996</c:v>
                </c:pt>
                <c:pt idx="10">
                  <c:v>190.01682356250006</c:v>
                </c:pt>
                <c:pt idx="11">
                  <c:v>-212.40458043749993</c:v>
                </c:pt>
                <c:pt idx="12">
                  <c:v>-320.46334443749993</c:v>
                </c:pt>
                <c:pt idx="13">
                  <c:v>231.78109556250007</c:v>
                </c:pt>
                <c:pt idx="14">
                  <c:v>-138.93971643749992</c:v>
                </c:pt>
                <c:pt idx="15">
                  <c:v>-150.76454043749993</c:v>
                </c:pt>
                <c:pt idx="16">
                  <c:v>-313.41876843749992</c:v>
                </c:pt>
                <c:pt idx="17">
                  <c:v>237.88220156250003</c:v>
                </c:pt>
                <c:pt idx="18">
                  <c:v>-263.72934843749994</c:v>
                </c:pt>
                <c:pt idx="19">
                  <c:v>207.87985556250004</c:v>
                </c:pt>
                <c:pt idx="20">
                  <c:v>32.77182356250006</c:v>
                </c:pt>
                <c:pt idx="21">
                  <c:v>21.26148956250006</c:v>
                </c:pt>
                <c:pt idx="22">
                  <c:v>-73.211306437499957</c:v>
                </c:pt>
                <c:pt idx="23">
                  <c:v>-166.99222443749994</c:v>
                </c:pt>
                <c:pt idx="24">
                  <c:v>-104.91189843749993</c:v>
                </c:pt>
                <c:pt idx="25">
                  <c:v>-117.61729443749996</c:v>
                </c:pt>
                <c:pt idx="26">
                  <c:v>-194.47865043749991</c:v>
                </c:pt>
                <c:pt idx="27">
                  <c:v>-353.35899843749991</c:v>
                </c:pt>
                <c:pt idx="28">
                  <c:v>-153.78364443749996</c:v>
                </c:pt>
                <c:pt idx="29">
                  <c:v>-28.239236437499983</c:v>
                </c:pt>
              </c:numCache>
            </c:numRef>
          </c:yVal>
          <c:smooth val="0"/>
          <c:extLst>
            <c:ext xmlns:c16="http://schemas.microsoft.com/office/drawing/2014/chart" uri="{C3380CC4-5D6E-409C-BE32-E72D297353CC}">
              <c16:uniqueId val="{00000000-ECE0-4C35-B55D-2D7DF873EA2A}"/>
            </c:ext>
          </c:extLst>
        </c:ser>
        <c:ser>
          <c:idx val="1"/>
          <c:order val="1"/>
          <c:tx>
            <c:v/>
          </c:tx>
          <c:spPr>
            <a:ln w="25400">
              <a:noFill/>
            </a:ln>
            <a:effectLst/>
          </c:spPr>
          <c:marker>
            <c:symbol val="circle"/>
            <c:size val="3"/>
            <c:spPr>
              <a:solidFill>
                <a:srgbClr val="003CE6"/>
              </a:solidFill>
              <a:ln w="0">
                <a:solidFill>
                  <a:srgbClr val="003CE6"/>
                </a:solidFill>
                <a:prstDash val="solid"/>
              </a:ln>
            </c:spPr>
          </c:marker>
          <c:xVal>
            <c:numLit>
              <c:formatCode>General</c:formatCode>
              <c:ptCount val="1"/>
              <c:pt idx="0">
                <c:v>338.41007694698533</c:v>
              </c:pt>
            </c:numLit>
          </c:xVal>
          <c:yVal>
            <c:numLit>
              <c:formatCode>General</c:formatCode>
              <c:ptCount val="1"/>
              <c:pt idx="0">
                <c:v>322.16552156250003</c:v>
              </c:pt>
            </c:numLit>
          </c:yVal>
          <c:smooth val="0"/>
          <c:extLst>
            <c:ext xmlns:c16="http://schemas.microsoft.com/office/drawing/2014/chart" uri="{C3380CC4-5D6E-409C-BE32-E72D297353CC}">
              <c16:uniqueId val="{00000001-ECE0-4C35-B55D-2D7DF873EA2A}"/>
            </c:ext>
          </c:extLst>
        </c:ser>
        <c:ser>
          <c:idx val="2"/>
          <c:order val="2"/>
          <c:tx>
            <c:v/>
          </c:tx>
          <c:spPr>
            <a:ln w="12700">
              <a:solidFill>
                <a:srgbClr val="C0C0C0"/>
              </a:solidFill>
              <a:prstDash val="solid"/>
            </a:ln>
            <a:effectLst/>
          </c:spPr>
          <c:marker>
            <c:symbol val="none"/>
          </c:marker>
          <c:xVal>
            <c:numRef>
              <c:f>'Linear regression1'!xdata1</c:f>
              <c:numCache>
                <c:formatCode>General</c:formatCode>
                <c:ptCount val="70"/>
                <c:pt idx="0">
                  <c:v>-377.71925673397999</c:v>
                </c:pt>
                <c:pt idx="1">
                  <c:v>-365.53682369141819</c:v>
                </c:pt>
                <c:pt idx="2">
                  <c:v>-353.35439064885639</c:v>
                </c:pt>
                <c:pt idx="3">
                  <c:v>-341.1719576062946</c:v>
                </c:pt>
                <c:pt idx="4">
                  <c:v>-328.9895245637328</c:v>
                </c:pt>
                <c:pt idx="5">
                  <c:v>-316.807091521171</c:v>
                </c:pt>
                <c:pt idx="6">
                  <c:v>-304.62465847860915</c:v>
                </c:pt>
                <c:pt idx="7">
                  <c:v>-292.44222543604735</c:v>
                </c:pt>
                <c:pt idx="8">
                  <c:v>-280.25979239348555</c:v>
                </c:pt>
                <c:pt idx="9">
                  <c:v>-268.07735935092376</c:v>
                </c:pt>
                <c:pt idx="10">
                  <c:v>-255.89492630836199</c:v>
                </c:pt>
                <c:pt idx="11">
                  <c:v>-243.71249326580019</c:v>
                </c:pt>
                <c:pt idx="12">
                  <c:v>-231.53006022323837</c:v>
                </c:pt>
                <c:pt idx="13">
                  <c:v>-219.34762718067657</c:v>
                </c:pt>
                <c:pt idx="14">
                  <c:v>-207.16519413811477</c:v>
                </c:pt>
                <c:pt idx="15">
                  <c:v>-194.98276109555297</c:v>
                </c:pt>
                <c:pt idx="16">
                  <c:v>-182.80032805299118</c:v>
                </c:pt>
                <c:pt idx="17">
                  <c:v>-170.61789501042938</c:v>
                </c:pt>
                <c:pt idx="18">
                  <c:v>-158.43546196786758</c:v>
                </c:pt>
                <c:pt idx="19">
                  <c:v>-146.25302892530578</c:v>
                </c:pt>
                <c:pt idx="20">
                  <c:v>-134.07059588274399</c:v>
                </c:pt>
                <c:pt idx="21">
                  <c:v>-121.88816284018216</c:v>
                </c:pt>
                <c:pt idx="22">
                  <c:v>-109.70572979762039</c:v>
                </c:pt>
                <c:pt idx="23">
                  <c:v>-97.523296755058595</c:v>
                </c:pt>
                <c:pt idx="24">
                  <c:v>-85.340863712496741</c:v>
                </c:pt>
                <c:pt idx="25">
                  <c:v>-73.158430669934944</c:v>
                </c:pt>
                <c:pt idx="26">
                  <c:v>-60.975997627373147</c:v>
                </c:pt>
                <c:pt idx="27">
                  <c:v>-48.79356458481135</c:v>
                </c:pt>
                <c:pt idx="28">
                  <c:v>-36.611131542249552</c:v>
                </c:pt>
                <c:pt idx="29">
                  <c:v>-24.428698499687755</c:v>
                </c:pt>
                <c:pt idx="30">
                  <c:v>-12.246265457125958</c:v>
                </c:pt>
                <c:pt idx="31">
                  <c:v>-6.3832414564160445E-2</c:v>
                </c:pt>
                <c:pt idx="32">
                  <c:v>12.118600627997637</c:v>
                </c:pt>
                <c:pt idx="33">
                  <c:v>24.301033670559434</c:v>
                </c:pt>
                <c:pt idx="34">
                  <c:v>36.483466713121231</c:v>
                </c:pt>
                <c:pt idx="35">
                  <c:v>48.665899755683029</c:v>
                </c:pt>
                <c:pt idx="36">
                  <c:v>60.848332798244826</c:v>
                </c:pt>
                <c:pt idx="37">
                  <c:v>73.030765840806623</c:v>
                </c:pt>
                <c:pt idx="38">
                  <c:v>85.21319888336842</c:v>
                </c:pt>
                <c:pt idx="39">
                  <c:v>97.395631925930218</c:v>
                </c:pt>
                <c:pt idx="40">
                  <c:v>109.57806496849201</c:v>
                </c:pt>
                <c:pt idx="41">
                  <c:v>121.76049801105387</c:v>
                </c:pt>
                <c:pt idx="42">
                  <c:v>133.94293105361567</c:v>
                </c:pt>
                <c:pt idx="43">
                  <c:v>146.12536409617741</c:v>
                </c:pt>
                <c:pt idx="44">
                  <c:v>158.3077971387392</c:v>
                </c:pt>
                <c:pt idx="45">
                  <c:v>170.490230181301</c:v>
                </c:pt>
                <c:pt idx="46">
                  <c:v>182.6726632238628</c:v>
                </c:pt>
                <c:pt idx="47">
                  <c:v>194.8550962664246</c:v>
                </c:pt>
                <c:pt idx="48">
                  <c:v>207.03752930898651</c:v>
                </c:pt>
                <c:pt idx="49">
                  <c:v>219.2199623515483</c:v>
                </c:pt>
                <c:pt idx="50">
                  <c:v>231.4023953941101</c:v>
                </c:pt>
                <c:pt idx="51">
                  <c:v>243.5848284366719</c:v>
                </c:pt>
                <c:pt idx="52">
                  <c:v>255.7672614792337</c:v>
                </c:pt>
                <c:pt idx="53">
                  <c:v>267.94969452179549</c:v>
                </c:pt>
                <c:pt idx="54">
                  <c:v>280.13212756435729</c:v>
                </c:pt>
                <c:pt idx="55">
                  <c:v>292.31456060691909</c:v>
                </c:pt>
                <c:pt idx="56">
                  <c:v>304.49699364948088</c:v>
                </c:pt>
                <c:pt idx="57">
                  <c:v>316.67942669204268</c:v>
                </c:pt>
                <c:pt idx="58">
                  <c:v>328.86185973460448</c:v>
                </c:pt>
                <c:pt idx="59">
                  <c:v>341.04429277716628</c:v>
                </c:pt>
                <c:pt idx="60">
                  <c:v>353.22672581972807</c:v>
                </c:pt>
                <c:pt idx="61">
                  <c:v>365.40915886228987</c:v>
                </c:pt>
                <c:pt idx="62">
                  <c:v>377.59159190485167</c:v>
                </c:pt>
                <c:pt idx="63">
                  <c:v>389.77402494741347</c:v>
                </c:pt>
                <c:pt idx="64">
                  <c:v>401.95645798997526</c:v>
                </c:pt>
                <c:pt idx="65">
                  <c:v>414.13889103253706</c:v>
                </c:pt>
                <c:pt idx="66">
                  <c:v>426.32132407509886</c:v>
                </c:pt>
                <c:pt idx="67">
                  <c:v>438.50375711766065</c:v>
                </c:pt>
                <c:pt idx="68">
                  <c:v>450.68619016022245</c:v>
                </c:pt>
                <c:pt idx="69">
                  <c:v>462.86862320278425</c:v>
                </c:pt>
              </c:numCache>
            </c:numRef>
          </c:xVal>
          <c:yVal>
            <c:numRef>
              <c:f>'Linear regression1'!ydata2</c:f>
              <c:numCache>
                <c:formatCode>General</c:formatCode>
                <c:ptCount val="70"/>
                <c:pt idx="0">
                  <c:v>-783.10407945799341</c:v>
                </c:pt>
                <c:pt idx="1">
                  <c:v>-768.50649950435832</c:v>
                </c:pt>
                <c:pt idx="2">
                  <c:v>-753.97977933474203</c:v>
                </c:pt>
                <c:pt idx="3">
                  <c:v>-739.52516996910731</c:v>
                </c:pt>
                <c:pt idx="4">
                  <c:v>-725.14391220187542</c:v>
                </c:pt>
                <c:pt idx="5">
                  <c:v>-710.83723401696511</c:v>
                </c:pt>
                <c:pt idx="6">
                  <c:v>-696.60634791152688</c:v>
                </c:pt>
                <c:pt idx="7">
                  <c:v>-682.4524481369881</c:v>
                </c:pt>
                <c:pt idx="8">
                  <c:v>-668.37670786730882</c:v>
                </c:pt>
                <c:pt idx="9">
                  <c:v>-654.38027630563261</c:v>
                </c:pt>
                <c:pt idx="10">
                  <c:v>-640.46427574178074</c:v>
                </c:pt>
                <c:pt idx="11">
                  <c:v>-626.62979857426183</c:v>
                </c:pt>
                <c:pt idx="12">
                  <c:v>-612.87790431163603</c:v>
                </c:pt>
                <c:pt idx="13">
                  <c:v>-599.2096165691496</c:v>
                </c:pt>
                <c:pt idx="14">
                  <c:v>-585.62592007753437</c:v>
                </c:pt>
                <c:pt idx="15">
                  <c:v>-572.12775772170596</c:v>
                </c:pt>
                <c:pt idx="16">
                  <c:v>-558.71602762779457</c:v>
                </c:pt>
                <c:pt idx="17">
                  <c:v>-545.39158031745728</c:v>
                </c:pt>
                <c:pt idx="18">
                  <c:v>-532.15521594875236</c:v>
                </c:pt>
                <c:pt idx="19">
                  <c:v>-519.00768166297348</c:v>
                </c:pt>
                <c:pt idx="20">
                  <c:v>-505.94966905673954</c:v>
                </c:pt>
                <c:pt idx="21">
                  <c:v>-492.98181179829226</c:v>
                </c:pt>
                <c:pt idx="22">
                  <c:v>-480.10468340638067</c:v>
                </c:pt>
                <c:pt idx="23">
                  <c:v>-467.31879520928334</c:v>
                </c:pt>
                <c:pt idx="24">
                  <c:v>-454.62459450046009</c:v>
                </c:pt>
                <c:pt idx="25">
                  <c:v>-442.02246290602847</c:v>
                </c:pt>
                <c:pt idx="26">
                  <c:v>-429.512714977744</c:v>
                </c:pt>
                <c:pt idx="27">
                  <c:v>-417.09559702344581</c:v>
                </c:pt>
                <c:pt idx="28">
                  <c:v>-404.77128618502877</c:v>
                </c:pt>
                <c:pt idx="29">
                  <c:v>-392.53988977195229</c:v>
                </c:pt>
                <c:pt idx="30">
                  <c:v>-380.40144485611359</c:v>
                </c:pt>
                <c:pt idx="31">
                  <c:v>-368.35591813164859</c:v>
                </c:pt>
                <c:pt idx="32">
                  <c:v>-356.40320604089442</c:v>
                </c:pt>
                <c:pt idx="33">
                  <c:v>-344.5431351654039</c:v>
                </c:pt>
                <c:pt idx="34">
                  <c:v>-332.77546287857518</c:v>
                </c:pt>
                <c:pt idx="35">
                  <c:v>-321.09987825418455</c:v>
                </c:pt>
                <c:pt idx="36">
                  <c:v>-309.51600322292819</c:v>
                </c:pt>
                <c:pt idx="37">
                  <c:v>-298.02339396701774</c:v>
                </c:pt>
                <c:pt idx="38">
                  <c:v>-286.62154254096527</c:v>
                </c:pt>
                <c:pt idx="39">
                  <c:v>-275.3098787049646</c:v>
                </c:pt>
                <c:pt idx="40">
                  <c:v>-264.08777195575169</c:v>
                </c:pt>
                <c:pt idx="41">
                  <c:v>-252.9545337385137</c:v>
                </c:pt>
                <c:pt idx="42">
                  <c:v>-241.90941982234693</c:v>
                </c:pt>
                <c:pt idx="43">
                  <c:v>-230.951632820925</c:v>
                </c:pt>
                <c:pt idx="44">
                  <c:v>-220.08032483944567</c:v>
                </c:pt>
                <c:pt idx="45">
                  <c:v>-209.29460022857637</c:v>
                </c:pt>
                <c:pt idx="46">
                  <c:v>-198.59351842599898</c:v>
                </c:pt>
                <c:pt idx="47">
                  <c:v>-187.97609686626146</c:v>
                </c:pt>
                <c:pt idx="48">
                  <c:v>-177.44131393996378</c:v>
                </c:pt>
                <c:pt idx="49">
                  <c:v>-166.98811198381605</c:v>
                </c:pt>
                <c:pt idx="50">
                  <c:v>-156.61540028378676</c:v>
                </c:pt>
                <c:pt idx="51">
                  <c:v>-146.32205807440573</c:v>
                </c:pt>
                <c:pt idx="52">
                  <c:v>-136.10693751824454</c:v>
                </c:pt>
                <c:pt idx="53">
                  <c:v>-125.96886665067871</c:v>
                </c:pt>
                <c:pt idx="54">
                  <c:v>-115.90665227619553</c:v>
                </c:pt>
                <c:pt idx="55">
                  <c:v>-105.91908280372985</c:v>
                </c:pt>
                <c:pt idx="56">
                  <c:v>-96.004931009777579</c:v>
                </c:pt>
                <c:pt idx="57">
                  <c:v>-86.162956719317378</c:v>
                </c:pt>
                <c:pt idx="58">
                  <c:v>-76.391909395856032</c:v>
                </c:pt>
                <c:pt idx="59">
                  <c:v>-66.690530633182618</c:v>
                </c:pt>
                <c:pt idx="60">
                  <c:v>-57.057556542656073</c:v>
                </c:pt>
                <c:pt idx="61">
                  <c:v>-47.491720031046043</c:v>
                </c:pt>
                <c:pt idx="62">
                  <c:v>-37.99175296508696</c:v>
                </c:pt>
                <c:pt idx="63">
                  <c:v>-28.556388219986843</c:v>
                </c:pt>
                <c:pt idx="64">
                  <c:v>-19.184361610136477</c:v>
                </c:pt>
                <c:pt idx="65">
                  <c:v>-9.8744137011991029</c:v>
                </c:pt>
                <c:pt idx="66">
                  <c:v>-0.62529150361621078</c:v>
                </c:pt>
                <c:pt idx="67">
                  <c:v>8.5642499516659996</c:v>
                </c:pt>
                <c:pt idx="68">
                  <c:v>17.695446153745877</c:v>
                </c:pt>
                <c:pt idx="69">
                  <c:v>26.769521766481887</c:v>
                </c:pt>
              </c:numCache>
            </c:numRef>
          </c:yVal>
          <c:smooth val="0"/>
          <c:extLst>
            <c:ext xmlns:c16="http://schemas.microsoft.com/office/drawing/2014/chart" uri="{C3380CC4-5D6E-409C-BE32-E72D297353CC}">
              <c16:uniqueId val="{00000002-ECE0-4C35-B55D-2D7DF873EA2A}"/>
            </c:ext>
          </c:extLst>
        </c:ser>
        <c:ser>
          <c:idx val="3"/>
          <c:order val="3"/>
          <c:tx>
            <c:v/>
          </c:tx>
          <c:spPr>
            <a:ln w="12700">
              <a:solidFill>
                <a:srgbClr val="C0C0C0"/>
              </a:solidFill>
              <a:prstDash val="solid"/>
            </a:ln>
            <a:effectLst/>
          </c:spPr>
          <c:marker>
            <c:symbol val="none"/>
          </c:marker>
          <c:xVal>
            <c:numRef>
              <c:f>'Linear regression1'!xdata3</c:f>
              <c:numCache>
                <c:formatCode>General</c:formatCode>
                <c:ptCount val="70"/>
                <c:pt idx="0">
                  <c:v>-418.02727226217701</c:v>
                </c:pt>
                <c:pt idx="1">
                  <c:v>-405.26066508152542</c:v>
                </c:pt>
                <c:pt idx="2">
                  <c:v>-392.49405790087383</c:v>
                </c:pt>
                <c:pt idx="3">
                  <c:v>-379.72745072022224</c:v>
                </c:pt>
                <c:pt idx="4">
                  <c:v>-366.96084353957059</c:v>
                </c:pt>
                <c:pt idx="5">
                  <c:v>-354.194236358919</c:v>
                </c:pt>
                <c:pt idx="6">
                  <c:v>-341.42762917826741</c:v>
                </c:pt>
                <c:pt idx="7">
                  <c:v>-328.66102199761582</c:v>
                </c:pt>
                <c:pt idx="8">
                  <c:v>-315.89441481696417</c:v>
                </c:pt>
                <c:pt idx="9">
                  <c:v>-303.12780763631258</c:v>
                </c:pt>
                <c:pt idx="10">
                  <c:v>-290.36120045566099</c:v>
                </c:pt>
                <c:pt idx="11">
                  <c:v>-277.5945932750094</c:v>
                </c:pt>
                <c:pt idx="12">
                  <c:v>-264.82798609435781</c:v>
                </c:pt>
                <c:pt idx="13">
                  <c:v>-252.06137891370619</c:v>
                </c:pt>
                <c:pt idx="14">
                  <c:v>-239.2947717330546</c:v>
                </c:pt>
                <c:pt idx="15">
                  <c:v>-226.52816455240298</c:v>
                </c:pt>
                <c:pt idx="16">
                  <c:v>-213.76155737175139</c:v>
                </c:pt>
                <c:pt idx="17">
                  <c:v>-200.9949501910998</c:v>
                </c:pt>
                <c:pt idx="18">
                  <c:v>-188.22834301044819</c:v>
                </c:pt>
                <c:pt idx="19">
                  <c:v>-175.46173582979659</c:v>
                </c:pt>
                <c:pt idx="20">
                  <c:v>-162.69512864914498</c:v>
                </c:pt>
                <c:pt idx="21">
                  <c:v>-149.92852146849339</c:v>
                </c:pt>
                <c:pt idx="22">
                  <c:v>-137.1619142878418</c:v>
                </c:pt>
                <c:pt idx="23">
                  <c:v>-124.39530710719021</c:v>
                </c:pt>
                <c:pt idx="24">
                  <c:v>-111.62869992653862</c:v>
                </c:pt>
                <c:pt idx="25">
                  <c:v>-98.862092745886969</c:v>
                </c:pt>
                <c:pt idx="26">
                  <c:v>-86.095485565235379</c:v>
                </c:pt>
                <c:pt idx="27">
                  <c:v>-73.328878384583788</c:v>
                </c:pt>
                <c:pt idx="28">
                  <c:v>-60.562271203932198</c:v>
                </c:pt>
                <c:pt idx="29">
                  <c:v>-47.795664023280608</c:v>
                </c:pt>
                <c:pt idx="30">
                  <c:v>-35.029056842628961</c:v>
                </c:pt>
                <c:pt idx="31">
                  <c:v>-22.262449661977371</c:v>
                </c:pt>
                <c:pt idx="32">
                  <c:v>-9.4958424813257807</c:v>
                </c:pt>
                <c:pt idx="33">
                  <c:v>3.2707646993258095</c:v>
                </c:pt>
                <c:pt idx="34">
                  <c:v>16.0373718799774</c:v>
                </c:pt>
                <c:pt idx="35">
                  <c:v>28.803979060629047</c:v>
                </c:pt>
                <c:pt idx="36">
                  <c:v>41.570586241280637</c:v>
                </c:pt>
                <c:pt idx="37">
                  <c:v>54.337193421932227</c:v>
                </c:pt>
                <c:pt idx="38">
                  <c:v>67.103800602583817</c:v>
                </c:pt>
                <c:pt idx="39">
                  <c:v>79.870407783235407</c:v>
                </c:pt>
                <c:pt idx="40">
                  <c:v>92.637014963887054</c:v>
                </c:pt>
                <c:pt idx="41">
                  <c:v>105.40362214453864</c:v>
                </c:pt>
                <c:pt idx="42">
                  <c:v>118.17022932519023</c:v>
                </c:pt>
                <c:pt idx="43">
                  <c:v>130.93683650584182</c:v>
                </c:pt>
                <c:pt idx="44">
                  <c:v>143.70344368649342</c:v>
                </c:pt>
                <c:pt idx="45">
                  <c:v>156.47005086714501</c:v>
                </c:pt>
                <c:pt idx="46">
                  <c:v>169.2366580477966</c:v>
                </c:pt>
                <c:pt idx="47">
                  <c:v>182.00326522844819</c:v>
                </c:pt>
                <c:pt idx="48">
                  <c:v>194.76987240909978</c:v>
                </c:pt>
                <c:pt idx="49">
                  <c:v>207.53647958975148</c:v>
                </c:pt>
                <c:pt idx="50">
                  <c:v>220.30308677040307</c:v>
                </c:pt>
                <c:pt idx="51">
                  <c:v>233.06969395105466</c:v>
                </c:pt>
                <c:pt idx="52">
                  <c:v>245.83630113170625</c:v>
                </c:pt>
                <c:pt idx="53">
                  <c:v>258.60290831235784</c:v>
                </c:pt>
                <c:pt idx="54">
                  <c:v>271.36951549300943</c:v>
                </c:pt>
                <c:pt idx="55">
                  <c:v>284.13612267366102</c:v>
                </c:pt>
                <c:pt idx="56">
                  <c:v>296.90272985431261</c:v>
                </c:pt>
                <c:pt idx="57">
                  <c:v>309.6693370349642</c:v>
                </c:pt>
                <c:pt idx="58">
                  <c:v>322.43594421561579</c:v>
                </c:pt>
                <c:pt idx="59">
                  <c:v>335.20255139626749</c:v>
                </c:pt>
                <c:pt idx="60">
                  <c:v>347.96915857691909</c:v>
                </c:pt>
                <c:pt idx="61">
                  <c:v>360.73576575757068</c:v>
                </c:pt>
                <c:pt idx="62">
                  <c:v>373.50237293822227</c:v>
                </c:pt>
                <c:pt idx="63">
                  <c:v>386.26898011887386</c:v>
                </c:pt>
                <c:pt idx="64">
                  <c:v>399.03558729952545</c:v>
                </c:pt>
                <c:pt idx="65">
                  <c:v>411.80219448017704</c:v>
                </c:pt>
                <c:pt idx="66">
                  <c:v>424.56880166082863</c:v>
                </c:pt>
                <c:pt idx="67">
                  <c:v>437.33540884148022</c:v>
                </c:pt>
                <c:pt idx="68">
                  <c:v>450.10201602213181</c:v>
                </c:pt>
                <c:pt idx="69">
                  <c:v>462.8686232027834</c:v>
                </c:pt>
              </c:numCache>
            </c:numRef>
          </c:xVal>
          <c:yVal>
            <c:numRef>
              <c:f>'Linear regression1'!ydata4</c:f>
              <c:numCache>
                <c:formatCode>General</c:formatCode>
                <c:ptCount val="70"/>
                <c:pt idx="0">
                  <c:v>-4.1622698571759997</c:v>
                </c:pt>
                <c:pt idx="1">
                  <c:v>5.8387771210425399</c:v>
                </c:pt>
                <c:pt idx="2">
                  <c:v>15.913117168869405</c:v>
                </c:pt>
                <c:pt idx="3">
                  <c:v>26.062209107683827</c:v>
                </c:pt>
                <c:pt idx="4">
                  <c:v>36.287508600474837</c:v>
                </c:pt>
                <c:pt idx="5">
                  <c:v>46.590465307313252</c:v>
                </c:pt>
                <c:pt idx="6">
                  <c:v>56.972519894663947</c:v>
                </c:pt>
                <c:pt idx="7">
                  <c:v>67.435100905135585</c:v>
                </c:pt>
                <c:pt idx="8">
                  <c:v>77.979621495996639</c:v>
                </c:pt>
                <c:pt idx="9">
                  <c:v>88.607476056578719</c:v>
                </c:pt>
                <c:pt idx="10">
                  <c:v>99.320036716532002</c:v>
                </c:pt>
                <c:pt idx="11">
                  <c:v>110.11864975876449</c:v>
                </c:pt>
                <c:pt idx="12">
                  <c:v>121.00463195276376</c:v>
                </c:pt>
                <c:pt idx="13">
                  <c:v>131.97926682583036</c:v>
                </c:pt>
                <c:pt idx="14">
                  <c:v>143.04380089152224</c:v>
                </c:pt>
                <c:pt idx="15">
                  <c:v>154.1994398562764</c:v>
                </c:pt>
                <c:pt idx="16">
                  <c:v>165.44734482670611</c:v>
                </c:pt>
                <c:pt idx="17">
                  <c:v>176.78862854143495</c:v>
                </c:pt>
                <c:pt idx="18">
                  <c:v>188.22435165247705</c:v>
                </c:pt>
                <c:pt idx="19">
                  <c:v>199.75551908208567</c:v>
                </c:pt>
                <c:pt idx="20">
                  <c:v>211.38307648161862</c:v>
                </c:pt>
                <c:pt idx="21">
                  <c:v>223.1079068192991</c:v>
                </c:pt>
                <c:pt idx="22">
                  <c:v>234.93082712374149</c:v>
                </c:pt>
                <c:pt idx="23">
                  <c:v>246.85258540975849</c:v>
                </c:pt>
                <c:pt idx="24">
                  <c:v>258.87385781224253</c:v>
                </c:pt>
                <c:pt idx="25">
                  <c:v>270.99524595282838</c:v>
                </c:pt>
                <c:pt idx="26">
                  <c:v>283.21727456258373</c:v>
                </c:pt>
                <c:pt idx="27">
                  <c:v>295.54038938216081</c:v>
                </c:pt>
                <c:pt idx="28">
                  <c:v>307.96495535868559</c:v>
                </c:pt>
                <c:pt idx="29">
                  <c:v>320.49125515619579</c:v>
                </c:pt>
                <c:pt idx="30">
                  <c:v>333.11948799369077</c:v>
                </c:pt>
                <c:pt idx="31">
                  <c:v>345.84976882187527</c:v>
                </c:pt>
                <c:pt idx="32">
                  <c:v>358.68212784650643</c:v>
                </c:pt>
                <c:pt idx="33">
                  <c:v>371.61651040294447</c:v>
                </c:pt>
                <c:pt idx="34">
                  <c:v>384.65277718312291</c:v>
                </c:pt>
                <c:pt idx="35">
                  <c:v>397.79070481274056</c:v>
                </c:pt>
                <c:pt idx="36">
                  <c:v>411.02998677311189</c:v>
                </c:pt>
                <c:pt idx="37">
                  <c:v>424.37023465883408</c:v>
                </c:pt>
                <c:pt idx="38">
                  <c:v>437.81097975930817</c:v>
                </c:pt>
                <c:pt idx="39">
                  <c:v>451.35167494923292</c:v>
                </c:pt>
                <c:pt idx="40">
                  <c:v>464.99169687051904</c:v>
                </c:pt>
                <c:pt idx="41">
                  <c:v>478.73034838569248</c:v>
                </c:pt>
                <c:pt idx="42">
                  <c:v>492.5668612807944</c:v>
                </c:pt>
                <c:pt idx="43">
                  <c:v>506.50039919407345</c:v>
                </c:pt>
                <c:pt idx="44">
                  <c:v>520.53006074541213</c:v>
                </c:pt>
                <c:pt idx="45">
                  <c:v>534.65488284044739</c:v>
                </c:pt>
                <c:pt idx="46">
                  <c:v>548.87384412273241</c:v>
                </c:pt>
                <c:pt idx="47">
                  <c:v>563.1858685470288</c:v>
                </c:pt>
                <c:pt idx="48">
                  <c:v>577.58982904691629</c:v>
                </c:pt>
                <c:pt idx="49">
                  <c:v>592.08455127031971</c:v>
                </c:pt>
                <c:pt idx="50">
                  <c:v>606.6688173572677</c:v>
                </c:pt>
                <c:pt idx="51">
                  <c:v>621.34136973518184</c:v>
                </c:pt>
                <c:pt idx="52">
                  <c:v>636.10091490820719</c:v>
                </c:pt>
                <c:pt idx="53">
                  <c:v>650.94612721851286</c:v>
                </c:pt>
                <c:pt idx="54">
                  <c:v>665.87565255906179</c:v>
                </c:pt>
                <c:pt idx="55">
                  <c:v>680.88811201905719</c:v>
                </c:pt>
                <c:pt idx="56">
                  <c:v>695.9821054450515</c:v>
                </c:pt>
                <c:pt idx="57">
                  <c:v>711.15621490256444</c:v>
                </c:pt>
                <c:pt idx="58">
                  <c:v>726.40900802490864</c:v>
                </c:pt>
                <c:pt idx="59">
                  <c:v>741.73904123780085</c:v>
                </c:pt>
                <c:pt idx="60">
                  <c:v>757.14486285015391</c:v>
                </c:pt>
                <c:pt idx="61">
                  <c:v>772.62501600323401</c:v>
                </c:pt>
                <c:pt idx="62">
                  <c:v>788.17804147206107</c:v>
                </c:pt>
                <c:pt idx="63">
                  <c:v>803.80248031454914</c:v>
                </c:pt>
                <c:pt idx="64">
                  <c:v>819.49687636539443</c:v>
                </c:pt>
                <c:pt idx="65">
                  <c:v>835.25977857311432</c:v>
                </c:pt>
                <c:pt idx="66">
                  <c:v>851.08974317992465</c:v>
                </c:pt>
                <c:pt idx="67">
                  <c:v>866.98533574530234</c:v>
                </c:pt>
                <c:pt idx="68">
                  <c:v>882.94513301511074</c:v>
                </c:pt>
                <c:pt idx="69">
                  <c:v>898.96772463908553</c:v>
                </c:pt>
              </c:numCache>
            </c:numRef>
          </c:yVal>
          <c:smooth val="0"/>
          <c:extLst>
            <c:ext xmlns:c16="http://schemas.microsoft.com/office/drawing/2014/chart" uri="{C3380CC4-5D6E-409C-BE32-E72D297353CC}">
              <c16:uniqueId val="{00000003-ECE0-4C35-B55D-2D7DF873EA2A}"/>
            </c:ext>
          </c:extLst>
        </c:ser>
        <c:ser>
          <c:idx val="4"/>
          <c:order val="4"/>
          <c:spPr>
            <a:ln w="3175">
              <a:solidFill>
                <a:srgbClr val="000000"/>
              </a:solidFill>
              <a:prstDash val="lgDash"/>
            </a:ln>
          </c:spPr>
          <c:marker>
            <c:symbol val="none"/>
          </c:marker>
          <c:xVal>
            <c:numLit>
              <c:formatCode>General</c:formatCode>
              <c:ptCount val="2"/>
              <c:pt idx="0">
                <c:v>-800</c:v>
              </c:pt>
              <c:pt idx="1">
                <c:v>1000</c:v>
              </c:pt>
            </c:numLit>
          </c:xVal>
          <c:yVal>
            <c:numLit>
              <c:formatCode>General</c:formatCode>
              <c:ptCount val="2"/>
              <c:pt idx="0">
                <c:v>-800</c:v>
              </c:pt>
              <c:pt idx="1">
                <c:v>1000</c:v>
              </c:pt>
            </c:numLit>
          </c:yVal>
          <c:smooth val="0"/>
          <c:extLst>
            <c:ext xmlns:c16="http://schemas.microsoft.com/office/drawing/2014/chart" uri="{C3380CC4-5D6E-409C-BE32-E72D297353CC}">
              <c16:uniqueId val="{00000004-ECE0-4C35-B55D-2D7DF873EA2A}"/>
            </c:ext>
          </c:extLst>
        </c:ser>
        <c:dLbls>
          <c:showLegendKey val="0"/>
          <c:showVal val="0"/>
          <c:showCatName val="0"/>
          <c:showSerName val="0"/>
          <c:showPercent val="0"/>
          <c:showBubbleSize val="0"/>
        </c:dLbls>
        <c:axId val="-1835451360"/>
        <c:axId val="-1835460064"/>
      </c:scatterChart>
      <c:valAx>
        <c:axId val="-1835451360"/>
        <c:scaling>
          <c:orientation val="minMax"/>
          <c:max val="1000"/>
          <c:min val="-800"/>
        </c:scaling>
        <c:delete val="0"/>
        <c:axPos val="b"/>
        <c:title>
          <c:tx>
            <c:rich>
              <a:bodyPr/>
              <a:lstStyle/>
              <a:p>
                <a:pPr>
                  <a:defRPr sz="800" b="1">
                    <a:latin typeface="Arial"/>
                    <a:ea typeface="Arial"/>
                    <a:cs typeface="Arial"/>
                  </a:defRPr>
                </a:pPr>
                <a:r>
                  <a:rPr lang="en-US"/>
                  <a:t>Pred(Initial 
Production)</a:t>
                </a:r>
              </a:p>
            </c:rich>
          </c:tx>
          <c:overlay val="0"/>
        </c:title>
        <c:numFmt formatCode="General" sourceLinked="0"/>
        <c:majorTickMark val="cross"/>
        <c:minorTickMark val="none"/>
        <c:tickLblPos val="nextTo"/>
        <c:txPr>
          <a:bodyPr rot="0" vert="horz"/>
          <a:lstStyle/>
          <a:p>
            <a:pPr>
              <a:defRPr sz="700"/>
            </a:pPr>
            <a:endParaRPr lang="en-US"/>
          </a:p>
        </c:txPr>
        <c:crossAx val="-1835460064"/>
        <c:crosses val="autoZero"/>
        <c:crossBetween val="midCat"/>
      </c:valAx>
      <c:valAx>
        <c:axId val="-1835460064"/>
        <c:scaling>
          <c:orientation val="minMax"/>
          <c:max val="1000"/>
          <c:min val="-800"/>
        </c:scaling>
        <c:delete val="0"/>
        <c:axPos val="l"/>
        <c:title>
          <c:tx>
            <c:rich>
              <a:bodyPr/>
              <a:lstStyle/>
              <a:p>
                <a:pPr>
                  <a:defRPr sz="800" b="1">
                    <a:latin typeface="Arial"/>
                    <a:ea typeface="Arial"/>
                    <a:cs typeface="Arial"/>
                  </a:defRPr>
                </a:pPr>
                <a:r>
                  <a:rPr lang="en-US"/>
                  <a:t>Initial 
Production</a:t>
                </a:r>
              </a:p>
            </c:rich>
          </c:tx>
          <c:overlay val="0"/>
        </c:title>
        <c:numFmt formatCode="General" sourceLinked="0"/>
        <c:majorTickMark val="cross"/>
        <c:minorTickMark val="none"/>
        <c:tickLblPos val="nextTo"/>
        <c:txPr>
          <a:bodyPr/>
          <a:lstStyle/>
          <a:p>
            <a:pPr>
              <a:defRPr sz="700"/>
            </a:pPr>
            <a:endParaRPr lang="en-US"/>
          </a:p>
        </c:txPr>
        <c:crossAx val="-1835451360"/>
        <c:crosses val="autoZero"/>
        <c:crossBetween val="midCat"/>
      </c:valAx>
      <c:spPr>
        <a:ln>
          <a:solidFill>
            <a:srgbClr val="C0C0C0"/>
          </a:solidFill>
          <a:prstDash val="solid"/>
        </a:ln>
      </c:spPr>
    </c:plotArea>
    <c:plotVisOnly val="1"/>
    <c:dispBlanksAs val="gap"/>
    <c:showDLblsOverMax val="0"/>
  </c:chart>
  <c:spPr>
    <a:ln w="28575">
      <a:solidFill>
        <a:schemeClr val="tx1"/>
      </a:solid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IP vs Prediction</a:t>
            </a:r>
          </a:p>
        </c:rich>
      </c:tx>
      <c:overlay val="0"/>
    </c:title>
    <c:autoTitleDeleted val="0"/>
    <c:plotArea>
      <c:layout>
        <c:manualLayout>
          <c:layoutTarget val="inner"/>
          <c:xMode val="edge"/>
          <c:yMode val="edge"/>
          <c:x val="0.12600013431555887"/>
          <c:y val="0.19739245521514498"/>
          <c:w val="0.80465222602208974"/>
          <c:h val="0.62242018660463994"/>
        </c:manualLayout>
      </c:layout>
      <c:scatterChart>
        <c:scatterStyle val="lineMarker"/>
        <c:varyColors val="0"/>
        <c:ser>
          <c:idx val="0"/>
          <c:order val="0"/>
          <c:tx>
            <c:v/>
          </c:tx>
          <c:spPr>
            <a:ln w="25400">
              <a:noFill/>
            </a:ln>
            <a:effectLst/>
          </c:spPr>
          <c:marker>
            <c:symbol val="circle"/>
            <c:size val="3"/>
            <c:spPr>
              <a:solidFill>
                <a:srgbClr val="003CE6"/>
              </a:solidFill>
              <a:ln w="34925">
                <a:solidFill>
                  <a:srgbClr val="003CE6"/>
                </a:solidFill>
                <a:prstDash val="solid"/>
              </a:ln>
            </c:spPr>
          </c:marker>
          <c:xVal>
            <c:numRef>
              <c:f>'[Book2.xlsx]Linear regression'!$E$129:$E$158</c:f>
              <c:numCache>
                <c:formatCode>0.000</c:formatCode>
                <c:ptCount val="30"/>
                <c:pt idx="0">
                  <c:v>65.910031675368529</c:v>
                </c:pt>
                <c:pt idx="1">
                  <c:v>141.40193063176702</c:v>
                </c:pt>
                <c:pt idx="2">
                  <c:v>85.465827762142752</c:v>
                </c:pt>
                <c:pt idx="3">
                  <c:v>571.16144142433734</c:v>
                </c:pt>
                <c:pt idx="4">
                  <c:v>-23.308460818277851</c:v>
                </c:pt>
                <c:pt idx="5">
                  <c:v>110.59119827521246</c:v>
                </c:pt>
                <c:pt idx="6">
                  <c:v>36.684759145926378</c:v>
                </c:pt>
                <c:pt idx="7">
                  <c:v>-85.166222786325335</c:v>
                </c:pt>
                <c:pt idx="8">
                  <c:v>-393.63236318017186</c:v>
                </c:pt>
                <c:pt idx="9">
                  <c:v>-196.60302797937447</c:v>
                </c:pt>
                <c:pt idx="10">
                  <c:v>19.393589313147444</c:v>
                </c:pt>
                <c:pt idx="11">
                  <c:v>-234.13149184472383</c:v>
                </c:pt>
                <c:pt idx="12">
                  <c:v>-287.15305604712307</c:v>
                </c:pt>
                <c:pt idx="13">
                  <c:v>349.32883252602579</c:v>
                </c:pt>
                <c:pt idx="14">
                  <c:v>-102.95782689119795</c:v>
                </c:pt>
                <c:pt idx="15">
                  <c:v>-70.202321813651594</c:v>
                </c:pt>
                <c:pt idx="16">
                  <c:v>-205.96786971423631</c:v>
                </c:pt>
                <c:pt idx="17">
                  <c:v>307.46089572317959</c:v>
                </c:pt>
                <c:pt idx="18">
                  <c:v>-347.33842938735262</c:v>
                </c:pt>
                <c:pt idx="19">
                  <c:v>137.47251286448795</c:v>
                </c:pt>
                <c:pt idx="20">
                  <c:v>32.11904884051642</c:v>
                </c:pt>
                <c:pt idx="21">
                  <c:v>30.282799184342529</c:v>
                </c:pt>
                <c:pt idx="22">
                  <c:v>-10.883818737328955</c:v>
                </c:pt>
                <c:pt idx="23">
                  <c:v>-57.468652628013615</c:v>
                </c:pt>
                <c:pt idx="24">
                  <c:v>8.8857527048408613</c:v>
                </c:pt>
                <c:pt idx="25">
                  <c:v>35.544239927984208</c:v>
                </c:pt>
                <c:pt idx="26">
                  <c:v>-128.31143768449425</c:v>
                </c:pt>
                <c:pt idx="27">
                  <c:v>-337.14115192737285</c:v>
                </c:pt>
                <c:pt idx="28">
                  <c:v>-245.77074054465356</c:v>
                </c:pt>
                <c:pt idx="29">
                  <c:v>71.254672860020747</c:v>
                </c:pt>
              </c:numCache>
            </c:numRef>
          </c:xVal>
          <c:yVal>
            <c:numRef>
              <c:f>'[Book2.xlsx]Linear regression'!$D$129:$D$158</c:f>
              <c:numCache>
                <c:formatCode>0.000</c:formatCode>
                <c:ptCount val="30"/>
                <c:pt idx="0">
                  <c:v>79.442139562500074</c:v>
                </c:pt>
                <c:pt idx="1">
                  <c:v>322.16552156250003</c:v>
                </c:pt>
                <c:pt idx="2">
                  <c:v>231.02631956250008</c:v>
                </c:pt>
                <c:pt idx="3">
                  <c:v>836.85985556249989</c:v>
                </c:pt>
                <c:pt idx="4">
                  <c:v>-80.884862437499919</c:v>
                </c:pt>
                <c:pt idx="5">
                  <c:v>-52.895252437499892</c:v>
                </c:pt>
                <c:pt idx="6">
                  <c:v>36.985989562500095</c:v>
                </c:pt>
                <c:pt idx="7">
                  <c:v>-200.95714443749992</c:v>
                </c:pt>
                <c:pt idx="8">
                  <c:v>-120.63639843749993</c:v>
                </c:pt>
                <c:pt idx="9">
                  <c:v>-103.46524443749996</c:v>
                </c:pt>
                <c:pt idx="10">
                  <c:v>190.01682356250006</c:v>
                </c:pt>
                <c:pt idx="11">
                  <c:v>-212.40458043749993</c:v>
                </c:pt>
                <c:pt idx="12">
                  <c:v>-320.46334443749993</c:v>
                </c:pt>
                <c:pt idx="13">
                  <c:v>231.78109556250007</c:v>
                </c:pt>
                <c:pt idx="14">
                  <c:v>-138.93971643749992</c:v>
                </c:pt>
                <c:pt idx="15">
                  <c:v>-150.76454043749993</c:v>
                </c:pt>
                <c:pt idx="16">
                  <c:v>-313.41876843749992</c:v>
                </c:pt>
                <c:pt idx="17">
                  <c:v>237.88220156250003</c:v>
                </c:pt>
                <c:pt idx="18">
                  <c:v>-263.72934843749994</c:v>
                </c:pt>
                <c:pt idx="19">
                  <c:v>207.87985556250004</c:v>
                </c:pt>
                <c:pt idx="20">
                  <c:v>32.77182356250006</c:v>
                </c:pt>
                <c:pt idx="21">
                  <c:v>21.26148956250006</c:v>
                </c:pt>
                <c:pt idx="22">
                  <c:v>-73.211306437499957</c:v>
                </c:pt>
                <c:pt idx="23">
                  <c:v>-166.99222443749994</c:v>
                </c:pt>
                <c:pt idx="24">
                  <c:v>-104.91189843749993</c:v>
                </c:pt>
                <c:pt idx="25">
                  <c:v>-117.61729443749996</c:v>
                </c:pt>
                <c:pt idx="26">
                  <c:v>-194.47865043749991</c:v>
                </c:pt>
                <c:pt idx="27">
                  <c:v>-353.35899843749991</c:v>
                </c:pt>
                <c:pt idx="28">
                  <c:v>-153.78364443749996</c:v>
                </c:pt>
                <c:pt idx="29">
                  <c:v>-28.239236437499983</c:v>
                </c:pt>
              </c:numCache>
            </c:numRef>
          </c:yVal>
          <c:smooth val="0"/>
          <c:extLst>
            <c:ext xmlns:c16="http://schemas.microsoft.com/office/drawing/2014/chart" uri="{C3380CC4-5D6E-409C-BE32-E72D297353CC}">
              <c16:uniqueId val="{00000000-39A5-40B3-81F5-1B552F563E7B}"/>
            </c:ext>
          </c:extLst>
        </c:ser>
        <c:ser>
          <c:idx val="1"/>
          <c:order val="1"/>
          <c:tx>
            <c:v/>
          </c:tx>
          <c:spPr>
            <a:ln w="25400">
              <a:noFill/>
            </a:ln>
            <a:effectLst/>
          </c:spPr>
          <c:marker>
            <c:symbol val="circle"/>
            <c:size val="3"/>
            <c:spPr>
              <a:solidFill>
                <a:srgbClr val="003CE6"/>
              </a:solidFill>
              <a:ln w="0">
                <a:solidFill>
                  <a:srgbClr val="003CE6"/>
                </a:solidFill>
                <a:prstDash val="solid"/>
              </a:ln>
            </c:spPr>
          </c:marker>
          <c:xVal>
            <c:numLit>
              <c:formatCode>General</c:formatCode>
              <c:ptCount val="1"/>
              <c:pt idx="0">
                <c:v>141.40193063176702</c:v>
              </c:pt>
            </c:numLit>
          </c:xVal>
          <c:yVal>
            <c:numLit>
              <c:formatCode>General</c:formatCode>
              <c:ptCount val="1"/>
              <c:pt idx="0">
                <c:v>322.16552156250003</c:v>
              </c:pt>
            </c:numLit>
          </c:yVal>
          <c:smooth val="0"/>
          <c:extLst>
            <c:ext xmlns:c16="http://schemas.microsoft.com/office/drawing/2014/chart" uri="{C3380CC4-5D6E-409C-BE32-E72D297353CC}">
              <c16:uniqueId val="{00000001-39A5-40B3-81F5-1B552F563E7B}"/>
            </c:ext>
          </c:extLst>
        </c:ser>
        <c:ser>
          <c:idx val="2"/>
          <c:order val="2"/>
          <c:tx>
            <c:v/>
          </c:tx>
          <c:spPr>
            <a:ln w="6350">
              <a:solidFill>
                <a:srgbClr val="C0C0C0"/>
              </a:solidFill>
              <a:prstDash val="solid"/>
            </a:ln>
            <a:effectLst/>
          </c:spPr>
          <c:marker>
            <c:symbol val="none"/>
          </c:marker>
          <c:xVal>
            <c:numRef>
              <c:f>'Linear regression'!xdata1</c:f>
              <c:numCache>
                <c:formatCode>General</c:formatCode>
                <c:ptCount val="70"/>
                <c:pt idx="0">
                  <c:v>-432.22411536435197</c:v>
                </c:pt>
                <c:pt idx="1">
                  <c:v>-416.02675529082217</c:v>
                </c:pt>
                <c:pt idx="2">
                  <c:v>-399.82939521729236</c:v>
                </c:pt>
                <c:pt idx="3">
                  <c:v>-383.63203514376255</c:v>
                </c:pt>
                <c:pt idx="4">
                  <c:v>-367.43467507023274</c:v>
                </c:pt>
                <c:pt idx="5">
                  <c:v>-351.23731499670293</c:v>
                </c:pt>
                <c:pt idx="6">
                  <c:v>-335.03995492317318</c:v>
                </c:pt>
                <c:pt idx="7">
                  <c:v>-318.84259484964338</c:v>
                </c:pt>
                <c:pt idx="8">
                  <c:v>-302.64523477611357</c:v>
                </c:pt>
                <c:pt idx="9">
                  <c:v>-286.44787470258376</c:v>
                </c:pt>
                <c:pt idx="10">
                  <c:v>-270.25051462905395</c:v>
                </c:pt>
                <c:pt idx="11">
                  <c:v>-254.05315455552417</c:v>
                </c:pt>
                <c:pt idx="12">
                  <c:v>-237.85579448199437</c:v>
                </c:pt>
                <c:pt idx="13">
                  <c:v>-221.65843440846456</c:v>
                </c:pt>
                <c:pt idx="14">
                  <c:v>-205.46107433493478</c:v>
                </c:pt>
                <c:pt idx="15">
                  <c:v>-189.26371426140497</c:v>
                </c:pt>
                <c:pt idx="16">
                  <c:v>-173.06635418787516</c:v>
                </c:pt>
                <c:pt idx="17">
                  <c:v>-156.86899411434536</c:v>
                </c:pt>
                <c:pt idx="18">
                  <c:v>-140.67163404081555</c:v>
                </c:pt>
                <c:pt idx="19">
                  <c:v>-124.47427396728574</c:v>
                </c:pt>
                <c:pt idx="20">
                  <c:v>-108.27691389375593</c:v>
                </c:pt>
                <c:pt idx="21">
                  <c:v>-92.079553820226181</c:v>
                </c:pt>
                <c:pt idx="22">
                  <c:v>-75.882193746696373</c:v>
                </c:pt>
                <c:pt idx="23">
                  <c:v>-59.684833673166565</c:v>
                </c:pt>
                <c:pt idx="24">
                  <c:v>-43.487473599636758</c:v>
                </c:pt>
                <c:pt idx="25">
                  <c:v>-27.29011352610695</c:v>
                </c:pt>
                <c:pt idx="26">
                  <c:v>-11.092753452577142</c:v>
                </c:pt>
                <c:pt idx="27">
                  <c:v>5.1046066209526657</c:v>
                </c:pt>
                <c:pt idx="28">
                  <c:v>21.301966694482417</c:v>
                </c:pt>
                <c:pt idx="29">
                  <c:v>37.499326768012224</c:v>
                </c:pt>
                <c:pt idx="30">
                  <c:v>53.696686841542032</c:v>
                </c:pt>
                <c:pt idx="31">
                  <c:v>69.89404691507184</c:v>
                </c:pt>
                <c:pt idx="32">
                  <c:v>86.091406988601648</c:v>
                </c:pt>
                <c:pt idx="33">
                  <c:v>102.28876706213146</c:v>
                </c:pt>
                <c:pt idx="34">
                  <c:v>118.48612713566126</c:v>
                </c:pt>
                <c:pt idx="35">
                  <c:v>134.68348720919107</c:v>
                </c:pt>
                <c:pt idx="36">
                  <c:v>150.88084728272088</c:v>
                </c:pt>
                <c:pt idx="37">
                  <c:v>167.07820735625069</c:v>
                </c:pt>
                <c:pt idx="38">
                  <c:v>183.27556742978049</c:v>
                </c:pt>
                <c:pt idx="39">
                  <c:v>199.4729275033103</c:v>
                </c:pt>
                <c:pt idx="40">
                  <c:v>215.67028757684011</c:v>
                </c:pt>
                <c:pt idx="41">
                  <c:v>231.8676476503698</c:v>
                </c:pt>
                <c:pt idx="42">
                  <c:v>248.06500772389961</c:v>
                </c:pt>
                <c:pt idx="43">
                  <c:v>264.26236779742942</c:v>
                </c:pt>
                <c:pt idx="44">
                  <c:v>280.45972787095923</c:v>
                </c:pt>
                <c:pt idx="45">
                  <c:v>296.65708794448904</c:v>
                </c:pt>
                <c:pt idx="46">
                  <c:v>312.85444801801884</c:v>
                </c:pt>
                <c:pt idx="47">
                  <c:v>329.05180809154865</c:v>
                </c:pt>
                <c:pt idx="48">
                  <c:v>345.24916816507846</c:v>
                </c:pt>
                <c:pt idx="49">
                  <c:v>361.44652823860827</c:v>
                </c:pt>
                <c:pt idx="50">
                  <c:v>377.64388831213807</c:v>
                </c:pt>
                <c:pt idx="51">
                  <c:v>393.84124838566788</c:v>
                </c:pt>
                <c:pt idx="52">
                  <c:v>410.03860845919769</c:v>
                </c:pt>
                <c:pt idx="53">
                  <c:v>426.2359685327275</c:v>
                </c:pt>
                <c:pt idx="54">
                  <c:v>442.43332860625731</c:v>
                </c:pt>
                <c:pt idx="55">
                  <c:v>458.63068867978711</c:v>
                </c:pt>
                <c:pt idx="56">
                  <c:v>474.82804875331681</c:v>
                </c:pt>
                <c:pt idx="57">
                  <c:v>491.02540882684661</c:v>
                </c:pt>
                <c:pt idx="58">
                  <c:v>507.22276890037642</c:v>
                </c:pt>
                <c:pt idx="59">
                  <c:v>523.42012897390623</c:v>
                </c:pt>
                <c:pt idx="60">
                  <c:v>539.61748904743604</c:v>
                </c:pt>
                <c:pt idx="61">
                  <c:v>555.81484912096585</c:v>
                </c:pt>
                <c:pt idx="62">
                  <c:v>572.01220919449565</c:v>
                </c:pt>
                <c:pt idx="63">
                  <c:v>588.20956926802546</c:v>
                </c:pt>
                <c:pt idx="64">
                  <c:v>604.40692934155527</c:v>
                </c:pt>
                <c:pt idx="65">
                  <c:v>620.60428941508508</c:v>
                </c:pt>
                <c:pt idx="66">
                  <c:v>636.80164948861488</c:v>
                </c:pt>
                <c:pt idx="67">
                  <c:v>652.99900956214469</c:v>
                </c:pt>
                <c:pt idx="68">
                  <c:v>669.1963696356745</c:v>
                </c:pt>
                <c:pt idx="69">
                  <c:v>685.39372970920431</c:v>
                </c:pt>
              </c:numCache>
            </c:numRef>
          </c:xVal>
          <c:yVal>
            <c:numRef>
              <c:f>'Linear regression'!ydata2</c:f>
              <c:numCache>
                <c:formatCode>General</c:formatCode>
                <c:ptCount val="70"/>
                <c:pt idx="0">
                  <c:v>-800.24966589509813</c:v>
                </c:pt>
                <c:pt idx="1">
                  <c:v>-779.97041870281066</c:v>
                </c:pt>
                <c:pt idx="2">
                  <c:v>-759.81294255803709</c:v>
                </c:pt>
                <c:pt idx="3">
                  <c:v>-739.78129949555205</c:v>
                </c:pt>
                <c:pt idx="4">
                  <c:v>-719.87959639074609</c:v>
                </c:pt>
                <c:pt idx="5">
                  <c:v>-700.11197236655585</c:v>
                </c:pt>
                <c:pt idx="6">
                  <c:v>-680.48258470306735</c:v>
                </c:pt>
                <c:pt idx="7">
                  <c:v>-660.9955932400901</c:v>
                </c:pt>
                <c:pt idx="8">
                  <c:v>-641.65514328898371</c:v>
                </c:pt>
                <c:pt idx="9">
                  <c:v>-622.46534709984371</c:v>
                </c:pt>
                <c:pt idx="10">
                  <c:v>-603.43026396353775</c:v>
                </c:pt>
                <c:pt idx="11">
                  <c:v>-584.55387906447731</c:v>
                </c:pt>
                <c:pt idx="12">
                  <c:v>-565.8400812386983</c:v>
                </c:pt>
                <c:pt idx="13">
                  <c:v>-547.29263983177691</c:v>
                </c:pt>
                <c:pt idx="14">
                  <c:v>-528.9151808911007</c:v>
                </c:pt>
                <c:pt idx="15">
                  <c:v>-510.71116296559114</c:v>
                </c:pt>
                <c:pt idx="16">
                  <c:v>-492.68385282150848</c:v>
                </c:pt>
                <c:pt idx="17">
                  <c:v>-474.8363014137251</c:v>
                </c:pt>
                <c:pt idx="18">
                  <c:v>-457.17132047608385</c:v>
                </c:pt>
                <c:pt idx="19">
                  <c:v>-439.69146011048355</c:v>
                </c:pt>
                <c:pt idx="20">
                  <c:v>-422.39898776067639</c:v>
                </c:pt>
                <c:pt idx="21">
                  <c:v>-405.29586895224799</c:v>
                </c:pt>
                <c:pt idx="22">
                  <c:v>-388.38375016412664</c:v>
                </c:pt>
                <c:pt idx="23">
                  <c:v>-371.6639441689785</c:v>
                </c:pt>
                <c:pt idx="24">
                  <c:v>-355.13741814031374</c:v>
                </c:pt>
                <c:pt idx="25">
                  <c:v>-338.80478477396878</c:v>
                </c:pt>
                <c:pt idx="26">
                  <c:v>-322.66629661233765</c:v>
                </c:pt>
                <c:pt idx="27">
                  <c:v>-306.72184369331785</c:v>
                </c:pt>
                <c:pt idx="28">
                  <c:v>-290.97095457484033</c:v>
                </c:pt>
                <c:pt idx="29">
                  <c:v>-275.41280071279095</c:v>
                </c:pt>
                <c:pt idx="30">
                  <c:v>-260.04620409792693</c:v>
                </c:pt>
                <c:pt idx="31">
                  <c:v>-244.86964798882906</c:v>
                </c:pt>
                <c:pt idx="32">
                  <c:v>-229.88129051557166</c:v>
                </c:pt>
                <c:pt idx="33">
                  <c:v>-215.07898087483045</c:v>
                </c:pt>
                <c:pt idx="34">
                  <c:v>-200.4602777932883</c:v>
                </c:pt>
                <c:pt idx="35">
                  <c:v>-186.02246990359993</c:v>
                </c:pt>
                <c:pt idx="36">
                  <c:v>-171.76259765637684</c:v>
                </c:pt>
                <c:pt idx="37">
                  <c:v>-157.67747638263808</c:v>
                </c:pt>
                <c:pt idx="38">
                  <c:v>-143.76372012335901</c:v>
                </c:pt>
                <c:pt idx="39">
                  <c:v>-130.01776585512783</c:v>
                </c:pt>
                <c:pt idx="40">
                  <c:v>-116.4358977621128</c:v>
                </c:pt>
                <c:pt idx="41">
                  <c:v>-103.01427123293581</c:v>
                </c:pt>
                <c:pt idx="42">
                  <c:v>-89.748936294914074</c:v>
                </c:pt>
                <c:pt idx="43">
                  <c:v>-76.635860235710766</c:v>
                </c:pt>
                <c:pt idx="44">
                  <c:v>-63.670949202054487</c:v>
                </c:pt>
                <c:pt idx="45">
                  <c:v>-50.850068605321042</c:v>
                </c:pt>
                <c:pt idx="46">
                  <c:v>-38.169062203084309</c:v>
                </c:pt>
                <c:pt idx="47">
                  <c:v>-25.623769763148005</c:v>
                </c:pt>
                <c:pt idx="48">
                  <c:v>-13.210043251211346</c:v>
                </c:pt>
                <c:pt idx="49">
                  <c:v>-0.92376151459586708</c:v>
                </c:pt>
                <c:pt idx="50">
                  <c:v>11.239156538022996</c:v>
                </c:pt>
                <c:pt idx="51">
                  <c:v>23.282740237347696</c:v>
                </c:pt>
                <c:pt idx="52">
                  <c:v>35.210956891489161</c:v>
                </c:pt>
                <c:pt idx="53">
                  <c:v>47.027702902314786</c:v>
                </c:pt>
                <c:pt idx="54">
                  <c:v>58.73679618891174</c:v>
                </c:pt>
                <c:pt idx="55">
                  <c:v>70.341969838031446</c:v>
                </c:pt>
                <c:pt idx="56">
                  <c:v>81.846866895385915</c:v>
                </c:pt>
                <c:pt idx="57">
                  <c:v>93.255036208236788</c:v>
                </c:pt>
                <c:pt idx="58">
                  <c:v>104.56992922847417</c:v>
                </c:pt>
                <c:pt idx="59">
                  <c:v>115.79489768595852</c:v>
                </c:pt>
                <c:pt idx="60">
                  <c:v>126.93319204394396</c:v>
                </c:pt>
                <c:pt idx="61">
                  <c:v>137.98796065160536</c:v>
                </c:pt>
                <c:pt idx="62">
                  <c:v>148.96224951276292</c:v>
                </c:pt>
                <c:pt idx="63">
                  <c:v>159.85900259459225</c:v>
                </c:pt>
                <c:pt idx="64">
                  <c:v>170.6810626052096</c:v>
                </c:pt>
                <c:pt idx="65">
                  <c:v>181.4311721743498</c:v>
                </c:pt>
                <c:pt idx="66">
                  <c:v>192.11197537676605</c:v>
                </c:pt>
                <c:pt idx="67">
                  <c:v>202.72601954334806</c:v>
                </c:pt>
                <c:pt idx="68">
                  <c:v>213.2757573101955</c:v>
                </c:pt>
                <c:pt idx="69">
                  <c:v>223.7635488609202</c:v>
                </c:pt>
              </c:numCache>
            </c:numRef>
          </c:yVal>
          <c:smooth val="0"/>
          <c:extLst>
            <c:ext xmlns:c16="http://schemas.microsoft.com/office/drawing/2014/chart" uri="{C3380CC4-5D6E-409C-BE32-E72D297353CC}">
              <c16:uniqueId val="{00000002-39A5-40B3-81F5-1B552F563E7B}"/>
            </c:ext>
          </c:extLst>
        </c:ser>
        <c:ser>
          <c:idx val="3"/>
          <c:order val="3"/>
          <c:tx>
            <c:v/>
          </c:tx>
          <c:spPr>
            <a:ln w="6350">
              <a:solidFill>
                <a:srgbClr val="C0C0C0"/>
              </a:solidFill>
              <a:prstDash val="solid"/>
            </a:ln>
            <a:effectLst/>
          </c:spPr>
          <c:marker>
            <c:symbol val="none"/>
          </c:marker>
          <c:xVal>
            <c:numRef>
              <c:f>'Linear regression'!xdata3</c:f>
              <c:numCache>
                <c:formatCode>General</c:formatCode>
                <c:ptCount val="70"/>
                <c:pt idx="0">
                  <c:v>-472.35883581620601</c:v>
                </c:pt>
                <c:pt idx="1">
                  <c:v>-455.57981312743192</c:v>
                </c:pt>
                <c:pt idx="2">
                  <c:v>-438.80079043865783</c:v>
                </c:pt>
                <c:pt idx="3">
                  <c:v>-422.02176774988374</c:v>
                </c:pt>
                <c:pt idx="4">
                  <c:v>-405.24274506110964</c:v>
                </c:pt>
                <c:pt idx="5">
                  <c:v>-388.4637223723355</c:v>
                </c:pt>
                <c:pt idx="6">
                  <c:v>-371.6846996835614</c:v>
                </c:pt>
                <c:pt idx="7">
                  <c:v>-354.90567699478731</c:v>
                </c:pt>
                <c:pt idx="8">
                  <c:v>-338.12665430601322</c:v>
                </c:pt>
                <c:pt idx="9">
                  <c:v>-321.34763161723913</c:v>
                </c:pt>
                <c:pt idx="10">
                  <c:v>-304.56860892846504</c:v>
                </c:pt>
                <c:pt idx="11">
                  <c:v>-287.78958623969095</c:v>
                </c:pt>
                <c:pt idx="12">
                  <c:v>-271.0105635509168</c:v>
                </c:pt>
                <c:pt idx="13">
                  <c:v>-254.23154086214274</c:v>
                </c:pt>
                <c:pt idx="14">
                  <c:v>-237.45251817336862</c:v>
                </c:pt>
                <c:pt idx="15">
                  <c:v>-220.67349548459453</c:v>
                </c:pt>
                <c:pt idx="16">
                  <c:v>-203.89447279582043</c:v>
                </c:pt>
                <c:pt idx="17">
                  <c:v>-187.11545010704634</c:v>
                </c:pt>
                <c:pt idx="18">
                  <c:v>-170.33642741827225</c:v>
                </c:pt>
                <c:pt idx="19">
                  <c:v>-153.55740472949816</c:v>
                </c:pt>
                <c:pt idx="20">
                  <c:v>-136.77838204072407</c:v>
                </c:pt>
                <c:pt idx="21">
                  <c:v>-119.99935935194992</c:v>
                </c:pt>
                <c:pt idx="22">
                  <c:v>-103.22033666317583</c:v>
                </c:pt>
                <c:pt idx="23">
                  <c:v>-86.441313974401737</c:v>
                </c:pt>
                <c:pt idx="24">
                  <c:v>-69.662291285627646</c:v>
                </c:pt>
                <c:pt idx="25">
                  <c:v>-52.883268596853554</c:v>
                </c:pt>
                <c:pt idx="26">
                  <c:v>-36.104245908079463</c:v>
                </c:pt>
                <c:pt idx="27">
                  <c:v>-19.325223219305371</c:v>
                </c:pt>
                <c:pt idx="28">
                  <c:v>-2.5462005305312232</c:v>
                </c:pt>
                <c:pt idx="29">
                  <c:v>14.232822158242868</c:v>
                </c:pt>
                <c:pt idx="30">
                  <c:v>31.01184484701696</c:v>
                </c:pt>
                <c:pt idx="31">
                  <c:v>47.790867535790994</c:v>
                </c:pt>
                <c:pt idx="32">
                  <c:v>64.569890224565142</c:v>
                </c:pt>
                <c:pt idx="33">
                  <c:v>81.348912913339291</c:v>
                </c:pt>
                <c:pt idx="34">
                  <c:v>98.127935602113325</c:v>
                </c:pt>
                <c:pt idx="35">
                  <c:v>114.90695829088747</c:v>
                </c:pt>
                <c:pt idx="36">
                  <c:v>131.68598097966151</c:v>
                </c:pt>
                <c:pt idx="37">
                  <c:v>148.46500366843566</c:v>
                </c:pt>
                <c:pt idx="38">
                  <c:v>165.24402635720969</c:v>
                </c:pt>
                <c:pt idx="39">
                  <c:v>182.02304904598384</c:v>
                </c:pt>
                <c:pt idx="40">
                  <c:v>198.80207173475787</c:v>
                </c:pt>
                <c:pt idx="41">
                  <c:v>215.58109442353202</c:v>
                </c:pt>
                <c:pt idx="42">
                  <c:v>232.36011711230617</c:v>
                </c:pt>
                <c:pt idx="43">
                  <c:v>249.1391398010802</c:v>
                </c:pt>
                <c:pt idx="44">
                  <c:v>265.91816248985435</c:v>
                </c:pt>
                <c:pt idx="45">
                  <c:v>282.69718517862839</c:v>
                </c:pt>
                <c:pt idx="46">
                  <c:v>299.47620786740254</c:v>
                </c:pt>
                <c:pt idx="47">
                  <c:v>316.25523055617657</c:v>
                </c:pt>
                <c:pt idx="48">
                  <c:v>333.03425324495072</c:v>
                </c:pt>
                <c:pt idx="49">
                  <c:v>349.81327593372487</c:v>
                </c:pt>
                <c:pt idx="50">
                  <c:v>366.5922986224989</c:v>
                </c:pt>
                <c:pt idx="51">
                  <c:v>383.37132131127305</c:v>
                </c:pt>
                <c:pt idx="52">
                  <c:v>400.15034400004708</c:v>
                </c:pt>
                <c:pt idx="53">
                  <c:v>416.92936668882123</c:v>
                </c:pt>
                <c:pt idx="54">
                  <c:v>433.70838937759527</c:v>
                </c:pt>
                <c:pt idx="55">
                  <c:v>450.48741206636942</c:v>
                </c:pt>
                <c:pt idx="56">
                  <c:v>467.26643475514356</c:v>
                </c:pt>
                <c:pt idx="57">
                  <c:v>484.0454574439176</c:v>
                </c:pt>
                <c:pt idx="58">
                  <c:v>500.82448013269175</c:v>
                </c:pt>
                <c:pt idx="59">
                  <c:v>517.60350282146578</c:v>
                </c:pt>
                <c:pt idx="60">
                  <c:v>534.38252551023993</c:v>
                </c:pt>
                <c:pt idx="61">
                  <c:v>551.16154819901396</c:v>
                </c:pt>
                <c:pt idx="62">
                  <c:v>567.940570887788</c:v>
                </c:pt>
                <c:pt idx="63">
                  <c:v>584.71959357656215</c:v>
                </c:pt>
                <c:pt idx="64">
                  <c:v>601.4986162653363</c:v>
                </c:pt>
                <c:pt idx="65">
                  <c:v>618.27763895411044</c:v>
                </c:pt>
                <c:pt idx="66">
                  <c:v>635.05666164288459</c:v>
                </c:pt>
                <c:pt idx="67">
                  <c:v>651.83568433165851</c:v>
                </c:pt>
                <c:pt idx="68">
                  <c:v>668.61470702043266</c:v>
                </c:pt>
                <c:pt idx="69">
                  <c:v>685.39372970920681</c:v>
                </c:pt>
              </c:numCache>
            </c:numRef>
          </c:xVal>
          <c:yVal>
            <c:numRef>
              <c:f>'Linear regression'!ydata4</c:f>
              <c:numCache>
                <c:formatCode>General</c:formatCode>
                <c:ptCount val="70"/>
                <c:pt idx="0">
                  <c:v>-93.719876260525837</c:v>
                </c:pt>
                <c:pt idx="1">
                  <c:v>-81.462097565539239</c:v>
                </c:pt>
                <c:pt idx="2">
                  <c:v>-69.084015800565965</c:v>
                </c:pt>
                <c:pt idx="3">
                  <c:v>-56.581284568229137</c:v>
                </c:pt>
                <c:pt idx="4">
                  <c:v>-43.949477762932872</c:v>
                </c:pt>
                <c:pt idx="5">
                  <c:v>-31.184100521822359</c:v>
                </c:pt>
                <c:pt idx="6">
                  <c:v>-18.280601897468102</c:v>
                </c:pt>
                <c:pt idx="7">
                  <c:v>-5.2343893229759146</c:v>
                </c:pt>
                <c:pt idx="8">
                  <c:v>7.9591550821006649</c:v>
                </c:pt>
                <c:pt idx="9">
                  <c:v>21.304656344321529</c:v>
                </c:pt>
                <c:pt idx="10">
                  <c:v>34.806726619747337</c:v>
                </c:pt>
                <c:pt idx="11">
                  <c:v>48.469943378927269</c:v>
                </c:pt>
                <c:pt idx="12">
                  <c:v>62.298825887649969</c:v>
                </c:pt>
                <c:pt idx="13">
                  <c:v>76.297810125313589</c:v>
                </c:pt>
                <c:pt idx="14">
                  <c:v>90.471222333736478</c:v>
                </c:pt>
                <c:pt idx="15">
                  <c:v>104.82325144209352</c:v>
                </c:pt>
                <c:pt idx="16">
                  <c:v>119.35792066669472</c:v>
                </c:pt>
                <c:pt idx="17">
                  <c:v>134.07905863545415</c:v>
                </c:pt>
                <c:pt idx="18">
                  <c:v>148.99027043383478</c:v>
                </c:pt>
                <c:pt idx="19">
                  <c:v>164.09490900932633</c:v>
                </c:pt>
                <c:pt idx="20">
                  <c:v>179.39604740262843</c:v>
                </c:pt>
                <c:pt idx="21">
                  <c:v>194.89645229332035</c:v>
                </c:pt>
                <c:pt idx="22">
                  <c:v>210.59855935384343</c:v>
                </c:pt>
                <c:pt idx="23">
                  <c:v>226.50445089652771</c:v>
                </c:pt>
                <c:pt idx="24">
                  <c:v>242.61583627322739</c:v>
                </c:pt>
                <c:pt idx="25">
                  <c:v>258.93403544572379</c:v>
                </c:pt>
                <c:pt idx="26">
                  <c:v>275.459966088101</c:v>
                </c:pt>
                <c:pt idx="27">
                  <c:v>292.19413451135603</c:v>
                </c:pt>
                <c:pt idx="28">
                  <c:v>309.13663061797752</c:v>
                </c:pt>
                <c:pt idx="29">
                  <c:v>326.28712700321529</c:v>
                </c:pt>
                <c:pt idx="30">
                  <c:v>343.64488222392515</c:v>
                </c:pt>
                <c:pt idx="31">
                  <c:v>361.20874815916369</c:v>
                </c:pt>
                <c:pt idx="32">
                  <c:v>378.97718129314916</c:v>
                </c:pt>
                <c:pt idx="33">
                  <c:v>396.94825766460303</c:v>
                </c:pt>
                <c:pt idx="34">
                  <c:v>415.11969115022197</c:v>
                </c:pt>
                <c:pt idx="35">
                  <c:v>433.48885468680618</c:v>
                </c:pt>
                <c:pt idx="36">
                  <c:v>452.05280398833548</c:v>
                </c:pt>
                <c:pt idx="37">
                  <c:v>470.80830328210118</c:v>
                </c:pt>
                <c:pt idx="38">
                  <c:v>489.75185257205266</c:v>
                </c:pt>
                <c:pt idx="39">
                  <c:v>508.87971593721198</c:v>
                </c:pt>
                <c:pt idx="40">
                  <c:v>528.18795038699614</c:v>
                </c:pt>
                <c:pt idx="41">
                  <c:v>547.67243482173308</c:v>
                </c:pt>
                <c:pt idx="42">
                  <c:v>567.32889868328152</c:v>
                </c:pt>
                <c:pt idx="43">
                  <c:v>587.15294992504096</c:v>
                </c:pt>
                <c:pt idx="44">
                  <c:v>607.14010198025881</c:v>
                </c:pt>
                <c:pt idx="45">
                  <c:v>627.28579946002424</c:v>
                </c:pt>
                <c:pt idx="46">
                  <c:v>647.5854423655054</c:v>
                </c:pt>
                <c:pt idx="47">
                  <c:v>668.03440865095922</c:v>
                </c:pt>
                <c:pt idx="48">
                  <c:v>688.62807502329611</c:v>
                </c:pt>
                <c:pt idx="49">
                  <c:v>709.3618359093166</c:v>
                </c:pt>
                <c:pt idx="50">
                  <c:v>730.23112056236926</c:v>
                </c:pt>
                <c:pt idx="51">
                  <c:v>751.23140831557816</c:v>
                </c:pt>
                <c:pt idx="52">
                  <c:v>772.3582420187704</c:v>
                </c:pt>
                <c:pt idx="53">
                  <c:v>793.60723972083372</c:v>
                </c:pt>
                <c:pt idx="54">
                  <c:v>814.97410467865473</c:v>
                </c:pt>
                <c:pt idx="55">
                  <c:v>836.45463378842101</c:v>
                </c:pt>
                <c:pt idx="56">
                  <c:v>858.04472454534323</c:v>
                </c:pt>
                <c:pt idx="57">
                  <c:v>879.7403806443175</c:v>
                </c:pt>
                <c:pt idx="58">
                  <c:v>901.53771633720078</c:v>
                </c:pt>
                <c:pt idx="59">
                  <c:v>923.43295966277742</c:v>
                </c:pt>
                <c:pt idx="60">
                  <c:v>945.42245466365011</c:v>
                </c:pt>
                <c:pt idx="61">
                  <c:v>967.50266270065686</c:v>
                </c:pt>
                <c:pt idx="62">
                  <c:v>989.67016297044336</c:v>
                </c:pt>
                <c:pt idx="63">
                  <c:v>1011.9216523258604</c:v>
                </c:pt>
                <c:pt idx="64">
                  <c:v>1034.2539444922431</c:v>
                </c:pt>
                <c:pt idx="65">
                  <c:v>1056.6639687656366</c:v>
                </c:pt>
                <c:pt idx="66">
                  <c:v>1079.1487682718648</c:v>
                </c:pt>
                <c:pt idx="67">
                  <c:v>1101.7054978582096</c:v>
                </c:pt>
                <c:pt idx="68">
                  <c:v>1124.3314216824751</c:v>
                </c:pt>
                <c:pt idx="69">
                  <c:v>1147.0239105574919</c:v>
                </c:pt>
              </c:numCache>
            </c:numRef>
          </c:yVal>
          <c:smooth val="0"/>
          <c:extLst>
            <c:ext xmlns:c16="http://schemas.microsoft.com/office/drawing/2014/chart" uri="{C3380CC4-5D6E-409C-BE32-E72D297353CC}">
              <c16:uniqueId val="{00000003-39A5-40B3-81F5-1B552F563E7B}"/>
            </c:ext>
          </c:extLst>
        </c:ser>
        <c:ser>
          <c:idx val="4"/>
          <c:order val="4"/>
          <c:spPr>
            <a:ln w="3175">
              <a:solidFill>
                <a:srgbClr val="000000"/>
              </a:solidFill>
              <a:prstDash val="lgDash"/>
            </a:ln>
          </c:spPr>
          <c:marker>
            <c:symbol val="none"/>
          </c:marker>
          <c:xVal>
            <c:numLit>
              <c:formatCode>General</c:formatCode>
              <c:ptCount val="2"/>
              <c:pt idx="0">
                <c:v>-1000</c:v>
              </c:pt>
              <c:pt idx="1">
                <c:v>1500</c:v>
              </c:pt>
            </c:numLit>
          </c:xVal>
          <c:yVal>
            <c:numLit>
              <c:formatCode>General</c:formatCode>
              <c:ptCount val="2"/>
              <c:pt idx="0">
                <c:v>-1000</c:v>
              </c:pt>
              <c:pt idx="1">
                <c:v>1500</c:v>
              </c:pt>
            </c:numLit>
          </c:yVal>
          <c:smooth val="0"/>
          <c:extLst>
            <c:ext xmlns:c16="http://schemas.microsoft.com/office/drawing/2014/chart" uri="{C3380CC4-5D6E-409C-BE32-E72D297353CC}">
              <c16:uniqueId val="{00000004-39A5-40B3-81F5-1B552F563E7B}"/>
            </c:ext>
          </c:extLst>
        </c:ser>
        <c:dLbls>
          <c:showLegendKey val="0"/>
          <c:showVal val="0"/>
          <c:showCatName val="0"/>
          <c:showSerName val="0"/>
          <c:showPercent val="0"/>
          <c:showBubbleSize val="0"/>
        </c:dLbls>
        <c:axId val="-1835455168"/>
        <c:axId val="-1835450816"/>
      </c:scatterChart>
      <c:valAx>
        <c:axId val="-1835455168"/>
        <c:scaling>
          <c:orientation val="minMax"/>
          <c:max val="1500"/>
          <c:min val="-1000"/>
        </c:scaling>
        <c:delete val="0"/>
        <c:axPos val="b"/>
        <c:title>
          <c:tx>
            <c:rich>
              <a:bodyPr/>
              <a:lstStyle/>
              <a:p>
                <a:pPr>
                  <a:defRPr/>
                </a:pPr>
                <a:r>
                  <a:rPr lang="en-US"/>
                  <a:t>Pred(Initial 
Production)</a:t>
                </a:r>
              </a:p>
            </c:rich>
          </c:tx>
          <c:overlay val="0"/>
        </c:title>
        <c:numFmt formatCode="General" sourceLinked="0"/>
        <c:majorTickMark val="cross"/>
        <c:minorTickMark val="none"/>
        <c:tickLblPos val="nextTo"/>
        <c:txPr>
          <a:bodyPr rot="0" vert="horz"/>
          <a:lstStyle/>
          <a:p>
            <a:pPr>
              <a:defRPr/>
            </a:pPr>
            <a:endParaRPr lang="en-US"/>
          </a:p>
        </c:txPr>
        <c:crossAx val="-1835450816"/>
        <c:crosses val="autoZero"/>
        <c:crossBetween val="midCat"/>
      </c:valAx>
      <c:valAx>
        <c:axId val="-1835450816"/>
        <c:scaling>
          <c:orientation val="minMax"/>
          <c:max val="1500"/>
          <c:min val="-1000"/>
        </c:scaling>
        <c:delete val="0"/>
        <c:axPos val="l"/>
        <c:title>
          <c:tx>
            <c:rich>
              <a:bodyPr/>
              <a:lstStyle/>
              <a:p>
                <a:pPr>
                  <a:defRPr/>
                </a:pPr>
                <a:r>
                  <a:rPr lang="en-US"/>
                  <a:t>Initial 
Production</a:t>
                </a:r>
              </a:p>
            </c:rich>
          </c:tx>
          <c:overlay val="0"/>
        </c:title>
        <c:numFmt formatCode="General" sourceLinked="0"/>
        <c:majorTickMark val="cross"/>
        <c:minorTickMark val="none"/>
        <c:tickLblPos val="nextTo"/>
        <c:crossAx val="-1835455168"/>
        <c:crosses val="autoZero"/>
        <c:crossBetween val="midCat"/>
      </c:valAx>
      <c:spPr>
        <a:ln>
          <a:solidFill>
            <a:srgbClr val="C0C0C0"/>
          </a:solidFill>
          <a:prstDash val="solid"/>
        </a:ln>
      </c:spPr>
    </c:plotArea>
    <c:plotVisOnly val="1"/>
    <c:dispBlanksAs val="gap"/>
    <c:showDLblsOverMax val="0"/>
  </c:chart>
  <c:spPr>
    <a:ln w="28575">
      <a:solidFill>
        <a:schemeClr val="tx1"/>
      </a:solidFill>
    </a:ln>
  </c:spPr>
  <c:txPr>
    <a:bodyPr/>
    <a:lstStyle/>
    <a:p>
      <a:pPr>
        <a:defRPr b="1"/>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b="1">
                <a:latin typeface="Arial"/>
                <a:ea typeface="Arial"/>
                <a:cs typeface="Arial"/>
              </a:defRPr>
            </a:pPr>
            <a:r>
              <a:rPr lang="en-US"/>
              <a:t>Pred(Initial 
Production) / Initial 
Production</a:t>
            </a:r>
          </a:p>
        </c:rich>
      </c:tx>
      <c:overlay val="0"/>
    </c:title>
    <c:autoTitleDeleted val="0"/>
    <c:plotArea>
      <c:layout/>
      <c:scatterChart>
        <c:scatterStyle val="lineMarker"/>
        <c:varyColors val="0"/>
        <c:ser>
          <c:idx val="0"/>
          <c:order val="0"/>
          <c:tx>
            <c:v/>
          </c:tx>
          <c:spPr>
            <a:ln w="25400">
              <a:noFill/>
            </a:ln>
            <a:effectLst/>
          </c:spPr>
          <c:marker>
            <c:symbol val="circle"/>
            <c:size val="3"/>
            <c:spPr>
              <a:solidFill>
                <a:srgbClr val="003CE6"/>
              </a:solidFill>
              <a:ln w="34925">
                <a:solidFill>
                  <a:srgbClr val="003CE6"/>
                </a:solidFill>
                <a:prstDash val="solid"/>
              </a:ln>
            </c:spPr>
          </c:marker>
          <c:xVal>
            <c:numRef>
              <c:f>'[Robustness 25.xlsx]MLR Chosen'!$E$159:$E$183</c:f>
              <c:numCache>
                <c:formatCode>0.000</c:formatCode>
                <c:ptCount val="25"/>
                <c:pt idx="0">
                  <c:v>158.34256387843706</c:v>
                </c:pt>
                <c:pt idx="1">
                  <c:v>289.42540699124231</c:v>
                </c:pt>
                <c:pt idx="2">
                  <c:v>682.70370714956584</c:v>
                </c:pt>
                <c:pt idx="3">
                  <c:v>-68.41710277949494</c:v>
                </c:pt>
                <c:pt idx="4">
                  <c:v>8.4373717352706521</c:v>
                </c:pt>
                <c:pt idx="5">
                  <c:v>-61.656121123369289</c:v>
                </c:pt>
                <c:pt idx="6">
                  <c:v>-290.54478280065456</c:v>
                </c:pt>
                <c:pt idx="7">
                  <c:v>-54.387511880983411</c:v>
                </c:pt>
                <c:pt idx="8">
                  <c:v>-194.51103485860403</c:v>
                </c:pt>
                <c:pt idx="9">
                  <c:v>-128.33490398759204</c:v>
                </c:pt>
                <c:pt idx="10">
                  <c:v>-300.11803974115469</c:v>
                </c:pt>
                <c:pt idx="11">
                  <c:v>343.65670023954283</c:v>
                </c:pt>
                <c:pt idx="12">
                  <c:v>-175.40846575234713</c:v>
                </c:pt>
                <c:pt idx="13">
                  <c:v>-85.052272841569476</c:v>
                </c:pt>
                <c:pt idx="14">
                  <c:v>215.09561293542839</c:v>
                </c:pt>
                <c:pt idx="15">
                  <c:v>-318.80483705266283</c:v>
                </c:pt>
                <c:pt idx="16">
                  <c:v>259.61857163793701</c:v>
                </c:pt>
                <c:pt idx="17">
                  <c:v>87.097618576238489</c:v>
                </c:pt>
                <c:pt idx="18">
                  <c:v>-69.74713205058984</c:v>
                </c:pt>
                <c:pt idx="19">
                  <c:v>51.662675200454927</c:v>
                </c:pt>
                <c:pt idx="20">
                  <c:v>-105.68436177746599</c:v>
                </c:pt>
                <c:pt idx="21">
                  <c:v>62.663475971694957</c:v>
                </c:pt>
                <c:pt idx="22">
                  <c:v>-84.136063477307403</c:v>
                </c:pt>
                <c:pt idx="23">
                  <c:v>-201.70565333595908</c:v>
                </c:pt>
                <c:pt idx="24">
                  <c:v>-20.195420856057591</c:v>
                </c:pt>
              </c:numCache>
            </c:numRef>
          </c:xVal>
          <c:yVal>
            <c:numRef>
              <c:f>'[Robustness 25.xlsx]MLR Chosen'!$D$159:$D$183</c:f>
              <c:numCache>
                <c:formatCode>0.000</c:formatCode>
                <c:ptCount val="25"/>
                <c:pt idx="0">
                  <c:v>105.45981864000004</c:v>
                </c:pt>
                <c:pt idx="1">
                  <c:v>257.04399864000004</c:v>
                </c:pt>
                <c:pt idx="2">
                  <c:v>862.87753463999979</c:v>
                </c:pt>
                <c:pt idx="3">
                  <c:v>-54.867183359999956</c:v>
                </c:pt>
                <c:pt idx="4">
                  <c:v>-26.877573359999928</c:v>
                </c:pt>
                <c:pt idx="5">
                  <c:v>63.003668640000058</c:v>
                </c:pt>
                <c:pt idx="6">
                  <c:v>-174.93946535999996</c:v>
                </c:pt>
                <c:pt idx="7">
                  <c:v>-94.618719359999972</c:v>
                </c:pt>
                <c:pt idx="8">
                  <c:v>-77.447565359999999</c:v>
                </c:pt>
                <c:pt idx="9">
                  <c:v>-186.38690135999997</c:v>
                </c:pt>
                <c:pt idx="10">
                  <c:v>-294.44566535999996</c:v>
                </c:pt>
                <c:pt idx="11">
                  <c:v>257.79877464000003</c:v>
                </c:pt>
                <c:pt idx="12">
                  <c:v>-112.92203735999996</c:v>
                </c:pt>
                <c:pt idx="13">
                  <c:v>-124.74686135999997</c:v>
                </c:pt>
                <c:pt idx="14">
                  <c:v>263.89988063999999</c:v>
                </c:pt>
                <c:pt idx="15">
                  <c:v>-237.71166935999997</c:v>
                </c:pt>
                <c:pt idx="16">
                  <c:v>233.89753464</c:v>
                </c:pt>
                <c:pt idx="17">
                  <c:v>58.789502640000023</c:v>
                </c:pt>
                <c:pt idx="18">
                  <c:v>47.279168640000023</c:v>
                </c:pt>
                <c:pt idx="19">
                  <c:v>-47.193627359999994</c:v>
                </c:pt>
                <c:pt idx="20">
                  <c:v>-140.97454535999998</c:v>
                </c:pt>
                <c:pt idx="21">
                  <c:v>-78.894219359999965</c:v>
                </c:pt>
                <c:pt idx="22">
                  <c:v>-168.46097135999995</c:v>
                </c:pt>
                <c:pt idx="23">
                  <c:v>-327.34131935999994</c:v>
                </c:pt>
                <c:pt idx="24">
                  <c:v>-2.2215573600000198</c:v>
                </c:pt>
              </c:numCache>
            </c:numRef>
          </c:yVal>
          <c:smooth val="0"/>
          <c:extLst>
            <c:ext xmlns:c16="http://schemas.microsoft.com/office/drawing/2014/chart" uri="{C3380CC4-5D6E-409C-BE32-E72D297353CC}">
              <c16:uniqueId val="{00000000-9DF8-475F-BB5D-1789FE5512DE}"/>
            </c:ext>
          </c:extLst>
        </c:ser>
        <c:ser>
          <c:idx val="1"/>
          <c:order val="1"/>
          <c:tx>
            <c:v/>
          </c:tx>
          <c:spPr>
            <a:ln w="25400">
              <a:noFill/>
            </a:ln>
            <a:effectLst/>
          </c:spPr>
          <c:marker>
            <c:symbol val="circle"/>
            <c:size val="3"/>
            <c:spPr>
              <a:solidFill>
                <a:srgbClr val="003CE6"/>
              </a:solidFill>
              <a:ln w="0">
                <a:solidFill>
                  <a:srgbClr val="003CE6"/>
                </a:solidFill>
                <a:prstDash val="solid"/>
              </a:ln>
            </c:spPr>
          </c:marker>
          <c:xVal>
            <c:numLit>
              <c:formatCode>General</c:formatCode>
              <c:ptCount val="1"/>
              <c:pt idx="0">
                <c:v>289.42540699124231</c:v>
              </c:pt>
            </c:numLit>
          </c:xVal>
          <c:yVal>
            <c:numLit>
              <c:formatCode>General</c:formatCode>
              <c:ptCount val="1"/>
              <c:pt idx="0">
                <c:v>257.04399864000004</c:v>
              </c:pt>
            </c:numLit>
          </c:yVal>
          <c:smooth val="0"/>
          <c:extLst>
            <c:ext xmlns:c16="http://schemas.microsoft.com/office/drawing/2014/chart" uri="{C3380CC4-5D6E-409C-BE32-E72D297353CC}">
              <c16:uniqueId val="{00000001-9DF8-475F-BB5D-1789FE5512DE}"/>
            </c:ext>
          </c:extLst>
        </c:ser>
        <c:ser>
          <c:idx val="2"/>
          <c:order val="2"/>
          <c:tx>
            <c:v/>
          </c:tx>
          <c:spPr>
            <a:ln w="12700">
              <a:solidFill>
                <a:srgbClr val="C0C0C0"/>
              </a:solidFill>
              <a:prstDash val="solid"/>
            </a:ln>
            <a:effectLst/>
          </c:spPr>
          <c:marker>
            <c:symbol val="none"/>
          </c:marker>
          <c:xVal>
            <c:numRef>
              <c:f>'MLR Chosen'!xdata1</c:f>
              <c:numCache>
                <c:formatCode>General</c:formatCode>
                <c:ptCount val="70"/>
                <c:pt idx="0">
                  <c:v>-358.86517882075202</c:v>
                </c:pt>
                <c:pt idx="1">
                  <c:v>-341.79112624973425</c:v>
                </c:pt>
                <c:pt idx="2">
                  <c:v>-324.71707367871642</c:v>
                </c:pt>
                <c:pt idx="3">
                  <c:v>-307.64302110769864</c:v>
                </c:pt>
                <c:pt idx="4">
                  <c:v>-290.56896853668081</c:v>
                </c:pt>
                <c:pt idx="5">
                  <c:v>-273.49491596566304</c:v>
                </c:pt>
                <c:pt idx="6">
                  <c:v>-256.42086339464527</c:v>
                </c:pt>
                <c:pt idx="7">
                  <c:v>-239.34681082362744</c:v>
                </c:pt>
                <c:pt idx="8">
                  <c:v>-222.27275825260963</c:v>
                </c:pt>
                <c:pt idx="9">
                  <c:v>-205.19870568159183</c:v>
                </c:pt>
                <c:pt idx="10">
                  <c:v>-188.12465311057403</c:v>
                </c:pt>
                <c:pt idx="11">
                  <c:v>-171.05060053955623</c:v>
                </c:pt>
                <c:pt idx="12">
                  <c:v>-153.97654796853845</c:v>
                </c:pt>
                <c:pt idx="13">
                  <c:v>-136.90249539752065</c:v>
                </c:pt>
                <c:pt idx="14">
                  <c:v>-119.82844282650285</c:v>
                </c:pt>
                <c:pt idx="15">
                  <c:v>-102.75439025548502</c:v>
                </c:pt>
                <c:pt idx="16">
                  <c:v>-85.680337684467247</c:v>
                </c:pt>
                <c:pt idx="17">
                  <c:v>-68.606285113449474</c:v>
                </c:pt>
                <c:pt idx="18">
                  <c:v>-51.532232542431643</c:v>
                </c:pt>
                <c:pt idx="19">
                  <c:v>-34.45817997141387</c:v>
                </c:pt>
                <c:pt idx="20">
                  <c:v>-17.384127400396039</c:v>
                </c:pt>
                <c:pt idx="21">
                  <c:v>-0.3100748293782658</c:v>
                </c:pt>
                <c:pt idx="22">
                  <c:v>16.763977741639565</c:v>
                </c:pt>
                <c:pt idx="23">
                  <c:v>33.838030312657338</c:v>
                </c:pt>
                <c:pt idx="24">
                  <c:v>50.912082883675112</c:v>
                </c:pt>
                <c:pt idx="25">
                  <c:v>67.986135454692942</c:v>
                </c:pt>
                <c:pt idx="26">
                  <c:v>85.060188025710715</c:v>
                </c:pt>
                <c:pt idx="27">
                  <c:v>102.13424059672855</c:v>
                </c:pt>
                <c:pt idx="28">
                  <c:v>119.20829316774632</c:v>
                </c:pt>
                <c:pt idx="29">
                  <c:v>136.28234573876415</c:v>
                </c:pt>
                <c:pt idx="30">
                  <c:v>153.35639830978198</c:v>
                </c:pt>
                <c:pt idx="31">
                  <c:v>170.43045088079975</c:v>
                </c:pt>
                <c:pt idx="32">
                  <c:v>187.50450345181753</c:v>
                </c:pt>
                <c:pt idx="33">
                  <c:v>204.5785560228353</c:v>
                </c:pt>
                <c:pt idx="34">
                  <c:v>221.65260859385307</c:v>
                </c:pt>
                <c:pt idx="35">
                  <c:v>238.72666116487096</c:v>
                </c:pt>
                <c:pt idx="36">
                  <c:v>255.80071373588873</c:v>
                </c:pt>
                <c:pt idx="37">
                  <c:v>272.87476630690651</c:v>
                </c:pt>
                <c:pt idx="38">
                  <c:v>289.94881887792428</c:v>
                </c:pt>
                <c:pt idx="39">
                  <c:v>307.02287144894217</c:v>
                </c:pt>
                <c:pt idx="40">
                  <c:v>324.09692401995994</c:v>
                </c:pt>
                <c:pt idx="41">
                  <c:v>341.17097659097772</c:v>
                </c:pt>
                <c:pt idx="42">
                  <c:v>358.24502916199549</c:v>
                </c:pt>
                <c:pt idx="43">
                  <c:v>375.31908173301326</c:v>
                </c:pt>
                <c:pt idx="44">
                  <c:v>392.39313430403115</c:v>
                </c:pt>
                <c:pt idx="45">
                  <c:v>409.46718687504892</c:v>
                </c:pt>
                <c:pt idx="46">
                  <c:v>426.5412394460667</c:v>
                </c:pt>
                <c:pt idx="47">
                  <c:v>443.61529201708447</c:v>
                </c:pt>
                <c:pt idx="48">
                  <c:v>460.68934458810224</c:v>
                </c:pt>
                <c:pt idx="49">
                  <c:v>477.76339715912013</c:v>
                </c:pt>
                <c:pt idx="50">
                  <c:v>494.83744973013791</c:v>
                </c:pt>
                <c:pt idx="51">
                  <c:v>511.91150230115568</c:v>
                </c:pt>
                <c:pt idx="52">
                  <c:v>528.98555487217345</c:v>
                </c:pt>
                <c:pt idx="53">
                  <c:v>546.05960744319134</c:v>
                </c:pt>
                <c:pt idx="54">
                  <c:v>563.13366001420911</c:v>
                </c:pt>
                <c:pt idx="55">
                  <c:v>580.20771258522689</c:v>
                </c:pt>
                <c:pt idx="56">
                  <c:v>597.28176515624466</c:v>
                </c:pt>
                <c:pt idx="57">
                  <c:v>614.35581772726243</c:v>
                </c:pt>
                <c:pt idx="58">
                  <c:v>631.42987029828032</c:v>
                </c:pt>
                <c:pt idx="59">
                  <c:v>648.50392286929809</c:v>
                </c:pt>
                <c:pt idx="60">
                  <c:v>665.57797544031598</c:v>
                </c:pt>
                <c:pt idx="61">
                  <c:v>682.65202801133375</c:v>
                </c:pt>
                <c:pt idx="62">
                  <c:v>699.72608058235153</c:v>
                </c:pt>
                <c:pt idx="63">
                  <c:v>716.8001331533693</c:v>
                </c:pt>
                <c:pt idx="64">
                  <c:v>733.87418572438708</c:v>
                </c:pt>
                <c:pt idx="65">
                  <c:v>750.94823829540485</c:v>
                </c:pt>
                <c:pt idx="66">
                  <c:v>768.02229086642262</c:v>
                </c:pt>
                <c:pt idx="67">
                  <c:v>785.0963434374404</c:v>
                </c:pt>
                <c:pt idx="68">
                  <c:v>802.17039600845817</c:v>
                </c:pt>
                <c:pt idx="69">
                  <c:v>819.24444857947617</c:v>
                </c:pt>
              </c:numCache>
            </c:numRef>
          </c:xVal>
          <c:yVal>
            <c:numRef>
              <c:f>'MLR Chosen'!ydata2</c:f>
              <c:numCache>
                <c:formatCode>General</c:formatCode>
                <c:ptCount val="70"/>
                <c:pt idx="0">
                  <c:v>-679.28287495731581</c:v>
                </c:pt>
                <c:pt idx="1">
                  <c:v>-656.01507834223344</c:v>
                </c:pt>
                <c:pt idx="2">
                  <c:v>-632.9336552465162</c:v>
                </c:pt>
                <c:pt idx="3">
                  <c:v>-610.04971291791026</c:v>
                </c:pt>
                <c:pt idx="4">
                  <c:v>-587.37484847068345</c:v>
                </c:pt>
                <c:pt idx="5">
                  <c:v>-564.92111672452415</c:v>
                </c:pt>
                <c:pt idx="6">
                  <c:v>-542.70098430358235</c:v>
                </c:pt>
                <c:pt idx="7">
                  <c:v>-520.7272681764299</c:v>
                </c:pt>
                <c:pt idx="8">
                  <c:v>-499.01305699143472</c:v>
                </c:pt>
                <c:pt idx="9">
                  <c:v>-477.57161388940375</c:v>
                </c:pt>
                <c:pt idx="10">
                  <c:v>-456.41625998386633</c:v>
                </c:pt>
                <c:pt idx="11">
                  <c:v>-435.56023840795319</c:v>
                </c:pt>
                <c:pt idx="12">
                  <c:v>-415.01655973959413</c:v>
                </c:pt>
                <c:pt idx="13">
                  <c:v>-394.79783071621227</c:v>
                </c:pt>
                <c:pt idx="14">
                  <c:v>-374.91606939116605</c:v>
                </c:pt>
                <c:pt idx="15">
                  <c:v>-355.38251119056793</c:v>
                </c:pt>
                <c:pt idx="16">
                  <c:v>-336.20741159372324</c:v>
                </c:pt>
                <c:pt idx="17">
                  <c:v>-317.39985225179396</c:v>
                </c:pt>
                <c:pt idx="18">
                  <c:v>-298.96755813450454</c:v>
                </c:pt>
                <c:pt idx="19">
                  <c:v>-280.91673361854032</c:v>
                </c:pt>
                <c:pt idx="20">
                  <c:v>-263.25192519904431</c:v>
                </c:pt>
                <c:pt idx="21">
                  <c:v>-245.97591766558867</c:v>
                </c:pt>
                <c:pt idx="22">
                  <c:v>-229.0896691543123</c:v>
                </c:pt>
                <c:pt idx="23">
                  <c:v>-212.59228856308147</c:v>
                </c:pt>
                <c:pt idx="24">
                  <c:v>-196.48105656021156</c:v>
                </c:pt>
                <c:pt idx="25">
                  <c:v>-180.75148904178636</c:v>
                </c:pt>
                <c:pt idx="26">
                  <c:v>-165.39743962804206</c:v>
                </c:pt>
                <c:pt idx="27">
                  <c:v>-150.41123584916886</c:v>
                </c:pt>
                <c:pt idx="28">
                  <c:v>-135.78384222111214</c:v>
                </c:pt>
                <c:pt idx="29">
                  <c:v>-121.50504254972384</c:v>
                </c:pt>
                <c:pt idx="30">
                  <c:v>-107.56363354782479</c:v>
                </c:pt>
                <c:pt idx="31">
                  <c:v>-93.947622154946828</c:v>
                </c:pt>
                <c:pt idx="32">
                  <c:v>-80.644419710591876</c:v>
                </c:pt>
                <c:pt idx="33">
                  <c:v>-67.641027214245582</c:v>
                </c:pt>
                <c:pt idx="34">
                  <c:v>-54.924207166118833</c:v>
                </c:pt>
                <c:pt idx="35">
                  <c:v>-42.48063878949722</c:v>
                </c:pt>
                <c:pt idx="36">
                  <c:v>-30.297054680559654</c:v>
                </c:pt>
                <c:pt idx="37">
                  <c:v>-18.360358037089043</c:v>
                </c:pt>
                <c:pt idx="38">
                  <c:v>-6.6577205375082826</c:v>
                </c:pt>
                <c:pt idx="39">
                  <c:v>4.8233383422881388</c:v>
                </c:pt>
                <c:pt idx="40">
                  <c:v>16.09488927131423</c:v>
                </c:pt>
                <c:pt idx="41">
                  <c:v>27.16854662860095</c:v>
                </c:pt>
                <c:pt idx="42">
                  <c:v>38.055435875777221</c:v>
                </c:pt>
                <c:pt idx="43">
                  <c:v>48.766172866998829</c:v>
                </c:pt>
                <c:pt idx="44">
                  <c:v>59.31085326455235</c:v>
                </c:pt>
                <c:pt idx="45">
                  <c:v>69.699050332473291</c:v>
                </c:pt>
                <c:pt idx="46">
                  <c:v>79.939819526425595</c:v>
                </c:pt>
                <c:pt idx="47">
                  <c:v>90.041708466851446</c:v>
                </c:pt>
                <c:pt idx="48">
                  <c:v>100.01277105948924</c:v>
                </c:pt>
                <c:pt idx="49">
                  <c:v>109.86058470225197</c:v>
                </c:pt>
                <c:pt idx="50">
                  <c:v>119.59226968307706</c:v>
                </c:pt>
                <c:pt idx="51">
                  <c:v>129.2145100253162</c:v>
                </c:pt>
                <c:pt idx="52">
                  <c:v>138.73357517323353</c:v>
                </c:pt>
                <c:pt idx="53">
                  <c:v>148.15534202944269</c:v>
                </c:pt>
                <c:pt idx="54">
                  <c:v>157.48531695890574</c:v>
                </c:pt>
                <c:pt idx="55">
                  <c:v>166.72865746137131</c:v>
                </c:pt>
                <c:pt idx="56">
                  <c:v>175.89019328719922</c:v>
                </c:pt>
                <c:pt idx="57">
                  <c:v>184.97444683192595</c:v>
                </c:pt>
                <c:pt idx="58">
                  <c:v>193.98565269425569</c:v>
                </c:pt>
                <c:pt idx="59">
                  <c:v>202.92777632195299</c:v>
                </c:pt>
                <c:pt idx="60">
                  <c:v>211.80453170180215</c:v>
                </c:pt>
                <c:pt idx="61">
                  <c:v>220.61939807467621</c:v>
                </c:pt>
                <c:pt idx="62">
                  <c:v>229.37563567599915</c:v>
                </c:pt>
                <c:pt idx="63">
                  <c:v>238.07630051646362</c:v>
                </c:pt>
                <c:pt idx="64">
                  <c:v>246.7242582286749</c:v>
                </c:pt>
                <c:pt idx="65">
                  <c:v>255.32219701313693</c:v>
                </c:pt>
                <c:pt idx="66">
                  <c:v>263.87263972230829</c:v>
                </c:pt>
                <c:pt idx="67">
                  <c:v>272.37795512483353</c:v>
                </c:pt>
                <c:pt idx="68">
                  <c:v>280.84036839392752</c:v>
                </c:pt>
                <c:pt idx="69">
                  <c:v>289.26197086459683</c:v>
                </c:pt>
              </c:numCache>
            </c:numRef>
          </c:yVal>
          <c:smooth val="0"/>
          <c:extLst>
            <c:ext xmlns:c16="http://schemas.microsoft.com/office/drawing/2014/chart" uri="{C3380CC4-5D6E-409C-BE32-E72D297353CC}">
              <c16:uniqueId val="{00000002-9DF8-475F-BB5D-1789FE5512DE}"/>
            </c:ext>
          </c:extLst>
        </c:ser>
        <c:ser>
          <c:idx val="3"/>
          <c:order val="3"/>
          <c:tx>
            <c:v/>
          </c:tx>
          <c:spPr>
            <a:ln w="12700">
              <a:solidFill>
                <a:srgbClr val="C0C0C0"/>
              </a:solidFill>
              <a:prstDash val="solid"/>
            </a:ln>
            <a:effectLst/>
          </c:spPr>
          <c:marker>
            <c:symbol val="none"/>
          </c:marker>
          <c:xVal>
            <c:numRef>
              <c:f>'MLR Chosen'!xdata3</c:f>
              <c:numCache>
                <c:formatCode>General</c:formatCode>
                <c:ptCount val="70"/>
                <c:pt idx="0">
                  <c:v>-382.56580446319498</c:v>
                </c:pt>
                <c:pt idx="1">
                  <c:v>-365.14826456402579</c:v>
                </c:pt>
                <c:pt idx="2">
                  <c:v>-347.73072466485655</c:v>
                </c:pt>
                <c:pt idx="3">
                  <c:v>-330.31318476568737</c:v>
                </c:pt>
                <c:pt idx="4">
                  <c:v>-312.89564486651818</c:v>
                </c:pt>
                <c:pt idx="5">
                  <c:v>-295.478104967349</c:v>
                </c:pt>
                <c:pt idx="6">
                  <c:v>-278.06056506817981</c:v>
                </c:pt>
                <c:pt idx="7">
                  <c:v>-260.64302516901057</c:v>
                </c:pt>
                <c:pt idx="8">
                  <c:v>-243.22548526984139</c:v>
                </c:pt>
                <c:pt idx="9">
                  <c:v>-225.8079453706722</c:v>
                </c:pt>
                <c:pt idx="10">
                  <c:v>-208.39040547150299</c:v>
                </c:pt>
                <c:pt idx="11">
                  <c:v>-190.97286557233377</c:v>
                </c:pt>
                <c:pt idx="12">
                  <c:v>-173.55532567316459</c:v>
                </c:pt>
                <c:pt idx="13">
                  <c:v>-156.1377857739954</c:v>
                </c:pt>
                <c:pt idx="14">
                  <c:v>-138.72024587482619</c:v>
                </c:pt>
                <c:pt idx="15">
                  <c:v>-121.30270597565698</c:v>
                </c:pt>
                <c:pt idx="16">
                  <c:v>-103.88516607648779</c:v>
                </c:pt>
                <c:pt idx="17">
                  <c:v>-86.467626177318607</c:v>
                </c:pt>
                <c:pt idx="18">
                  <c:v>-69.050086278149422</c:v>
                </c:pt>
                <c:pt idx="19">
                  <c:v>-51.63254637898018</c:v>
                </c:pt>
                <c:pt idx="20">
                  <c:v>-34.215006479810995</c:v>
                </c:pt>
                <c:pt idx="21">
                  <c:v>-16.79746658064181</c:v>
                </c:pt>
                <c:pt idx="22">
                  <c:v>0.62007331852743164</c:v>
                </c:pt>
                <c:pt idx="23">
                  <c:v>18.037613217696617</c:v>
                </c:pt>
                <c:pt idx="24">
                  <c:v>35.455153116865802</c:v>
                </c:pt>
                <c:pt idx="25">
                  <c:v>52.872693016034987</c:v>
                </c:pt>
                <c:pt idx="26">
                  <c:v>70.290232915204172</c:v>
                </c:pt>
                <c:pt idx="27">
                  <c:v>87.707772814373413</c:v>
                </c:pt>
                <c:pt idx="28">
                  <c:v>105.1253127135426</c:v>
                </c:pt>
                <c:pt idx="29">
                  <c:v>122.54285261271178</c:v>
                </c:pt>
                <c:pt idx="30">
                  <c:v>139.96039251188103</c:v>
                </c:pt>
                <c:pt idx="31">
                  <c:v>157.37793241105015</c:v>
                </c:pt>
                <c:pt idx="32">
                  <c:v>174.7954723102194</c:v>
                </c:pt>
                <c:pt idx="33">
                  <c:v>192.21301220938864</c:v>
                </c:pt>
                <c:pt idx="34">
                  <c:v>209.63055210855777</c:v>
                </c:pt>
                <c:pt idx="35">
                  <c:v>227.04809200772701</c:v>
                </c:pt>
                <c:pt idx="36">
                  <c:v>244.46563190689614</c:v>
                </c:pt>
                <c:pt idx="37">
                  <c:v>261.88317180606538</c:v>
                </c:pt>
                <c:pt idx="38">
                  <c:v>279.30071170523462</c:v>
                </c:pt>
                <c:pt idx="39">
                  <c:v>296.71825160440375</c:v>
                </c:pt>
                <c:pt idx="40">
                  <c:v>314.13579150357299</c:v>
                </c:pt>
                <c:pt idx="41">
                  <c:v>331.55333140274223</c:v>
                </c:pt>
                <c:pt idx="42">
                  <c:v>348.97087130191136</c:v>
                </c:pt>
                <c:pt idx="43">
                  <c:v>366.3884112010806</c:v>
                </c:pt>
                <c:pt idx="44">
                  <c:v>383.80595110024984</c:v>
                </c:pt>
                <c:pt idx="45">
                  <c:v>401.22349099941897</c:v>
                </c:pt>
                <c:pt idx="46">
                  <c:v>418.64103089858821</c:v>
                </c:pt>
                <c:pt idx="47">
                  <c:v>436.05857079775734</c:v>
                </c:pt>
                <c:pt idx="48">
                  <c:v>453.47611069692658</c:v>
                </c:pt>
                <c:pt idx="49">
                  <c:v>470.89365059609582</c:v>
                </c:pt>
                <c:pt idx="50">
                  <c:v>488.31119049526495</c:v>
                </c:pt>
                <c:pt idx="51">
                  <c:v>505.72873039443419</c:v>
                </c:pt>
                <c:pt idx="52">
                  <c:v>523.14627029360327</c:v>
                </c:pt>
                <c:pt idx="53">
                  <c:v>540.56381019277251</c:v>
                </c:pt>
                <c:pt idx="54">
                  <c:v>557.98135009194175</c:v>
                </c:pt>
                <c:pt idx="55">
                  <c:v>575.39888999111099</c:v>
                </c:pt>
                <c:pt idx="56">
                  <c:v>592.81642989028023</c:v>
                </c:pt>
                <c:pt idx="57">
                  <c:v>610.23396978944947</c:v>
                </c:pt>
                <c:pt idx="58">
                  <c:v>627.65150968861849</c:v>
                </c:pt>
                <c:pt idx="59">
                  <c:v>645.06904958778773</c:v>
                </c:pt>
                <c:pt idx="60">
                  <c:v>662.48658948695697</c:v>
                </c:pt>
                <c:pt idx="61">
                  <c:v>679.90412938612621</c:v>
                </c:pt>
                <c:pt idx="62">
                  <c:v>697.32166928529523</c:v>
                </c:pt>
                <c:pt idx="63">
                  <c:v>714.73920918446447</c:v>
                </c:pt>
                <c:pt idx="64">
                  <c:v>732.15674908363371</c:v>
                </c:pt>
                <c:pt idx="65">
                  <c:v>749.57428898280295</c:v>
                </c:pt>
                <c:pt idx="66">
                  <c:v>766.9918288819722</c:v>
                </c:pt>
                <c:pt idx="67">
                  <c:v>784.40936878114121</c:v>
                </c:pt>
                <c:pt idx="68">
                  <c:v>801.82690868031045</c:v>
                </c:pt>
                <c:pt idx="69">
                  <c:v>819.24444857947969</c:v>
                </c:pt>
              </c:numCache>
            </c:numRef>
          </c:xVal>
          <c:yVal>
            <c:numRef>
              <c:f>'MLR Chosen'!ydata4</c:f>
              <c:numCache>
                <c:formatCode>General</c:formatCode>
                <c:ptCount val="70"/>
                <c:pt idx="0">
                  <c:v>-53.261356605071455</c:v>
                </c:pt>
                <c:pt idx="1">
                  <c:v>-42.406541493727389</c:v>
                </c:pt>
                <c:pt idx="2">
                  <c:v>-31.372726675389117</c:v>
                </c:pt>
                <c:pt idx="3">
                  <c:v>-20.148859570639161</c:v>
                </c:pt>
                <c:pt idx="4">
                  <c:v>-8.7233302062709299</c:v>
                </c:pt>
                <c:pt idx="5">
                  <c:v>2.916010320004375</c:v>
                </c:pt>
                <c:pt idx="6">
                  <c:v>14.78181868244684</c:v>
                </c:pt>
                <c:pt idx="7">
                  <c:v>26.887213334095861</c:v>
                </c:pt>
                <c:pt idx="8">
                  <c:v>39.245711557081734</c:v>
                </c:pt>
                <c:pt idx="9">
                  <c:v>51.871147595097284</c:v>
                </c:pt>
                <c:pt idx="10">
                  <c:v>64.777570239464325</c:v>
                </c:pt>
                <c:pt idx="11">
                  <c:v>77.979118781825434</c:v>
                </c:pt>
                <c:pt idx="12">
                  <c:v>91.489877023147642</c:v>
                </c:pt>
                <c:pt idx="13">
                  <c:v>105.32370605012693</c:v>
                </c:pt>
                <c:pt idx="14">
                  <c:v>119.4940577408702</c:v>
                </c:pt>
                <c:pt idx="15">
                  <c:v>134.01377239356137</c:v>
                </c:pt>
                <c:pt idx="16">
                  <c:v>148.89486539802783</c:v>
                </c:pt>
                <c:pt idx="17">
                  <c:v>164.14830936535935</c:v>
                </c:pt>
                <c:pt idx="18">
                  <c:v>179.78381943785908</c:v>
                </c:pt>
                <c:pt idx="19">
                  <c:v>195.80965044709103</c:v>
                </c:pt>
                <c:pt idx="20">
                  <c:v>212.23241500521482</c:v>
                </c:pt>
                <c:pt idx="21">
                  <c:v>229.05693137351489</c:v>
                </c:pt>
                <c:pt idx="22">
                  <c:v>246.28610898577386</c:v>
                </c:pt>
                <c:pt idx="23">
                  <c:v>263.92087783283421</c:v>
                </c:pt>
                <c:pt idx="24">
                  <c:v>281.9601656529436</c:v>
                </c:pt>
                <c:pt idx="25">
                  <c:v>300.40092422068562</c:v>
                </c:pt>
                <c:pt idx="26">
                  <c:v>319.23820324529379</c:v>
                </c:pt>
                <c:pt idx="27">
                  <c:v>338.46526775703001</c:v>
                </c:pt>
                <c:pt idx="28">
                  <c:v>358.07375263488063</c:v>
                </c:pt>
                <c:pt idx="29">
                  <c:v>378.05384630503437</c:v>
                </c:pt>
                <c:pt idx="30">
                  <c:v>398.39449472541349</c:v>
                </c:pt>
                <c:pt idx="31">
                  <c:v>419.08361658024825</c:v>
                </c:pt>
                <c:pt idx="32">
                  <c:v>440.10832106862125</c:v>
                </c:pt>
                <c:pt idx="33">
                  <c:v>461.45512064788352</c:v>
                </c:pt>
                <c:pt idx="34">
                  <c:v>483.11013241902799</c:v>
                </c:pt>
                <c:pt idx="35">
                  <c:v>505.05926334343553</c:v>
                </c:pt>
                <c:pt idx="36">
                  <c:v>527.28837600360328</c:v>
                </c:pt>
                <c:pt idx="37">
                  <c:v>549.78343304180544</c:v>
                </c:pt>
                <c:pt idx="38">
                  <c:v>572.53061964625681</c:v>
                </c:pt>
                <c:pt idx="39">
                  <c:v>595.51644445849433</c:v>
                </c:pt>
                <c:pt idx="40">
                  <c:v>618.72782003504562</c:v>
                </c:pt>
                <c:pt idx="41">
                  <c:v>642.15212452216429</c:v>
                </c:pt>
                <c:pt idx="42">
                  <c:v>665.77724652160714</c:v>
                </c:pt>
                <c:pt idx="43">
                  <c:v>689.5916152735665</c:v>
                </c:pt>
                <c:pt idx="44">
                  <c:v>713.58421829788722</c:v>
                </c:pt>
                <c:pt idx="45">
                  <c:v>737.74460855269922</c:v>
                </c:pt>
                <c:pt idx="46">
                  <c:v>762.06290302239177</c:v>
                </c:pt>
                <c:pt idx="47">
                  <c:v>786.52977446077534</c:v>
                </c:pt>
                <c:pt idx="48">
                  <c:v>811.13643781089127</c:v>
                </c:pt>
                <c:pt idx="49">
                  <c:v>835.87463261544553</c:v>
                </c:pt>
                <c:pt idx="50">
                  <c:v>860.73660253185858</c:v>
                </c:pt>
                <c:pt idx="51">
                  <c:v>885.71507288021519</c:v>
                </c:pt>
                <c:pt idx="52">
                  <c:v>910.80322698481632</c:v>
                </c:pt>
                <c:pt idx="53">
                  <c:v>935.99468192225947</c:v>
                </c:pt>
                <c:pt idx="54">
                  <c:v>961.28346416111935</c:v>
                </c:pt>
                <c:pt idx="55">
                  <c:v>986.66398546952723</c:v>
                </c:pt>
                <c:pt idx="56">
                  <c:v>1012.1310193757297</c:v>
                </c:pt>
                <c:pt idx="57">
                  <c:v>1037.679678391265</c:v>
                </c:pt>
                <c:pt idx="58">
                  <c:v>1063.3053921447975</c:v>
                </c:pt>
                <c:pt idx="59">
                  <c:v>1089.0038865249824</c:v>
                </c:pt>
                <c:pt idx="60">
                  <c:v>1114.7711638912162</c:v>
                </c:pt>
                <c:pt idx="61">
                  <c:v>1140.6034843801476</c:v>
                </c:pt>
                <c:pt idx="62">
                  <c:v>1166.4973483118722</c:v>
                </c:pt>
                <c:pt idx="63">
                  <c:v>1192.4494796816239</c:v>
                </c:pt>
                <c:pt idx="64">
                  <c:v>1218.4568107093401</c:v>
                </c:pt>
                <c:pt idx="65">
                  <c:v>1244.5164674098789</c:v>
                </c:pt>
                <c:pt idx="66">
                  <c:v>1270.6257561400453</c:v>
                </c:pt>
                <c:pt idx="67">
                  <c:v>1296.7821510743829</c:v>
                </c:pt>
                <c:pt idx="68">
                  <c:v>1322.9832825593244</c:v>
                </c:pt>
                <c:pt idx="69">
                  <c:v>1349.226926294361</c:v>
                </c:pt>
              </c:numCache>
            </c:numRef>
          </c:yVal>
          <c:smooth val="0"/>
          <c:extLst>
            <c:ext xmlns:c16="http://schemas.microsoft.com/office/drawing/2014/chart" uri="{C3380CC4-5D6E-409C-BE32-E72D297353CC}">
              <c16:uniqueId val="{00000003-9DF8-475F-BB5D-1789FE5512DE}"/>
            </c:ext>
          </c:extLst>
        </c:ser>
        <c:ser>
          <c:idx val="4"/>
          <c:order val="4"/>
          <c:spPr>
            <a:ln w="3175">
              <a:solidFill>
                <a:srgbClr val="000000"/>
              </a:solidFill>
              <a:prstDash val="lgDash"/>
            </a:ln>
          </c:spPr>
          <c:marker>
            <c:symbol val="none"/>
          </c:marker>
          <c:xVal>
            <c:numLit>
              <c:formatCode>General</c:formatCode>
              <c:ptCount val="2"/>
              <c:pt idx="0">
                <c:v>-1000</c:v>
              </c:pt>
              <c:pt idx="1">
                <c:v>1500</c:v>
              </c:pt>
            </c:numLit>
          </c:xVal>
          <c:yVal>
            <c:numLit>
              <c:formatCode>General</c:formatCode>
              <c:ptCount val="2"/>
              <c:pt idx="0">
                <c:v>-1000</c:v>
              </c:pt>
              <c:pt idx="1">
                <c:v>1500</c:v>
              </c:pt>
            </c:numLit>
          </c:yVal>
          <c:smooth val="0"/>
          <c:extLst>
            <c:ext xmlns:c16="http://schemas.microsoft.com/office/drawing/2014/chart" uri="{C3380CC4-5D6E-409C-BE32-E72D297353CC}">
              <c16:uniqueId val="{00000004-9DF8-475F-BB5D-1789FE5512DE}"/>
            </c:ext>
          </c:extLst>
        </c:ser>
        <c:ser>
          <c:idx val="5"/>
          <c:order val="5"/>
          <c:tx>
            <c:v>Blind Test</c:v>
          </c:tx>
          <c:spPr>
            <a:ln w="19050">
              <a:noFill/>
            </a:ln>
          </c:spPr>
          <c:xVal>
            <c:numRef>
              <c:f>'[Robustness 25.xlsx]Blind Test'!$B$35:$B$41</c:f>
              <c:numCache>
                <c:formatCode>General</c:formatCode>
                <c:ptCount val="7"/>
                <c:pt idx="0">
                  <c:v>-957.3672561524852</c:v>
                </c:pt>
                <c:pt idx="1">
                  <c:v>-19.334275245145363</c:v>
                </c:pt>
                <c:pt idx="2">
                  <c:v>-544.9046090974241</c:v>
                </c:pt>
                <c:pt idx="3">
                  <c:v>51.716344255751501</c:v>
                </c:pt>
                <c:pt idx="4">
                  <c:v>427.04734192189687</c:v>
                </c:pt>
                <c:pt idx="5">
                  <c:v>-5654.3936379864026</c:v>
                </c:pt>
                <c:pt idx="6">
                  <c:v>133.77546239455978</c:v>
                </c:pt>
              </c:numCache>
            </c:numRef>
          </c:xVal>
          <c:yVal>
            <c:numRef>
              <c:f>'[Robustness 25.xlsx]Blind Test'!$C$35:$C$41</c:f>
              <c:numCache>
                <c:formatCode>0.0000</c:formatCode>
                <c:ptCount val="7"/>
                <c:pt idx="0">
                  <c:v>122.88256464</c:v>
                </c:pt>
                <c:pt idx="1">
                  <c:v>348.18320064</c:v>
                </c:pt>
                <c:pt idx="2">
                  <c:v>216.03450264000003</c:v>
                </c:pt>
                <c:pt idx="3">
                  <c:v>-287.40108935999996</c:v>
                </c:pt>
                <c:pt idx="4">
                  <c:v>652.23213264000003</c:v>
                </c:pt>
                <c:pt idx="5">
                  <c:v>-127.76596536</c:v>
                </c:pt>
                <c:pt idx="6">
                  <c:v>-91.599615360000001</c:v>
                </c:pt>
              </c:numCache>
            </c:numRef>
          </c:yVal>
          <c:smooth val="0"/>
          <c:extLst>
            <c:ext xmlns:c16="http://schemas.microsoft.com/office/drawing/2014/chart" uri="{C3380CC4-5D6E-409C-BE32-E72D297353CC}">
              <c16:uniqueId val="{00000005-9DF8-475F-BB5D-1789FE5512DE}"/>
            </c:ext>
          </c:extLst>
        </c:ser>
        <c:dLbls>
          <c:showLegendKey val="0"/>
          <c:showVal val="0"/>
          <c:showCatName val="0"/>
          <c:showSerName val="0"/>
          <c:showPercent val="0"/>
          <c:showBubbleSize val="0"/>
        </c:dLbls>
        <c:axId val="-1835450272"/>
        <c:axId val="-1835464960"/>
      </c:scatterChart>
      <c:valAx>
        <c:axId val="-1835450272"/>
        <c:scaling>
          <c:orientation val="minMax"/>
          <c:max val="1500"/>
          <c:min val="-1000"/>
        </c:scaling>
        <c:delete val="0"/>
        <c:axPos val="b"/>
        <c:title>
          <c:tx>
            <c:rich>
              <a:bodyPr/>
              <a:lstStyle/>
              <a:p>
                <a:pPr>
                  <a:defRPr sz="800" b="1">
                    <a:latin typeface="Arial"/>
                    <a:ea typeface="Arial"/>
                    <a:cs typeface="Arial"/>
                  </a:defRPr>
                </a:pPr>
                <a:r>
                  <a:rPr lang="en-US"/>
                  <a:t>Pred(Initial 
Production)</a:t>
                </a:r>
              </a:p>
            </c:rich>
          </c:tx>
          <c:overlay val="0"/>
        </c:title>
        <c:numFmt formatCode="General" sourceLinked="0"/>
        <c:majorTickMark val="cross"/>
        <c:minorTickMark val="none"/>
        <c:tickLblPos val="nextTo"/>
        <c:txPr>
          <a:bodyPr rot="0" vert="horz"/>
          <a:lstStyle/>
          <a:p>
            <a:pPr>
              <a:defRPr sz="700"/>
            </a:pPr>
            <a:endParaRPr lang="en-US"/>
          </a:p>
        </c:txPr>
        <c:crossAx val="-1835464960"/>
        <c:crosses val="autoZero"/>
        <c:crossBetween val="midCat"/>
      </c:valAx>
      <c:valAx>
        <c:axId val="-1835464960"/>
        <c:scaling>
          <c:orientation val="minMax"/>
          <c:max val="1500"/>
          <c:min val="-1000"/>
        </c:scaling>
        <c:delete val="0"/>
        <c:axPos val="l"/>
        <c:title>
          <c:tx>
            <c:rich>
              <a:bodyPr/>
              <a:lstStyle/>
              <a:p>
                <a:pPr>
                  <a:defRPr sz="800" b="1">
                    <a:latin typeface="Arial"/>
                    <a:ea typeface="Arial"/>
                    <a:cs typeface="Arial"/>
                  </a:defRPr>
                </a:pPr>
                <a:r>
                  <a:rPr lang="en-US"/>
                  <a:t>Initial 
Production</a:t>
                </a:r>
              </a:p>
            </c:rich>
          </c:tx>
          <c:overlay val="0"/>
        </c:title>
        <c:numFmt formatCode="General" sourceLinked="0"/>
        <c:majorTickMark val="cross"/>
        <c:minorTickMark val="none"/>
        <c:tickLblPos val="nextTo"/>
        <c:txPr>
          <a:bodyPr/>
          <a:lstStyle/>
          <a:p>
            <a:pPr>
              <a:defRPr sz="700"/>
            </a:pPr>
            <a:endParaRPr lang="en-US"/>
          </a:p>
        </c:txPr>
        <c:crossAx val="-1835450272"/>
        <c:crosses val="autoZero"/>
        <c:crossBetween val="midCat"/>
      </c:valAx>
      <c:spPr>
        <a:ln>
          <a:solidFill>
            <a:srgbClr val="C0C0C0"/>
          </a:solidFill>
          <a:prstDash val="solid"/>
        </a:ln>
      </c:spPr>
    </c:plotArea>
    <c:legend>
      <c:legendPos val="b"/>
      <c:legendEntry>
        <c:idx val="0"/>
        <c:delete val="1"/>
      </c:legendEntry>
      <c:legendEntry>
        <c:idx val="1"/>
        <c:delete val="1"/>
      </c:legendEntry>
      <c:legendEntry>
        <c:idx val="2"/>
        <c:delete val="1"/>
      </c:legendEntry>
      <c:legendEntry>
        <c:idx val="3"/>
        <c:delete val="1"/>
      </c:legendEntry>
      <c:legendEntry>
        <c:idx val="4"/>
        <c:delete val="1"/>
      </c:legendEntry>
      <c:overlay val="0"/>
    </c:legend>
    <c:plotVisOnly val="1"/>
    <c:dispBlanksAs val="gap"/>
    <c:showDLblsOverMax val="0"/>
  </c:chart>
  <c:spPr>
    <a:ln w="28575">
      <a:solidFill>
        <a:schemeClr val="tx1"/>
      </a:solid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30</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numCache>
            </c:numRef>
          </c:xVal>
          <c:yVal>
            <c:numRef>
              <c:f>Sheet1!$F$2:$F$40</c:f>
              <c:numCache>
                <c:formatCode>0.000</c:formatCode>
                <c:ptCount val="39"/>
                <c:pt idx="0">
                  <c:v>-0.11867590697956752</c:v>
                </c:pt>
                <c:pt idx="1">
                  <c:v>-0.13002257257760189</c:v>
                </c:pt>
                <c:pt idx="2">
                  <c:v>-0.18882951558332281</c:v>
                </c:pt>
                <c:pt idx="3">
                  <c:v>-0.17133780009110883</c:v>
                </c:pt>
                <c:pt idx="4">
                  <c:v>0.33426774548521748</c:v>
                </c:pt>
                <c:pt idx="5">
                  <c:v>0.33426774548521743</c:v>
                </c:pt>
                <c:pt idx="6">
                  <c:v>5.7043457945538889E-2</c:v>
                </c:pt>
                <c:pt idx="7">
                  <c:v>-8.6805690264360677E-2</c:v>
                </c:pt>
                <c:pt idx="8">
                  <c:v>4.1434173671248568E-2</c:v>
                </c:pt>
                <c:pt idx="9">
                  <c:v>0.14170800767488978</c:v>
                </c:pt>
                <c:pt idx="10">
                  <c:v>0.12998176356995064</c:v>
                </c:pt>
                <c:pt idx="11">
                  <c:v>8.442771320231178E-2</c:v>
                </c:pt>
                <c:pt idx="12">
                  <c:v>0.12918921445597423</c:v>
                </c:pt>
                <c:pt idx="13">
                  <c:v>-9.3091158948172149E-3</c:v>
                </c:pt>
                <c:pt idx="14">
                  <c:v>-0.23768616692530378</c:v>
                </c:pt>
                <c:pt idx="15">
                  <c:v>-0.21410349646335505</c:v>
                </c:pt>
                <c:pt idx="16">
                  <c:v>-0.16097455296237684</c:v>
                </c:pt>
                <c:pt idx="17">
                  <c:v>-0.30399939460415026</c:v>
                </c:pt>
                <c:pt idx="18">
                  <c:v>1.9715750462278518E-2</c:v>
                </c:pt>
                <c:pt idx="19">
                  <c:v>0.13787569757764365</c:v>
                </c:pt>
                <c:pt idx="20">
                  <c:v>0.13457040286000616</c:v>
                </c:pt>
                <c:pt idx="21">
                  <c:v>8.7618266756960106E-2</c:v>
                </c:pt>
                <c:pt idx="22">
                  <c:v>0.11712715232316305</c:v>
                </c:pt>
                <c:pt idx="23">
                  <c:v>5.3327735647901607E-3</c:v>
                </c:pt>
                <c:pt idx="24">
                  <c:v>-0.25995627758020817</c:v>
                </c:pt>
                <c:pt idx="25">
                  <c:v>-0.24403312597870472</c:v>
                </c:pt>
                <c:pt idx="26">
                  <c:v>-0.19561788989389758</c:v>
                </c:pt>
                <c:pt idx="27">
                  <c:v>-0.30928070593356854</c:v>
                </c:pt>
                <c:pt idx="28">
                  <c:v>-5.1217844769290935E-2</c:v>
                </c:pt>
                <c:pt idx="29">
                  <c:v>8.6041266717039516E-2</c:v>
                </c:pt>
                <c:pt idx="30">
                  <c:v>7.28506908603829E-2</c:v>
                </c:pt>
                <c:pt idx="31">
                  <c:v>8.9543771844631012E-2</c:v>
                </c:pt>
                <c:pt idx="32">
                  <c:v>6.3826969665970124E-2</c:v>
                </c:pt>
                <c:pt idx="33">
                  <c:v>0.15216467204201731</c:v>
                </c:pt>
                <c:pt idx="34">
                  <c:v>3.2154501245581696E-2</c:v>
                </c:pt>
                <c:pt idx="35">
                  <c:v>5.8202253932657884E-2</c:v>
                </c:pt>
                <c:pt idx="36">
                  <c:v>4.0780167686133309E-2</c:v>
                </c:pt>
                <c:pt idx="37">
                  <c:v>6.1771968332349367E-2</c:v>
                </c:pt>
                <c:pt idx="38">
                  <c:v>7.7554427319677904E-2</c:v>
                </c:pt>
              </c:numCache>
            </c:numRef>
          </c:yVal>
          <c:smooth val="0"/>
          <c:extLst>
            <c:ext xmlns:c16="http://schemas.microsoft.com/office/drawing/2014/chart" uri="{C3380CC4-5D6E-409C-BE32-E72D297353CC}">
              <c16:uniqueId val="{00000000-36BA-4349-B54C-D2CC9438EFDE}"/>
            </c:ext>
          </c:extLst>
        </c:ser>
        <c:ser>
          <c:idx val="1"/>
          <c:order val="1"/>
          <c:tx>
            <c:strRef>
              <c:f>Sheet1!$O$1</c:f>
              <c:strCache>
                <c:ptCount val="1"/>
                <c:pt idx="0">
                  <c:v>25</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numCache>
            </c:numRef>
          </c:xVal>
          <c:yVal>
            <c:numRef>
              <c:f>Sheet1!$S$2:$S$40</c:f>
              <c:numCache>
                <c:formatCode>0.000</c:formatCode>
                <c:ptCount val="39"/>
                <c:pt idx="0">
                  <c:v>-0.14383423493265515</c:v>
                </c:pt>
                <c:pt idx="1">
                  <c:v>-0.15903440922264214</c:v>
                </c:pt>
                <c:pt idx="2">
                  <c:v>4.6243179531048922E-2</c:v>
                </c:pt>
                <c:pt idx="3">
                  <c:v>-0.2069181169726878</c:v>
                </c:pt>
                <c:pt idx="4">
                  <c:v>0.34495824202732678</c:v>
                </c:pt>
                <c:pt idx="5">
                  <c:v>0.34495824202732683</c:v>
                </c:pt>
                <c:pt idx="6">
                  <c:v>6.5294011849213379E-2</c:v>
                </c:pt>
                <c:pt idx="7">
                  <c:v>-9.999793441230545E-2</c:v>
                </c:pt>
                <c:pt idx="8">
                  <c:v>0.19350705894001979</c:v>
                </c:pt>
                <c:pt idx="9">
                  <c:v>0.12058253071748465</c:v>
                </c:pt>
                <c:pt idx="10">
                  <c:v>0.10754230390063738</c:v>
                </c:pt>
                <c:pt idx="11">
                  <c:v>1.8754277809431353E-3</c:v>
                </c:pt>
                <c:pt idx="12">
                  <c:v>0.21641362246723905</c:v>
                </c:pt>
                <c:pt idx="13">
                  <c:v>8.8302236126099998E-2</c:v>
                </c:pt>
                <c:pt idx="14">
                  <c:v>-0.24508415860926994</c:v>
                </c:pt>
                <c:pt idx="15">
                  <c:v>-0.24050861865998477</c:v>
                </c:pt>
                <c:pt idx="16">
                  <c:v>-0.19744122636617617</c:v>
                </c:pt>
                <c:pt idx="17">
                  <c:v>-0.18547563857923527</c:v>
                </c:pt>
                <c:pt idx="18">
                  <c:v>0.14058037257253236</c:v>
                </c:pt>
                <c:pt idx="19">
                  <c:v>0.13132192820323763</c:v>
                </c:pt>
                <c:pt idx="20">
                  <c:v>0.11989392064106139</c:v>
                </c:pt>
                <c:pt idx="21">
                  <c:v>2.2848104435804571E-2</c:v>
                </c:pt>
                <c:pt idx="22">
                  <c:v>0.21575785861285987</c:v>
                </c:pt>
                <c:pt idx="23">
                  <c:v>4.2363039972352259E-2</c:v>
                </c:pt>
                <c:pt idx="24">
                  <c:v>-0.21652124591561042</c:v>
                </c:pt>
                <c:pt idx="25">
                  <c:v>-0.22586955320702473</c:v>
                </c:pt>
                <c:pt idx="26">
                  <c:v>-0.16322580245903129</c:v>
                </c:pt>
                <c:pt idx="27">
                  <c:v>-0.18917990862962578</c:v>
                </c:pt>
                <c:pt idx="28">
                  <c:v>7.52178449144663E-2</c:v>
                </c:pt>
                <c:pt idx="29">
                  <c:v>6.4987668975127783E-2</c:v>
                </c:pt>
                <c:pt idx="30">
                  <c:v>7.2197658807089268E-2</c:v>
                </c:pt>
                <c:pt idx="31">
                  <c:v>3.7765948401686594E-2</c:v>
                </c:pt>
                <c:pt idx="32">
                  <c:v>0.10736931340044867</c:v>
                </c:pt>
                <c:pt idx="33">
                  <c:v>0.17751935140492034</c:v>
                </c:pt>
                <c:pt idx="34">
                  <c:v>0.10257923864663571</c:v>
                </c:pt>
                <c:pt idx="35">
                  <c:v>5.831061430427982E-2</c:v>
                </c:pt>
                <c:pt idx="36">
                  <c:v>1.7632939285568638E-2</c:v>
                </c:pt>
                <c:pt idx="37">
                  <c:v>-2.2776505493823016E-2</c:v>
                </c:pt>
                <c:pt idx="38">
                  <c:v>0.11151355155723337</c:v>
                </c:pt>
              </c:numCache>
            </c:numRef>
          </c:yVal>
          <c:smooth val="0"/>
          <c:extLst>
            <c:ext xmlns:c16="http://schemas.microsoft.com/office/drawing/2014/chart" uri="{C3380CC4-5D6E-409C-BE32-E72D297353CC}">
              <c16:uniqueId val="{00000001-36BA-4349-B54C-D2CC9438EFDE}"/>
            </c:ext>
          </c:extLst>
        </c:ser>
        <c:dLbls>
          <c:showLegendKey val="0"/>
          <c:showVal val="0"/>
          <c:showCatName val="0"/>
          <c:showSerName val="0"/>
          <c:showPercent val="0"/>
          <c:showBubbleSize val="0"/>
        </c:dLbls>
        <c:axId val="-1835462784"/>
        <c:axId val="-301972256"/>
      </c:scatterChart>
      <c:valAx>
        <c:axId val="-1835462784"/>
        <c:scaling>
          <c:orientation val="minMax"/>
          <c:max val="39"/>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972256"/>
        <c:crosses val="autoZero"/>
        <c:crossBetween val="midCat"/>
        <c:majorUnit val="1"/>
      </c:valAx>
      <c:valAx>
        <c:axId val="-301972256"/>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4627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30</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numCache>
            </c:numRef>
          </c:xVal>
          <c:yVal>
            <c:numRef>
              <c:f>Sheet1!$H$2:$H$40</c:f>
              <c:numCache>
                <c:formatCode>0.000</c:formatCode>
                <c:ptCount val="39"/>
                <c:pt idx="0">
                  <c:v>-3.682332167644646E-2</c:v>
                </c:pt>
                <c:pt idx="1">
                  <c:v>-2.736041120126402E-2</c:v>
                </c:pt>
                <c:pt idx="2">
                  <c:v>6.671297299733614E-2</c:v>
                </c:pt>
                <c:pt idx="3">
                  <c:v>-0.3508363904511424</c:v>
                </c:pt>
                <c:pt idx="4">
                  <c:v>0.41404561062754441</c:v>
                </c:pt>
                <c:pt idx="5">
                  <c:v>0.41404561062754452</c:v>
                </c:pt>
                <c:pt idx="6">
                  <c:v>-0.15718683182173107</c:v>
                </c:pt>
                <c:pt idx="7">
                  <c:v>-5.2812908823280181E-3</c:v>
                </c:pt>
                <c:pt idx="8">
                  <c:v>-0.15966550087505377</c:v>
                </c:pt>
                <c:pt idx="9">
                  <c:v>-6.2081670241125535E-2</c:v>
                </c:pt>
                <c:pt idx="10">
                  <c:v>-3.9943002114056374E-2</c:v>
                </c:pt>
                <c:pt idx="11">
                  <c:v>4.4792249524250288E-2</c:v>
                </c:pt>
                <c:pt idx="12">
                  <c:v>-0.1499731270032463</c:v>
                </c:pt>
                <c:pt idx="13">
                  <c:v>0.2391497427495041</c:v>
                </c:pt>
                <c:pt idx="14">
                  <c:v>-1.8792230510725681E-2</c:v>
                </c:pt>
                <c:pt idx="15">
                  <c:v>-1.1717849430146077E-2</c:v>
                </c:pt>
                <c:pt idx="16">
                  <c:v>-0.12547102658226222</c:v>
                </c:pt>
                <c:pt idx="17">
                  <c:v>0.25730099283082219</c:v>
                </c:pt>
                <c:pt idx="18">
                  <c:v>-0.12127461392663171</c:v>
                </c:pt>
                <c:pt idx="19">
                  <c:v>-0.14060884213675423</c:v>
                </c:pt>
                <c:pt idx="20">
                  <c:v>-9.7051286994362884E-2</c:v>
                </c:pt>
                <c:pt idx="21">
                  <c:v>-1.8845036175495416E-2</c:v>
                </c:pt>
                <c:pt idx="22">
                  <c:v>-0.18328364918393333</c:v>
                </c:pt>
                <c:pt idx="23">
                  <c:v>0.18569946979972585</c:v>
                </c:pt>
                <c:pt idx="24">
                  <c:v>5.4226800625262264E-2</c:v>
                </c:pt>
                <c:pt idx="25">
                  <c:v>4.7403006901402436E-2</c:v>
                </c:pt>
                <c:pt idx="26">
                  <c:v>-3.6339143644933541E-2</c:v>
                </c:pt>
                <c:pt idx="27">
                  <c:v>0.28528270021230284</c:v>
                </c:pt>
                <c:pt idx="28">
                  <c:v>1.1880945384530772E-2</c:v>
                </c:pt>
                <c:pt idx="29">
                  <c:v>-0.10402547789891516</c:v>
                </c:pt>
                <c:pt idx="30">
                  <c:v>-2.8581459431480313E-2</c:v>
                </c:pt>
                <c:pt idx="31">
                  <c:v>-7.886942247642563E-2</c:v>
                </c:pt>
                <c:pt idx="32">
                  <c:v>-0.12923345467051311</c:v>
                </c:pt>
                <c:pt idx="33">
                  <c:v>-0.10130735780370512</c:v>
                </c:pt>
                <c:pt idx="34">
                  <c:v>-0.10687572533253964</c:v>
                </c:pt>
                <c:pt idx="35">
                  <c:v>-8.6266085901562303E-2</c:v>
                </c:pt>
                <c:pt idx="36">
                  <c:v>-1.8963799400361844E-2</c:v>
                </c:pt>
                <c:pt idx="37">
                  <c:v>-0.18373346910232358</c:v>
                </c:pt>
                <c:pt idx="38">
                  <c:v>-9.7543230301250797E-2</c:v>
                </c:pt>
              </c:numCache>
            </c:numRef>
          </c:yVal>
          <c:smooth val="0"/>
          <c:extLst>
            <c:ext xmlns:c16="http://schemas.microsoft.com/office/drawing/2014/chart" uri="{C3380CC4-5D6E-409C-BE32-E72D297353CC}">
              <c16:uniqueId val="{00000000-81BD-41D5-8765-F2835BA82D62}"/>
            </c:ext>
          </c:extLst>
        </c:ser>
        <c:ser>
          <c:idx val="1"/>
          <c:order val="1"/>
          <c:tx>
            <c:strRef>
              <c:f>Sheet1!$O$1</c:f>
              <c:strCache>
                <c:ptCount val="1"/>
                <c:pt idx="0">
                  <c:v>25</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numCache>
            </c:numRef>
          </c:xVal>
          <c:yVal>
            <c:numRef>
              <c:f>Sheet1!$U$2:$U$40</c:f>
              <c:numCache>
                <c:formatCode>0.000</c:formatCode>
                <c:ptCount val="39"/>
                <c:pt idx="0">
                  <c:v>-8.7432453002530164E-2</c:v>
                </c:pt>
                <c:pt idx="1">
                  <c:v>-5.5361112060461182E-2</c:v>
                </c:pt>
                <c:pt idx="2">
                  <c:v>0.23067454344360949</c:v>
                </c:pt>
                <c:pt idx="3">
                  <c:v>0.13543650490474254</c:v>
                </c:pt>
                <c:pt idx="4">
                  <c:v>0.39701783464098384</c:v>
                </c:pt>
                <c:pt idx="5">
                  <c:v>0.397017834640984</c:v>
                </c:pt>
                <c:pt idx="6">
                  <c:v>-6.3615396254080414E-2</c:v>
                </c:pt>
                <c:pt idx="7">
                  <c:v>-0.12207821846680009</c:v>
                </c:pt>
                <c:pt idx="8">
                  <c:v>-0.20704608273850539</c:v>
                </c:pt>
                <c:pt idx="9">
                  <c:v>-0.11442848570871972</c:v>
                </c:pt>
                <c:pt idx="10">
                  <c:v>-0.11217810183220796</c:v>
                </c:pt>
                <c:pt idx="11">
                  <c:v>-9.9440547210582885E-3</c:v>
                </c:pt>
                <c:pt idx="12">
                  <c:v>-0.19424422496939178</c:v>
                </c:pt>
                <c:pt idx="13">
                  <c:v>8.6488971576608772E-2</c:v>
                </c:pt>
                <c:pt idx="14">
                  <c:v>1.2880584817138267E-2</c:v>
                </c:pt>
                <c:pt idx="15">
                  <c:v>4.2849720472021513E-2</c:v>
                </c:pt>
                <c:pt idx="16">
                  <c:v>-3.4536328290897048E-2</c:v>
                </c:pt>
                <c:pt idx="17">
                  <c:v>0.10174892654473147</c:v>
                </c:pt>
                <c:pt idx="18">
                  <c:v>-3.6358733051899475E-2</c:v>
                </c:pt>
                <c:pt idx="19">
                  <c:v>-0.10634849918848435</c:v>
                </c:pt>
                <c:pt idx="20">
                  <c:v>-0.12380536376358922</c:v>
                </c:pt>
                <c:pt idx="21">
                  <c:v>-3.0204719133070893E-2</c:v>
                </c:pt>
                <c:pt idx="22">
                  <c:v>-0.15963564997635069</c:v>
                </c:pt>
                <c:pt idx="23">
                  <c:v>0.14337554697700491</c:v>
                </c:pt>
                <c:pt idx="24">
                  <c:v>-2.0768079505659953E-2</c:v>
                </c:pt>
                <c:pt idx="25">
                  <c:v>-1.2389247454457745E-2</c:v>
                </c:pt>
                <c:pt idx="26">
                  <c:v>-7.5184197942526829E-2</c:v>
                </c:pt>
                <c:pt idx="27">
                  <c:v>9.5512046838914011E-2</c:v>
                </c:pt>
                <c:pt idx="28">
                  <c:v>0.26510039345224595</c:v>
                </c:pt>
                <c:pt idx="29">
                  <c:v>-0.10394656474868114</c:v>
                </c:pt>
                <c:pt idx="30">
                  <c:v>-5.1246935688802828E-2</c:v>
                </c:pt>
                <c:pt idx="31">
                  <c:v>-0.22527170683312209</c:v>
                </c:pt>
                <c:pt idx="32">
                  <c:v>-3.9367268666935337E-2</c:v>
                </c:pt>
                <c:pt idx="33">
                  <c:v>-0.31605871484673731</c:v>
                </c:pt>
                <c:pt idx="34">
                  <c:v>-0.12715184579149144</c:v>
                </c:pt>
                <c:pt idx="35">
                  <c:v>-0.14908052093568436</c:v>
                </c:pt>
                <c:pt idx="36">
                  <c:v>-0.11032525282790484</c:v>
                </c:pt>
                <c:pt idx="37">
                  <c:v>-0.21375161803208889</c:v>
                </c:pt>
                <c:pt idx="38">
                  <c:v>-0.18360633392970405</c:v>
                </c:pt>
              </c:numCache>
            </c:numRef>
          </c:yVal>
          <c:smooth val="0"/>
          <c:extLst>
            <c:ext xmlns:c16="http://schemas.microsoft.com/office/drawing/2014/chart" uri="{C3380CC4-5D6E-409C-BE32-E72D297353CC}">
              <c16:uniqueId val="{00000001-81BD-41D5-8765-F2835BA82D62}"/>
            </c:ext>
          </c:extLst>
        </c:ser>
        <c:dLbls>
          <c:showLegendKey val="0"/>
          <c:showVal val="0"/>
          <c:showCatName val="0"/>
          <c:showSerName val="0"/>
          <c:showPercent val="0"/>
          <c:showBubbleSize val="0"/>
        </c:dLbls>
        <c:axId val="-301971712"/>
        <c:axId val="-1832320048"/>
      </c:scatterChart>
      <c:valAx>
        <c:axId val="-301971712"/>
        <c:scaling>
          <c:orientation val="minMax"/>
          <c:max val="39"/>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2320048"/>
        <c:crosses val="autoZero"/>
        <c:crossBetween val="midCat"/>
        <c:majorUnit val="1"/>
      </c:valAx>
      <c:valAx>
        <c:axId val="-1832320048"/>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9717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30</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numCache>
            </c:numRef>
          </c:xVal>
          <c:yVal>
            <c:numRef>
              <c:f>Sheet1!$K$2:$K$40</c:f>
              <c:numCache>
                <c:formatCode>0.000</c:formatCode>
                <c:ptCount val="39"/>
                <c:pt idx="0">
                  <c:v>0.38217986263715081</c:v>
                </c:pt>
                <c:pt idx="1">
                  <c:v>0.35100369782566149</c:v>
                </c:pt>
                <c:pt idx="2">
                  <c:v>-4.5427829205423487E-2</c:v>
                </c:pt>
                <c:pt idx="3">
                  <c:v>0.325904012539806</c:v>
                </c:pt>
                <c:pt idx="4">
                  <c:v>0.31961454666763911</c:v>
                </c:pt>
                <c:pt idx="5">
                  <c:v>0.31961454666763944</c:v>
                </c:pt>
                <c:pt idx="6">
                  <c:v>6.6068373788024201E-2</c:v>
                </c:pt>
                <c:pt idx="7">
                  <c:v>0.28940180148599587</c:v>
                </c:pt>
                <c:pt idx="8">
                  <c:v>1.6335078632136388E-2</c:v>
                </c:pt>
                <c:pt idx="9">
                  <c:v>0.11344851007477791</c:v>
                </c:pt>
                <c:pt idx="10">
                  <c:v>4.7125649638077296E-3</c:v>
                </c:pt>
                <c:pt idx="11">
                  <c:v>0.18723657403633015</c:v>
                </c:pt>
                <c:pt idx="12">
                  <c:v>0.10942043398348898</c:v>
                </c:pt>
                <c:pt idx="13">
                  <c:v>-7.6015154394189197E-2</c:v>
                </c:pt>
                <c:pt idx="14">
                  <c:v>8.7138498030135972E-2</c:v>
                </c:pt>
                <c:pt idx="15">
                  <c:v>0.12148557813604326</c:v>
                </c:pt>
                <c:pt idx="16">
                  <c:v>5.3371804389134025E-2</c:v>
                </c:pt>
                <c:pt idx="17">
                  <c:v>-2.6433579936878154E-2</c:v>
                </c:pt>
                <c:pt idx="18">
                  <c:v>6.042350434975309E-2</c:v>
                </c:pt>
                <c:pt idx="19">
                  <c:v>3.5535925320460904E-2</c:v>
                </c:pt>
                <c:pt idx="20">
                  <c:v>-7.6744911100381633E-2</c:v>
                </c:pt>
                <c:pt idx="21">
                  <c:v>5.8093664392583615E-2</c:v>
                </c:pt>
                <c:pt idx="22">
                  <c:v>0.11169318373616961</c:v>
                </c:pt>
                <c:pt idx="23">
                  <c:v>-0.14584645287237749</c:v>
                </c:pt>
                <c:pt idx="24">
                  <c:v>0.1173500844544457</c:v>
                </c:pt>
                <c:pt idx="25">
                  <c:v>0.13437634647834609</c:v>
                </c:pt>
                <c:pt idx="26">
                  <c:v>0.10268027356415788</c:v>
                </c:pt>
                <c:pt idx="27">
                  <c:v>-1.4023733572729411E-2</c:v>
                </c:pt>
                <c:pt idx="28">
                  <c:v>-0.1712737616458378</c:v>
                </c:pt>
                <c:pt idx="29">
                  <c:v>-2.9104291842054663E-2</c:v>
                </c:pt>
                <c:pt idx="30">
                  <c:v>-6.1721611273677757E-2</c:v>
                </c:pt>
                <c:pt idx="31">
                  <c:v>-1.5668284852759954E-2</c:v>
                </c:pt>
                <c:pt idx="32">
                  <c:v>-8.3387146871886753E-2</c:v>
                </c:pt>
                <c:pt idx="33">
                  <c:v>-4.4421870218247089E-2</c:v>
                </c:pt>
                <c:pt idx="34">
                  <c:v>-0.11453629392170446</c:v>
                </c:pt>
                <c:pt idx="35">
                  <c:v>0.12689999887534048</c:v>
                </c:pt>
                <c:pt idx="36">
                  <c:v>0.23616170135819009</c:v>
                </c:pt>
                <c:pt idx="37">
                  <c:v>0.13924986221493788</c:v>
                </c:pt>
                <c:pt idx="38">
                  <c:v>1.1114440563999822E-2</c:v>
                </c:pt>
              </c:numCache>
            </c:numRef>
          </c:yVal>
          <c:smooth val="0"/>
          <c:extLst>
            <c:ext xmlns:c16="http://schemas.microsoft.com/office/drawing/2014/chart" uri="{C3380CC4-5D6E-409C-BE32-E72D297353CC}">
              <c16:uniqueId val="{00000000-3941-4216-BF01-D75A254400BC}"/>
            </c:ext>
          </c:extLst>
        </c:ser>
        <c:ser>
          <c:idx val="1"/>
          <c:order val="1"/>
          <c:tx>
            <c:strRef>
              <c:f>Sheet1!$O$1</c:f>
              <c:strCache>
                <c:ptCount val="1"/>
                <c:pt idx="0">
                  <c:v>25</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numCache>
            </c:numRef>
          </c:xVal>
          <c:yVal>
            <c:numRef>
              <c:f>Sheet1!$X$2:$X$40</c:f>
              <c:numCache>
                <c:formatCode>0.000</c:formatCode>
                <c:ptCount val="39"/>
                <c:pt idx="0">
                  <c:v>0.33189627620611012</c:v>
                </c:pt>
                <c:pt idx="1">
                  <c:v>0.38677429880629455</c:v>
                </c:pt>
                <c:pt idx="2">
                  <c:v>-9.6000151623024683E-3</c:v>
                </c:pt>
                <c:pt idx="3">
                  <c:v>0.30078724741218105</c:v>
                </c:pt>
                <c:pt idx="4">
                  <c:v>0.32305742852116631</c:v>
                </c:pt>
                <c:pt idx="5">
                  <c:v>0.32305742852116598</c:v>
                </c:pt>
                <c:pt idx="6">
                  <c:v>-5.2197292025423142E-2</c:v>
                </c:pt>
                <c:pt idx="7">
                  <c:v>0.2499671888018227</c:v>
                </c:pt>
                <c:pt idx="8">
                  <c:v>0.15230760639117413</c:v>
                </c:pt>
                <c:pt idx="9">
                  <c:v>7.2519852792035461E-2</c:v>
                </c:pt>
                <c:pt idx="10">
                  <c:v>-5.1871652318554442E-3</c:v>
                </c:pt>
                <c:pt idx="11">
                  <c:v>9.0489619071914537E-2</c:v>
                </c:pt>
                <c:pt idx="12">
                  <c:v>0.17989017487629444</c:v>
                </c:pt>
                <c:pt idx="13">
                  <c:v>-0.1219332612768895</c:v>
                </c:pt>
                <c:pt idx="14">
                  <c:v>4.7736823950607972E-2</c:v>
                </c:pt>
                <c:pt idx="15">
                  <c:v>1.7560332904822763E-2</c:v>
                </c:pt>
                <c:pt idx="16">
                  <c:v>7.7762618579537909E-2</c:v>
                </c:pt>
                <c:pt idx="17">
                  <c:v>-5.3641165647603815E-2</c:v>
                </c:pt>
                <c:pt idx="18">
                  <c:v>0.17049178926831485</c:v>
                </c:pt>
                <c:pt idx="19">
                  <c:v>2.6577632536085766E-2</c:v>
                </c:pt>
                <c:pt idx="20">
                  <c:v>-5.6509897357805108E-2</c:v>
                </c:pt>
                <c:pt idx="21">
                  <c:v>-4.4314490000882762E-3</c:v>
                </c:pt>
                <c:pt idx="22">
                  <c:v>0.15747243582357223</c:v>
                </c:pt>
                <c:pt idx="23">
                  <c:v>-0.26685818029899522</c:v>
                </c:pt>
                <c:pt idx="24">
                  <c:v>0.14005012294917812</c:v>
                </c:pt>
                <c:pt idx="25">
                  <c:v>8.516349061112663E-2</c:v>
                </c:pt>
                <c:pt idx="26">
                  <c:v>0.21468096309304199</c:v>
                </c:pt>
                <c:pt idx="27">
                  <c:v>-6.5163453926612686E-2</c:v>
                </c:pt>
                <c:pt idx="28">
                  <c:v>-0.16927497411609646</c:v>
                </c:pt>
                <c:pt idx="29">
                  <c:v>3.3117270122255088E-3</c:v>
                </c:pt>
                <c:pt idx="30">
                  <c:v>-2.2812810829788893E-2</c:v>
                </c:pt>
                <c:pt idx="31">
                  <c:v>-5.6644436722432202E-3</c:v>
                </c:pt>
                <c:pt idx="32">
                  <c:v>-3.2830636322446337E-2</c:v>
                </c:pt>
                <c:pt idx="33">
                  <c:v>-0.11213389697531023</c:v>
                </c:pt>
                <c:pt idx="34">
                  <c:v>-5.9362235108328901E-2</c:v>
                </c:pt>
                <c:pt idx="35">
                  <c:v>7.4613585106192828E-2</c:v>
                </c:pt>
                <c:pt idx="36">
                  <c:v>0.14362977912736574</c:v>
                </c:pt>
                <c:pt idx="37">
                  <c:v>3.9218708273333999E-2</c:v>
                </c:pt>
                <c:pt idx="38">
                  <c:v>-2.5434165009656181E-3</c:v>
                </c:pt>
              </c:numCache>
            </c:numRef>
          </c:yVal>
          <c:smooth val="0"/>
          <c:extLst>
            <c:ext xmlns:c16="http://schemas.microsoft.com/office/drawing/2014/chart" uri="{C3380CC4-5D6E-409C-BE32-E72D297353CC}">
              <c16:uniqueId val="{00000001-3941-4216-BF01-D75A254400BC}"/>
            </c:ext>
          </c:extLst>
        </c:ser>
        <c:dLbls>
          <c:showLegendKey val="0"/>
          <c:showVal val="0"/>
          <c:showCatName val="0"/>
          <c:showSerName val="0"/>
          <c:showPercent val="0"/>
          <c:showBubbleSize val="0"/>
        </c:dLbls>
        <c:axId val="-633684240"/>
        <c:axId val="-87301296"/>
      </c:scatterChart>
      <c:valAx>
        <c:axId val="-633684240"/>
        <c:scaling>
          <c:orientation val="minMax"/>
          <c:max val="39"/>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301296"/>
        <c:crosses val="autoZero"/>
        <c:crossBetween val="midCat"/>
        <c:majorUnit val="1"/>
      </c:valAx>
      <c:valAx>
        <c:axId val="-87301296"/>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6842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v>qo</c:v>
          </c:tx>
          <c:spPr>
            <a:ln w="38100" cap="rnd">
              <a:solidFill>
                <a:srgbClr val="00B050"/>
              </a:solidFill>
              <a:round/>
            </a:ln>
            <a:effectLst/>
          </c:spPr>
          <c:marker>
            <c:symbol val="none"/>
          </c:marker>
          <c:xVal>
            <c:numRef>
              <c:f>'[Kathaguri Calculation using VB_RK.xlsm]Total'!$CG$4:$CG$729</c:f>
              <c:numCache>
                <c:formatCode>dd\-mmm\-yy</c:formatCode>
                <c:ptCount val="726"/>
                <c:pt idx="0">
                  <c:v>25873</c:v>
                </c:pt>
                <c:pt idx="1">
                  <c:v>26115</c:v>
                </c:pt>
                <c:pt idx="2">
                  <c:v>26146</c:v>
                </c:pt>
                <c:pt idx="3">
                  <c:v>26177</c:v>
                </c:pt>
                <c:pt idx="4">
                  <c:v>28856</c:v>
                </c:pt>
                <c:pt idx="5">
                  <c:v>29618</c:v>
                </c:pt>
                <c:pt idx="6">
                  <c:v>29646</c:v>
                </c:pt>
                <c:pt idx="7">
                  <c:v>29677</c:v>
                </c:pt>
                <c:pt idx="8">
                  <c:v>29738</c:v>
                </c:pt>
                <c:pt idx="9">
                  <c:v>29768</c:v>
                </c:pt>
                <c:pt idx="10">
                  <c:v>29799</c:v>
                </c:pt>
                <c:pt idx="11">
                  <c:v>29830</c:v>
                </c:pt>
                <c:pt idx="12">
                  <c:v>29860</c:v>
                </c:pt>
                <c:pt idx="13">
                  <c:v>29891</c:v>
                </c:pt>
                <c:pt idx="14">
                  <c:v>29921</c:v>
                </c:pt>
                <c:pt idx="15">
                  <c:v>29952</c:v>
                </c:pt>
                <c:pt idx="16">
                  <c:v>29983</c:v>
                </c:pt>
                <c:pt idx="17">
                  <c:v>30011</c:v>
                </c:pt>
                <c:pt idx="18">
                  <c:v>30042</c:v>
                </c:pt>
                <c:pt idx="19">
                  <c:v>30072</c:v>
                </c:pt>
                <c:pt idx="20">
                  <c:v>30103</c:v>
                </c:pt>
                <c:pt idx="21">
                  <c:v>30133</c:v>
                </c:pt>
                <c:pt idx="22">
                  <c:v>30164</c:v>
                </c:pt>
                <c:pt idx="23">
                  <c:v>30195</c:v>
                </c:pt>
                <c:pt idx="24">
                  <c:v>30225</c:v>
                </c:pt>
                <c:pt idx="25">
                  <c:v>30256</c:v>
                </c:pt>
                <c:pt idx="26">
                  <c:v>30286</c:v>
                </c:pt>
                <c:pt idx="27">
                  <c:v>30317</c:v>
                </c:pt>
                <c:pt idx="28">
                  <c:v>30348</c:v>
                </c:pt>
                <c:pt idx="29">
                  <c:v>30376</c:v>
                </c:pt>
                <c:pt idx="30">
                  <c:v>30407</c:v>
                </c:pt>
                <c:pt idx="31">
                  <c:v>30437</c:v>
                </c:pt>
                <c:pt idx="32">
                  <c:v>30468</c:v>
                </c:pt>
                <c:pt idx="33">
                  <c:v>30498</c:v>
                </c:pt>
                <c:pt idx="34">
                  <c:v>30529</c:v>
                </c:pt>
                <c:pt idx="35">
                  <c:v>30560</c:v>
                </c:pt>
                <c:pt idx="36">
                  <c:v>30590</c:v>
                </c:pt>
                <c:pt idx="37">
                  <c:v>30621</c:v>
                </c:pt>
                <c:pt idx="38">
                  <c:v>30651</c:v>
                </c:pt>
                <c:pt idx="39">
                  <c:v>30682</c:v>
                </c:pt>
                <c:pt idx="40">
                  <c:v>30713</c:v>
                </c:pt>
                <c:pt idx="41">
                  <c:v>30742</c:v>
                </c:pt>
                <c:pt idx="42">
                  <c:v>30773</c:v>
                </c:pt>
                <c:pt idx="43">
                  <c:v>30803</c:v>
                </c:pt>
                <c:pt idx="44">
                  <c:v>30834</c:v>
                </c:pt>
                <c:pt idx="45">
                  <c:v>30864</c:v>
                </c:pt>
                <c:pt idx="46">
                  <c:v>30895</c:v>
                </c:pt>
                <c:pt idx="47">
                  <c:v>30926</c:v>
                </c:pt>
                <c:pt idx="48">
                  <c:v>30956</c:v>
                </c:pt>
                <c:pt idx="49">
                  <c:v>30987</c:v>
                </c:pt>
                <c:pt idx="50">
                  <c:v>31017</c:v>
                </c:pt>
                <c:pt idx="51">
                  <c:v>31048</c:v>
                </c:pt>
                <c:pt idx="52">
                  <c:v>31079</c:v>
                </c:pt>
                <c:pt idx="53">
                  <c:v>31107</c:v>
                </c:pt>
                <c:pt idx="54">
                  <c:v>31138</c:v>
                </c:pt>
                <c:pt idx="55">
                  <c:v>31168</c:v>
                </c:pt>
                <c:pt idx="56">
                  <c:v>31199</c:v>
                </c:pt>
                <c:pt idx="57">
                  <c:v>31229</c:v>
                </c:pt>
                <c:pt idx="58">
                  <c:v>31260</c:v>
                </c:pt>
                <c:pt idx="59">
                  <c:v>31291</c:v>
                </c:pt>
                <c:pt idx="60">
                  <c:v>31321</c:v>
                </c:pt>
                <c:pt idx="61">
                  <c:v>31352</c:v>
                </c:pt>
                <c:pt idx="62">
                  <c:v>31382</c:v>
                </c:pt>
                <c:pt idx="63">
                  <c:v>31413</c:v>
                </c:pt>
                <c:pt idx="64">
                  <c:v>31444</c:v>
                </c:pt>
                <c:pt idx="65">
                  <c:v>31472</c:v>
                </c:pt>
                <c:pt idx="66">
                  <c:v>31503</c:v>
                </c:pt>
                <c:pt idx="67">
                  <c:v>31533</c:v>
                </c:pt>
                <c:pt idx="68">
                  <c:v>31564</c:v>
                </c:pt>
                <c:pt idx="69">
                  <c:v>31594</c:v>
                </c:pt>
                <c:pt idx="70">
                  <c:v>31625</c:v>
                </c:pt>
                <c:pt idx="71">
                  <c:v>31656</c:v>
                </c:pt>
                <c:pt idx="72">
                  <c:v>31686</c:v>
                </c:pt>
                <c:pt idx="73">
                  <c:v>31717</c:v>
                </c:pt>
                <c:pt idx="74">
                  <c:v>31747</c:v>
                </c:pt>
                <c:pt idx="75">
                  <c:v>31778</c:v>
                </c:pt>
                <c:pt idx="76">
                  <c:v>31809</c:v>
                </c:pt>
                <c:pt idx="77">
                  <c:v>31837</c:v>
                </c:pt>
                <c:pt idx="78">
                  <c:v>31868</c:v>
                </c:pt>
                <c:pt idx="79">
                  <c:v>31898</c:v>
                </c:pt>
                <c:pt idx="80">
                  <c:v>31929</c:v>
                </c:pt>
                <c:pt idx="81">
                  <c:v>31959</c:v>
                </c:pt>
                <c:pt idx="82">
                  <c:v>31990</c:v>
                </c:pt>
                <c:pt idx="83">
                  <c:v>32021</c:v>
                </c:pt>
                <c:pt idx="84">
                  <c:v>32051</c:v>
                </c:pt>
                <c:pt idx="85">
                  <c:v>32082</c:v>
                </c:pt>
                <c:pt idx="86">
                  <c:v>32112</c:v>
                </c:pt>
                <c:pt idx="87">
                  <c:v>32143</c:v>
                </c:pt>
                <c:pt idx="88">
                  <c:v>32174</c:v>
                </c:pt>
                <c:pt idx="89">
                  <c:v>32203</c:v>
                </c:pt>
                <c:pt idx="90">
                  <c:v>32234</c:v>
                </c:pt>
                <c:pt idx="91">
                  <c:v>32264</c:v>
                </c:pt>
                <c:pt idx="92">
                  <c:v>32295</c:v>
                </c:pt>
                <c:pt idx="93">
                  <c:v>32325</c:v>
                </c:pt>
                <c:pt idx="94">
                  <c:v>32356</c:v>
                </c:pt>
                <c:pt idx="95">
                  <c:v>32387</c:v>
                </c:pt>
                <c:pt idx="96">
                  <c:v>32417</c:v>
                </c:pt>
                <c:pt idx="97">
                  <c:v>32448</c:v>
                </c:pt>
                <c:pt idx="98">
                  <c:v>32478</c:v>
                </c:pt>
                <c:pt idx="99">
                  <c:v>32509</c:v>
                </c:pt>
                <c:pt idx="100">
                  <c:v>32540</c:v>
                </c:pt>
                <c:pt idx="101">
                  <c:v>32568</c:v>
                </c:pt>
                <c:pt idx="102">
                  <c:v>32599</c:v>
                </c:pt>
                <c:pt idx="103">
                  <c:v>32629</c:v>
                </c:pt>
                <c:pt idx="104">
                  <c:v>32660</c:v>
                </c:pt>
                <c:pt idx="105">
                  <c:v>32690</c:v>
                </c:pt>
                <c:pt idx="106">
                  <c:v>32721</c:v>
                </c:pt>
                <c:pt idx="107">
                  <c:v>32752</c:v>
                </c:pt>
                <c:pt idx="108">
                  <c:v>32782</c:v>
                </c:pt>
                <c:pt idx="109">
                  <c:v>32813</c:v>
                </c:pt>
                <c:pt idx="110">
                  <c:v>32843</c:v>
                </c:pt>
                <c:pt idx="111">
                  <c:v>32874</c:v>
                </c:pt>
                <c:pt idx="112">
                  <c:v>32905</c:v>
                </c:pt>
                <c:pt idx="113">
                  <c:v>32933</c:v>
                </c:pt>
                <c:pt idx="114">
                  <c:v>32964</c:v>
                </c:pt>
                <c:pt idx="115">
                  <c:v>32994</c:v>
                </c:pt>
                <c:pt idx="116">
                  <c:v>33025</c:v>
                </c:pt>
                <c:pt idx="117">
                  <c:v>33055</c:v>
                </c:pt>
                <c:pt idx="118">
                  <c:v>33086</c:v>
                </c:pt>
                <c:pt idx="119">
                  <c:v>33117</c:v>
                </c:pt>
                <c:pt idx="120">
                  <c:v>33147</c:v>
                </c:pt>
                <c:pt idx="121">
                  <c:v>33178</c:v>
                </c:pt>
                <c:pt idx="122">
                  <c:v>33208</c:v>
                </c:pt>
                <c:pt idx="123">
                  <c:v>33239</c:v>
                </c:pt>
                <c:pt idx="124">
                  <c:v>33270</c:v>
                </c:pt>
                <c:pt idx="125">
                  <c:v>33298</c:v>
                </c:pt>
                <c:pt idx="126">
                  <c:v>33329</c:v>
                </c:pt>
                <c:pt idx="127">
                  <c:v>33359</c:v>
                </c:pt>
                <c:pt idx="128">
                  <c:v>33390</c:v>
                </c:pt>
                <c:pt idx="129">
                  <c:v>33420</c:v>
                </c:pt>
                <c:pt idx="130">
                  <c:v>33451</c:v>
                </c:pt>
                <c:pt idx="131">
                  <c:v>33482</c:v>
                </c:pt>
                <c:pt idx="132">
                  <c:v>33512</c:v>
                </c:pt>
                <c:pt idx="133">
                  <c:v>33543</c:v>
                </c:pt>
                <c:pt idx="134">
                  <c:v>33573</c:v>
                </c:pt>
                <c:pt idx="135">
                  <c:v>33604</c:v>
                </c:pt>
                <c:pt idx="136">
                  <c:v>33635</c:v>
                </c:pt>
                <c:pt idx="137">
                  <c:v>33664</c:v>
                </c:pt>
                <c:pt idx="138">
                  <c:v>33695</c:v>
                </c:pt>
                <c:pt idx="139">
                  <c:v>33725</c:v>
                </c:pt>
                <c:pt idx="140">
                  <c:v>33756</c:v>
                </c:pt>
                <c:pt idx="141">
                  <c:v>33786</c:v>
                </c:pt>
                <c:pt idx="142">
                  <c:v>33817</c:v>
                </c:pt>
                <c:pt idx="143">
                  <c:v>33848</c:v>
                </c:pt>
                <c:pt idx="144">
                  <c:v>33878</c:v>
                </c:pt>
                <c:pt idx="145">
                  <c:v>33909</c:v>
                </c:pt>
                <c:pt idx="146">
                  <c:v>33939</c:v>
                </c:pt>
                <c:pt idx="147">
                  <c:v>33970</c:v>
                </c:pt>
                <c:pt idx="148">
                  <c:v>34001</c:v>
                </c:pt>
                <c:pt idx="149">
                  <c:v>34029</c:v>
                </c:pt>
                <c:pt idx="150">
                  <c:v>34060</c:v>
                </c:pt>
                <c:pt idx="151">
                  <c:v>34090</c:v>
                </c:pt>
                <c:pt idx="152">
                  <c:v>34121</c:v>
                </c:pt>
                <c:pt idx="153">
                  <c:v>34151</c:v>
                </c:pt>
                <c:pt idx="154">
                  <c:v>34182</c:v>
                </c:pt>
                <c:pt idx="155">
                  <c:v>34213</c:v>
                </c:pt>
                <c:pt idx="156">
                  <c:v>34243</c:v>
                </c:pt>
                <c:pt idx="157">
                  <c:v>34274</c:v>
                </c:pt>
                <c:pt idx="158">
                  <c:v>34304</c:v>
                </c:pt>
                <c:pt idx="159">
                  <c:v>34335</c:v>
                </c:pt>
                <c:pt idx="160">
                  <c:v>34366</c:v>
                </c:pt>
                <c:pt idx="161">
                  <c:v>34394</c:v>
                </c:pt>
                <c:pt idx="162">
                  <c:v>34425</c:v>
                </c:pt>
                <c:pt idx="163">
                  <c:v>34455</c:v>
                </c:pt>
                <c:pt idx="164">
                  <c:v>34486</c:v>
                </c:pt>
                <c:pt idx="165">
                  <c:v>34516</c:v>
                </c:pt>
                <c:pt idx="166">
                  <c:v>34547</c:v>
                </c:pt>
                <c:pt idx="167">
                  <c:v>34578</c:v>
                </c:pt>
                <c:pt idx="168">
                  <c:v>34608</c:v>
                </c:pt>
                <c:pt idx="169">
                  <c:v>34639</c:v>
                </c:pt>
                <c:pt idx="170">
                  <c:v>34669</c:v>
                </c:pt>
                <c:pt idx="171">
                  <c:v>34700</c:v>
                </c:pt>
                <c:pt idx="172">
                  <c:v>34731</c:v>
                </c:pt>
                <c:pt idx="173">
                  <c:v>34759</c:v>
                </c:pt>
                <c:pt idx="174">
                  <c:v>34790</c:v>
                </c:pt>
                <c:pt idx="175">
                  <c:v>34820</c:v>
                </c:pt>
                <c:pt idx="176">
                  <c:v>34851</c:v>
                </c:pt>
                <c:pt idx="177">
                  <c:v>34881</c:v>
                </c:pt>
                <c:pt idx="178">
                  <c:v>34912</c:v>
                </c:pt>
                <c:pt idx="179">
                  <c:v>34943</c:v>
                </c:pt>
                <c:pt idx="180">
                  <c:v>34973</c:v>
                </c:pt>
                <c:pt idx="181">
                  <c:v>35004</c:v>
                </c:pt>
                <c:pt idx="182">
                  <c:v>35034</c:v>
                </c:pt>
                <c:pt idx="183">
                  <c:v>35065</c:v>
                </c:pt>
                <c:pt idx="184">
                  <c:v>35096</c:v>
                </c:pt>
                <c:pt idx="185">
                  <c:v>35125</c:v>
                </c:pt>
                <c:pt idx="186">
                  <c:v>35156</c:v>
                </c:pt>
                <c:pt idx="187">
                  <c:v>35186</c:v>
                </c:pt>
                <c:pt idx="188">
                  <c:v>35217</c:v>
                </c:pt>
                <c:pt idx="189">
                  <c:v>35247</c:v>
                </c:pt>
                <c:pt idx="190">
                  <c:v>35278</c:v>
                </c:pt>
                <c:pt idx="191">
                  <c:v>35309</c:v>
                </c:pt>
                <c:pt idx="192">
                  <c:v>35339</c:v>
                </c:pt>
                <c:pt idx="193">
                  <c:v>35370</c:v>
                </c:pt>
                <c:pt idx="194">
                  <c:v>35400</c:v>
                </c:pt>
                <c:pt idx="195">
                  <c:v>35431</c:v>
                </c:pt>
                <c:pt idx="196">
                  <c:v>35462</c:v>
                </c:pt>
                <c:pt idx="197">
                  <c:v>35490</c:v>
                </c:pt>
                <c:pt idx="198">
                  <c:v>35521</c:v>
                </c:pt>
                <c:pt idx="199">
                  <c:v>35551</c:v>
                </c:pt>
                <c:pt idx="200">
                  <c:v>35582</c:v>
                </c:pt>
                <c:pt idx="201">
                  <c:v>35612</c:v>
                </c:pt>
                <c:pt idx="202">
                  <c:v>35643</c:v>
                </c:pt>
                <c:pt idx="203">
                  <c:v>35674</c:v>
                </c:pt>
                <c:pt idx="204">
                  <c:v>35704</c:v>
                </c:pt>
                <c:pt idx="205">
                  <c:v>35735</c:v>
                </c:pt>
                <c:pt idx="206">
                  <c:v>35765</c:v>
                </c:pt>
                <c:pt idx="207">
                  <c:v>35796</c:v>
                </c:pt>
                <c:pt idx="208">
                  <c:v>35827</c:v>
                </c:pt>
                <c:pt idx="209">
                  <c:v>35855</c:v>
                </c:pt>
                <c:pt idx="210">
                  <c:v>35886</c:v>
                </c:pt>
                <c:pt idx="211">
                  <c:v>35916</c:v>
                </c:pt>
                <c:pt idx="212">
                  <c:v>35947</c:v>
                </c:pt>
                <c:pt idx="213">
                  <c:v>35977</c:v>
                </c:pt>
                <c:pt idx="214">
                  <c:v>36008</c:v>
                </c:pt>
                <c:pt idx="215">
                  <c:v>36039</c:v>
                </c:pt>
                <c:pt idx="216">
                  <c:v>36069</c:v>
                </c:pt>
                <c:pt idx="217">
                  <c:v>36100</c:v>
                </c:pt>
                <c:pt idx="218">
                  <c:v>36130</c:v>
                </c:pt>
                <c:pt idx="219">
                  <c:v>36161</c:v>
                </c:pt>
                <c:pt idx="220">
                  <c:v>36192</c:v>
                </c:pt>
                <c:pt idx="221">
                  <c:v>36220</c:v>
                </c:pt>
                <c:pt idx="222">
                  <c:v>36251</c:v>
                </c:pt>
                <c:pt idx="223">
                  <c:v>36281</c:v>
                </c:pt>
                <c:pt idx="224">
                  <c:v>36312</c:v>
                </c:pt>
                <c:pt idx="225">
                  <c:v>36342</c:v>
                </c:pt>
                <c:pt idx="226">
                  <c:v>36373</c:v>
                </c:pt>
                <c:pt idx="227">
                  <c:v>36404</c:v>
                </c:pt>
                <c:pt idx="228">
                  <c:v>36434</c:v>
                </c:pt>
                <c:pt idx="229">
                  <c:v>36465</c:v>
                </c:pt>
                <c:pt idx="230">
                  <c:v>36495</c:v>
                </c:pt>
                <c:pt idx="231">
                  <c:v>36526</c:v>
                </c:pt>
                <c:pt idx="232">
                  <c:v>36557</c:v>
                </c:pt>
                <c:pt idx="233">
                  <c:v>36586</c:v>
                </c:pt>
                <c:pt idx="234">
                  <c:v>36617</c:v>
                </c:pt>
                <c:pt idx="235">
                  <c:v>36647</c:v>
                </c:pt>
                <c:pt idx="236">
                  <c:v>36678</c:v>
                </c:pt>
                <c:pt idx="237">
                  <c:v>36708</c:v>
                </c:pt>
                <c:pt idx="238">
                  <c:v>36739</c:v>
                </c:pt>
                <c:pt idx="239">
                  <c:v>36770</c:v>
                </c:pt>
                <c:pt idx="240">
                  <c:v>36800</c:v>
                </c:pt>
                <c:pt idx="241">
                  <c:v>36831</c:v>
                </c:pt>
                <c:pt idx="242">
                  <c:v>36861</c:v>
                </c:pt>
                <c:pt idx="243">
                  <c:v>36892</c:v>
                </c:pt>
                <c:pt idx="244">
                  <c:v>36923</c:v>
                </c:pt>
                <c:pt idx="245">
                  <c:v>36951</c:v>
                </c:pt>
                <c:pt idx="246">
                  <c:v>36982</c:v>
                </c:pt>
                <c:pt idx="247">
                  <c:v>37012</c:v>
                </c:pt>
                <c:pt idx="248">
                  <c:v>37043</c:v>
                </c:pt>
                <c:pt idx="249">
                  <c:v>37073</c:v>
                </c:pt>
                <c:pt idx="250">
                  <c:v>37104</c:v>
                </c:pt>
                <c:pt idx="251">
                  <c:v>37135</c:v>
                </c:pt>
                <c:pt idx="252">
                  <c:v>37165</c:v>
                </c:pt>
                <c:pt idx="253">
                  <c:v>37196</c:v>
                </c:pt>
                <c:pt idx="254">
                  <c:v>37226</c:v>
                </c:pt>
                <c:pt idx="255">
                  <c:v>37257</c:v>
                </c:pt>
                <c:pt idx="256">
                  <c:v>37288</c:v>
                </c:pt>
                <c:pt idx="257">
                  <c:v>37316</c:v>
                </c:pt>
                <c:pt idx="258">
                  <c:v>37347</c:v>
                </c:pt>
                <c:pt idx="259">
                  <c:v>37377</c:v>
                </c:pt>
                <c:pt idx="260">
                  <c:v>37408</c:v>
                </c:pt>
                <c:pt idx="261">
                  <c:v>37438</c:v>
                </c:pt>
                <c:pt idx="262">
                  <c:v>37469</c:v>
                </c:pt>
                <c:pt idx="263">
                  <c:v>37500</c:v>
                </c:pt>
                <c:pt idx="264">
                  <c:v>37530</c:v>
                </c:pt>
                <c:pt idx="265">
                  <c:v>37561</c:v>
                </c:pt>
                <c:pt idx="266">
                  <c:v>37591</c:v>
                </c:pt>
                <c:pt idx="267">
                  <c:v>37622</c:v>
                </c:pt>
                <c:pt idx="268">
                  <c:v>37653</c:v>
                </c:pt>
                <c:pt idx="269">
                  <c:v>37681</c:v>
                </c:pt>
                <c:pt idx="270">
                  <c:v>37712</c:v>
                </c:pt>
                <c:pt idx="271">
                  <c:v>37742</c:v>
                </c:pt>
                <c:pt idx="272">
                  <c:v>37773</c:v>
                </c:pt>
                <c:pt idx="273">
                  <c:v>37803</c:v>
                </c:pt>
                <c:pt idx="274">
                  <c:v>37834</c:v>
                </c:pt>
                <c:pt idx="275">
                  <c:v>37865</c:v>
                </c:pt>
                <c:pt idx="276">
                  <c:v>37895</c:v>
                </c:pt>
                <c:pt idx="277">
                  <c:v>37926</c:v>
                </c:pt>
                <c:pt idx="278">
                  <c:v>37956</c:v>
                </c:pt>
                <c:pt idx="279">
                  <c:v>37987</c:v>
                </c:pt>
                <c:pt idx="280">
                  <c:v>38018</c:v>
                </c:pt>
                <c:pt idx="281">
                  <c:v>38047</c:v>
                </c:pt>
                <c:pt idx="282">
                  <c:v>38078</c:v>
                </c:pt>
                <c:pt idx="283">
                  <c:v>38108</c:v>
                </c:pt>
                <c:pt idx="284">
                  <c:v>38139</c:v>
                </c:pt>
                <c:pt idx="285">
                  <c:v>38169</c:v>
                </c:pt>
                <c:pt idx="286">
                  <c:v>38200</c:v>
                </c:pt>
                <c:pt idx="287">
                  <c:v>38231</c:v>
                </c:pt>
                <c:pt idx="288">
                  <c:v>38261</c:v>
                </c:pt>
                <c:pt idx="289">
                  <c:v>38292</c:v>
                </c:pt>
                <c:pt idx="290">
                  <c:v>38322</c:v>
                </c:pt>
                <c:pt idx="291">
                  <c:v>38353</c:v>
                </c:pt>
                <c:pt idx="292">
                  <c:v>38384</c:v>
                </c:pt>
                <c:pt idx="293">
                  <c:v>38412</c:v>
                </c:pt>
                <c:pt idx="294">
                  <c:v>38443</c:v>
                </c:pt>
                <c:pt idx="295">
                  <c:v>38473</c:v>
                </c:pt>
                <c:pt idx="296">
                  <c:v>38504</c:v>
                </c:pt>
                <c:pt idx="297">
                  <c:v>38534</c:v>
                </c:pt>
                <c:pt idx="298">
                  <c:v>38565</c:v>
                </c:pt>
                <c:pt idx="299">
                  <c:v>38596</c:v>
                </c:pt>
                <c:pt idx="300">
                  <c:v>38626</c:v>
                </c:pt>
                <c:pt idx="301">
                  <c:v>38657</c:v>
                </c:pt>
                <c:pt idx="302">
                  <c:v>38687</c:v>
                </c:pt>
                <c:pt idx="303">
                  <c:v>38718</c:v>
                </c:pt>
                <c:pt idx="304">
                  <c:v>38749</c:v>
                </c:pt>
                <c:pt idx="305">
                  <c:v>38777</c:v>
                </c:pt>
                <c:pt idx="306">
                  <c:v>38808</c:v>
                </c:pt>
                <c:pt idx="307">
                  <c:v>38838</c:v>
                </c:pt>
                <c:pt idx="308">
                  <c:v>38869</c:v>
                </c:pt>
                <c:pt idx="309">
                  <c:v>38899</c:v>
                </c:pt>
                <c:pt idx="310">
                  <c:v>38930</c:v>
                </c:pt>
                <c:pt idx="311">
                  <c:v>38961</c:v>
                </c:pt>
                <c:pt idx="312">
                  <c:v>38991</c:v>
                </c:pt>
                <c:pt idx="313">
                  <c:v>39022</c:v>
                </c:pt>
                <c:pt idx="314">
                  <c:v>39052</c:v>
                </c:pt>
                <c:pt idx="315">
                  <c:v>39083</c:v>
                </c:pt>
                <c:pt idx="316">
                  <c:v>39114</c:v>
                </c:pt>
                <c:pt idx="317">
                  <c:v>39142</c:v>
                </c:pt>
                <c:pt idx="318">
                  <c:v>39173</c:v>
                </c:pt>
                <c:pt idx="319">
                  <c:v>39203</c:v>
                </c:pt>
                <c:pt idx="320">
                  <c:v>39234</c:v>
                </c:pt>
                <c:pt idx="321">
                  <c:v>39264</c:v>
                </c:pt>
                <c:pt idx="322">
                  <c:v>39295</c:v>
                </c:pt>
                <c:pt idx="323">
                  <c:v>39326</c:v>
                </c:pt>
                <c:pt idx="324">
                  <c:v>39356</c:v>
                </c:pt>
                <c:pt idx="325">
                  <c:v>39387</c:v>
                </c:pt>
                <c:pt idx="326">
                  <c:v>39417</c:v>
                </c:pt>
                <c:pt idx="327">
                  <c:v>39448</c:v>
                </c:pt>
                <c:pt idx="328">
                  <c:v>39479</c:v>
                </c:pt>
                <c:pt idx="329">
                  <c:v>39508</c:v>
                </c:pt>
                <c:pt idx="330">
                  <c:v>39539</c:v>
                </c:pt>
                <c:pt idx="331">
                  <c:v>39569</c:v>
                </c:pt>
                <c:pt idx="332">
                  <c:v>39600</c:v>
                </c:pt>
                <c:pt idx="333">
                  <c:v>39630</c:v>
                </c:pt>
                <c:pt idx="334">
                  <c:v>39661</c:v>
                </c:pt>
                <c:pt idx="335">
                  <c:v>39692</c:v>
                </c:pt>
                <c:pt idx="336">
                  <c:v>39722</c:v>
                </c:pt>
                <c:pt idx="337">
                  <c:v>39753</c:v>
                </c:pt>
                <c:pt idx="338">
                  <c:v>39783</c:v>
                </c:pt>
                <c:pt idx="339">
                  <c:v>39814</c:v>
                </c:pt>
                <c:pt idx="340">
                  <c:v>39845</c:v>
                </c:pt>
                <c:pt idx="341">
                  <c:v>39873</c:v>
                </c:pt>
                <c:pt idx="342">
                  <c:v>39904</c:v>
                </c:pt>
                <c:pt idx="343">
                  <c:v>39934</c:v>
                </c:pt>
                <c:pt idx="344">
                  <c:v>39965</c:v>
                </c:pt>
                <c:pt idx="345">
                  <c:v>40787</c:v>
                </c:pt>
                <c:pt idx="346">
                  <c:v>40817</c:v>
                </c:pt>
                <c:pt idx="347">
                  <c:v>40848</c:v>
                </c:pt>
                <c:pt idx="348">
                  <c:v>40878</c:v>
                </c:pt>
                <c:pt idx="349">
                  <c:v>40909</c:v>
                </c:pt>
                <c:pt idx="350">
                  <c:v>40940</c:v>
                </c:pt>
                <c:pt idx="351">
                  <c:v>40969</c:v>
                </c:pt>
                <c:pt idx="352">
                  <c:v>41000</c:v>
                </c:pt>
                <c:pt idx="353">
                  <c:v>41030</c:v>
                </c:pt>
                <c:pt idx="354">
                  <c:v>41061</c:v>
                </c:pt>
                <c:pt idx="355">
                  <c:v>41091</c:v>
                </c:pt>
                <c:pt idx="356">
                  <c:v>41122</c:v>
                </c:pt>
                <c:pt idx="357">
                  <c:v>41153</c:v>
                </c:pt>
                <c:pt idx="358">
                  <c:v>41183</c:v>
                </c:pt>
                <c:pt idx="359">
                  <c:v>41214</c:v>
                </c:pt>
                <c:pt idx="360">
                  <c:v>41244</c:v>
                </c:pt>
                <c:pt idx="361">
                  <c:v>41275</c:v>
                </c:pt>
                <c:pt idx="362">
                  <c:v>41306</c:v>
                </c:pt>
                <c:pt idx="363">
                  <c:v>41334</c:v>
                </c:pt>
                <c:pt idx="364">
                  <c:v>41365</c:v>
                </c:pt>
                <c:pt idx="365">
                  <c:v>41395</c:v>
                </c:pt>
                <c:pt idx="366">
                  <c:v>41426</c:v>
                </c:pt>
                <c:pt idx="367">
                  <c:v>41456</c:v>
                </c:pt>
                <c:pt idx="368">
                  <c:v>41487</c:v>
                </c:pt>
                <c:pt idx="369">
                  <c:v>41518</c:v>
                </c:pt>
                <c:pt idx="370">
                  <c:v>41548</c:v>
                </c:pt>
                <c:pt idx="371">
                  <c:v>41579</c:v>
                </c:pt>
                <c:pt idx="372">
                  <c:v>41609</c:v>
                </c:pt>
                <c:pt idx="373">
                  <c:v>41640</c:v>
                </c:pt>
                <c:pt idx="374">
                  <c:v>41671</c:v>
                </c:pt>
                <c:pt idx="375">
                  <c:v>41699</c:v>
                </c:pt>
                <c:pt idx="376">
                  <c:v>41730</c:v>
                </c:pt>
                <c:pt idx="377">
                  <c:v>41760</c:v>
                </c:pt>
                <c:pt idx="378">
                  <c:v>41791</c:v>
                </c:pt>
                <c:pt idx="379">
                  <c:v>41821</c:v>
                </c:pt>
                <c:pt idx="380">
                  <c:v>41852</c:v>
                </c:pt>
                <c:pt idx="381">
                  <c:v>41883</c:v>
                </c:pt>
                <c:pt idx="382">
                  <c:v>41913</c:v>
                </c:pt>
                <c:pt idx="383">
                  <c:v>41944</c:v>
                </c:pt>
                <c:pt idx="384">
                  <c:v>41974</c:v>
                </c:pt>
                <c:pt idx="385">
                  <c:v>42005</c:v>
                </c:pt>
                <c:pt idx="386">
                  <c:v>42036</c:v>
                </c:pt>
                <c:pt idx="387">
                  <c:v>42064</c:v>
                </c:pt>
                <c:pt idx="388">
                  <c:v>42095</c:v>
                </c:pt>
                <c:pt idx="389">
                  <c:v>42125</c:v>
                </c:pt>
                <c:pt idx="390">
                  <c:v>42156</c:v>
                </c:pt>
                <c:pt idx="391">
                  <c:v>42186</c:v>
                </c:pt>
                <c:pt idx="392">
                  <c:v>42217</c:v>
                </c:pt>
                <c:pt idx="393">
                  <c:v>42248</c:v>
                </c:pt>
                <c:pt idx="394">
                  <c:v>42278</c:v>
                </c:pt>
                <c:pt idx="395">
                  <c:v>42309</c:v>
                </c:pt>
                <c:pt idx="396">
                  <c:v>42339</c:v>
                </c:pt>
                <c:pt idx="397">
                  <c:v>42370</c:v>
                </c:pt>
                <c:pt idx="398">
                  <c:v>42401</c:v>
                </c:pt>
                <c:pt idx="399">
                  <c:v>42430</c:v>
                </c:pt>
                <c:pt idx="400">
                  <c:v>42461</c:v>
                </c:pt>
                <c:pt idx="401">
                  <c:v>42491</c:v>
                </c:pt>
                <c:pt idx="402">
                  <c:v>42522</c:v>
                </c:pt>
                <c:pt idx="403">
                  <c:v>42552</c:v>
                </c:pt>
                <c:pt idx="404">
                  <c:v>42583</c:v>
                </c:pt>
                <c:pt idx="405">
                  <c:v>42614</c:v>
                </c:pt>
                <c:pt idx="406">
                  <c:v>42644</c:v>
                </c:pt>
                <c:pt idx="407">
                  <c:v>42675</c:v>
                </c:pt>
                <c:pt idx="408">
                  <c:v>42705</c:v>
                </c:pt>
                <c:pt idx="409">
                  <c:v>42736</c:v>
                </c:pt>
                <c:pt idx="410">
                  <c:v>42767</c:v>
                </c:pt>
                <c:pt idx="411">
                  <c:v>42795</c:v>
                </c:pt>
                <c:pt idx="412">
                  <c:v>42826</c:v>
                </c:pt>
                <c:pt idx="413">
                  <c:v>42856</c:v>
                </c:pt>
                <c:pt idx="414">
                  <c:v>42887</c:v>
                </c:pt>
                <c:pt idx="415">
                  <c:v>42917</c:v>
                </c:pt>
                <c:pt idx="416">
                  <c:v>42948</c:v>
                </c:pt>
                <c:pt idx="417">
                  <c:v>42979</c:v>
                </c:pt>
              </c:numCache>
            </c:numRef>
          </c:xVal>
          <c:yVal>
            <c:numRef>
              <c:f>'[Kathaguri Calculation using VB_RK.xlsm]Total'!$CL$4:$CL$729</c:f>
              <c:numCache>
                <c:formatCode>General</c:formatCode>
                <c:ptCount val="726"/>
                <c:pt idx="0">
                  <c:v>17.206666666666667</c:v>
                </c:pt>
                <c:pt idx="1">
                  <c:v>41.58387096774193</c:v>
                </c:pt>
                <c:pt idx="2">
                  <c:v>50.058064516129029</c:v>
                </c:pt>
                <c:pt idx="3">
                  <c:v>4.7699999999999996</c:v>
                </c:pt>
                <c:pt idx="4">
                  <c:v>1.6129032258064515</c:v>
                </c:pt>
                <c:pt idx="5">
                  <c:v>4.8571428571428568</c:v>
                </c:pt>
                <c:pt idx="6">
                  <c:v>2.193548387096774</c:v>
                </c:pt>
                <c:pt idx="7">
                  <c:v>0.83333333333333337</c:v>
                </c:pt>
                <c:pt idx="8">
                  <c:v>0.43333333333333335</c:v>
                </c:pt>
                <c:pt idx="9">
                  <c:v>66.645161290322577</c:v>
                </c:pt>
                <c:pt idx="10">
                  <c:v>88.225806451612897</c:v>
                </c:pt>
                <c:pt idx="11">
                  <c:v>96.266666666666666</c:v>
                </c:pt>
                <c:pt idx="12">
                  <c:v>124.54838709677419</c:v>
                </c:pt>
                <c:pt idx="13">
                  <c:v>72.933333333333337</c:v>
                </c:pt>
                <c:pt idx="14">
                  <c:v>58.032258064516128</c:v>
                </c:pt>
                <c:pt idx="15">
                  <c:v>61.451612903225808</c:v>
                </c:pt>
                <c:pt idx="16">
                  <c:v>44.178571428571431</c:v>
                </c:pt>
                <c:pt idx="17">
                  <c:v>50.322580645161288</c:v>
                </c:pt>
                <c:pt idx="18">
                  <c:v>56.6</c:v>
                </c:pt>
                <c:pt idx="19">
                  <c:v>57.41935483870968</c:v>
                </c:pt>
                <c:pt idx="20">
                  <c:v>63.6</c:v>
                </c:pt>
                <c:pt idx="21">
                  <c:v>208.80645161290323</c:v>
                </c:pt>
                <c:pt idx="22">
                  <c:v>184.19354838709677</c:v>
                </c:pt>
                <c:pt idx="23">
                  <c:v>159.13333333333333</c:v>
                </c:pt>
                <c:pt idx="24">
                  <c:v>159.87096774193549</c:v>
                </c:pt>
                <c:pt idx="25">
                  <c:v>184.16666666666666</c:v>
                </c:pt>
                <c:pt idx="26">
                  <c:v>192.45161290322579</c:v>
                </c:pt>
                <c:pt idx="27">
                  <c:v>220.45161290322579</c:v>
                </c:pt>
                <c:pt idx="28">
                  <c:v>95.714285714285708</c:v>
                </c:pt>
                <c:pt idx="29">
                  <c:v>217.16129032258064</c:v>
                </c:pt>
                <c:pt idx="30">
                  <c:v>213.4</c:v>
                </c:pt>
                <c:pt idx="31">
                  <c:v>210.09677419354838</c:v>
                </c:pt>
                <c:pt idx="32">
                  <c:v>201.1</c:v>
                </c:pt>
                <c:pt idx="33">
                  <c:v>165.54838709677421</c:v>
                </c:pt>
                <c:pt idx="34">
                  <c:v>138.74193548387098</c:v>
                </c:pt>
                <c:pt idx="35">
                  <c:v>139.69999999999999</c:v>
                </c:pt>
                <c:pt idx="36">
                  <c:v>136.12903225806451</c:v>
                </c:pt>
                <c:pt idx="37">
                  <c:v>153.66666666666666</c:v>
                </c:pt>
                <c:pt idx="38">
                  <c:v>168.19354838709677</c:v>
                </c:pt>
                <c:pt idx="39">
                  <c:v>169.45161290322579</c:v>
                </c:pt>
                <c:pt idx="40">
                  <c:v>233.9655172413793</c:v>
                </c:pt>
                <c:pt idx="41">
                  <c:v>293.64516129032256</c:v>
                </c:pt>
                <c:pt idx="42">
                  <c:v>315.83333333333331</c:v>
                </c:pt>
                <c:pt idx="43">
                  <c:v>214.06451612903226</c:v>
                </c:pt>
                <c:pt idx="44">
                  <c:v>310.43333333333334</c:v>
                </c:pt>
                <c:pt idx="45">
                  <c:v>326.06451612903226</c:v>
                </c:pt>
                <c:pt idx="46">
                  <c:v>303.93548387096774</c:v>
                </c:pt>
                <c:pt idx="47">
                  <c:v>300.43333333333334</c:v>
                </c:pt>
                <c:pt idx="48">
                  <c:v>297.96774193548384</c:v>
                </c:pt>
                <c:pt idx="49">
                  <c:v>298.8</c:v>
                </c:pt>
                <c:pt idx="50">
                  <c:v>329.80645161290323</c:v>
                </c:pt>
                <c:pt idx="51">
                  <c:v>319.58064516129031</c:v>
                </c:pt>
                <c:pt idx="52">
                  <c:v>306.60714285714283</c:v>
                </c:pt>
                <c:pt idx="53">
                  <c:v>267.03225806451616</c:v>
                </c:pt>
                <c:pt idx="54">
                  <c:v>273.60000000000002</c:v>
                </c:pt>
                <c:pt idx="55">
                  <c:v>266.61290322580646</c:v>
                </c:pt>
                <c:pt idx="56">
                  <c:v>231.26666666666668</c:v>
                </c:pt>
                <c:pt idx="57">
                  <c:v>262.22580645161293</c:v>
                </c:pt>
                <c:pt idx="58">
                  <c:v>246.35483870967741</c:v>
                </c:pt>
                <c:pt idx="59">
                  <c:v>262.46666666666664</c:v>
                </c:pt>
                <c:pt idx="60">
                  <c:v>244.80645161290323</c:v>
                </c:pt>
                <c:pt idx="61">
                  <c:v>230.73333333333332</c:v>
                </c:pt>
                <c:pt idx="62">
                  <c:v>218</c:v>
                </c:pt>
                <c:pt idx="63">
                  <c:v>203.54838709677421</c:v>
                </c:pt>
                <c:pt idx="64">
                  <c:v>235.32142857142858</c:v>
                </c:pt>
                <c:pt idx="65">
                  <c:v>228.16129032258064</c:v>
                </c:pt>
                <c:pt idx="66">
                  <c:v>199.66666666666666</c:v>
                </c:pt>
                <c:pt idx="67">
                  <c:v>198.32258064516128</c:v>
                </c:pt>
                <c:pt idx="68">
                  <c:v>245.8</c:v>
                </c:pt>
                <c:pt idx="69">
                  <c:v>284.32258064516128</c:v>
                </c:pt>
                <c:pt idx="70">
                  <c:v>291.51612903225805</c:v>
                </c:pt>
                <c:pt idx="71">
                  <c:v>258.56666666666666</c:v>
                </c:pt>
                <c:pt idx="72">
                  <c:v>272.74193548387098</c:v>
                </c:pt>
                <c:pt idx="73">
                  <c:v>248.86666666666667</c:v>
                </c:pt>
                <c:pt idx="74">
                  <c:v>217.7741935483871</c:v>
                </c:pt>
                <c:pt idx="75">
                  <c:v>146.29032258064515</c:v>
                </c:pt>
                <c:pt idx="76">
                  <c:v>210.10714285714286</c:v>
                </c:pt>
                <c:pt idx="77">
                  <c:v>197.51612903225808</c:v>
                </c:pt>
                <c:pt idx="78">
                  <c:v>173.73333333333332</c:v>
                </c:pt>
                <c:pt idx="79">
                  <c:v>161.74193548387098</c:v>
                </c:pt>
                <c:pt idx="80">
                  <c:v>96.1</c:v>
                </c:pt>
                <c:pt idx="81">
                  <c:v>118.61290322580645</c:v>
                </c:pt>
                <c:pt idx="82">
                  <c:v>157.09677419354838</c:v>
                </c:pt>
                <c:pt idx="83">
                  <c:v>123.36666666666666</c:v>
                </c:pt>
                <c:pt idx="84">
                  <c:v>124.70967741935483</c:v>
                </c:pt>
                <c:pt idx="85">
                  <c:v>106.96666666666667</c:v>
                </c:pt>
                <c:pt idx="86">
                  <c:v>151.70967741935485</c:v>
                </c:pt>
                <c:pt idx="87">
                  <c:v>162.54838709677421</c:v>
                </c:pt>
                <c:pt idx="88">
                  <c:v>162.24137931034483</c:v>
                </c:pt>
                <c:pt idx="89">
                  <c:v>155.32258064516128</c:v>
                </c:pt>
                <c:pt idx="90">
                  <c:v>150.76666666666668</c:v>
                </c:pt>
                <c:pt idx="91">
                  <c:v>153.12903225806451</c:v>
                </c:pt>
                <c:pt idx="92">
                  <c:v>168.46666666666667</c:v>
                </c:pt>
                <c:pt idx="93">
                  <c:v>153.19354838709677</c:v>
                </c:pt>
                <c:pt idx="94">
                  <c:v>135.81935483870967</c:v>
                </c:pt>
                <c:pt idx="95">
                  <c:v>140.26666666666668</c:v>
                </c:pt>
                <c:pt idx="96">
                  <c:v>162.2516129032258</c:v>
                </c:pt>
                <c:pt idx="97">
                  <c:v>152.75333333333336</c:v>
                </c:pt>
                <c:pt idx="98">
                  <c:v>213.33870967741933</c:v>
                </c:pt>
                <c:pt idx="99">
                  <c:v>217.13225806451612</c:v>
                </c:pt>
                <c:pt idx="100">
                  <c:v>215.30357142857142</c:v>
                </c:pt>
                <c:pt idx="101">
                  <c:v>203.43548387096772</c:v>
                </c:pt>
                <c:pt idx="102">
                  <c:v>194.2</c:v>
                </c:pt>
                <c:pt idx="103">
                  <c:v>182.33548387096775</c:v>
                </c:pt>
                <c:pt idx="104">
                  <c:v>227.71</c:v>
                </c:pt>
                <c:pt idx="105">
                  <c:v>226.64516129032259</c:v>
                </c:pt>
                <c:pt idx="106">
                  <c:v>174.46129032258065</c:v>
                </c:pt>
                <c:pt idx="107">
                  <c:v>189.20333333333332</c:v>
                </c:pt>
                <c:pt idx="108">
                  <c:v>175.3741935483871</c:v>
                </c:pt>
                <c:pt idx="109">
                  <c:v>157.97333333333333</c:v>
                </c:pt>
                <c:pt idx="110">
                  <c:v>204.70645161290321</c:v>
                </c:pt>
                <c:pt idx="111">
                  <c:v>209.03548387096777</c:v>
                </c:pt>
                <c:pt idx="112">
                  <c:v>225.08928571428572</c:v>
                </c:pt>
                <c:pt idx="113">
                  <c:v>167.59032258064516</c:v>
                </c:pt>
                <c:pt idx="114">
                  <c:v>181.01666666666668</c:v>
                </c:pt>
                <c:pt idx="115">
                  <c:v>165.46129032258062</c:v>
                </c:pt>
                <c:pt idx="116">
                  <c:v>143.98666666666668</c:v>
                </c:pt>
                <c:pt idx="117">
                  <c:v>110.76451612903227</c:v>
                </c:pt>
                <c:pt idx="118">
                  <c:v>87.883870967741942</c:v>
                </c:pt>
                <c:pt idx="119">
                  <c:v>121.29666666666667</c:v>
                </c:pt>
                <c:pt idx="120">
                  <c:v>128.23548387096776</c:v>
                </c:pt>
                <c:pt idx="121">
                  <c:v>115.68666666666668</c:v>
                </c:pt>
                <c:pt idx="122">
                  <c:v>114.81290322580645</c:v>
                </c:pt>
                <c:pt idx="123">
                  <c:v>80.835483870967749</c:v>
                </c:pt>
                <c:pt idx="124">
                  <c:v>88.607142857142861</c:v>
                </c:pt>
                <c:pt idx="125">
                  <c:v>125.65161290322581</c:v>
                </c:pt>
                <c:pt idx="126">
                  <c:v>94.923333333333346</c:v>
                </c:pt>
                <c:pt idx="127">
                  <c:v>90.196774193548379</c:v>
                </c:pt>
                <c:pt idx="128">
                  <c:v>40.43333333333333</c:v>
                </c:pt>
                <c:pt idx="129">
                  <c:v>29.229032258064514</c:v>
                </c:pt>
                <c:pt idx="130">
                  <c:v>43.974193548387099</c:v>
                </c:pt>
                <c:pt idx="131">
                  <c:v>50.103333333333339</c:v>
                </c:pt>
                <c:pt idx="132">
                  <c:v>35.722580645161294</c:v>
                </c:pt>
                <c:pt idx="133">
                  <c:v>24.85</c:v>
                </c:pt>
                <c:pt idx="134">
                  <c:v>24.43548387096774</c:v>
                </c:pt>
                <c:pt idx="135">
                  <c:v>32.71290322580645</c:v>
                </c:pt>
                <c:pt idx="136">
                  <c:v>39.079310344827583</c:v>
                </c:pt>
                <c:pt idx="137">
                  <c:v>37.37096774193548</c:v>
                </c:pt>
                <c:pt idx="138">
                  <c:v>37.29</c:v>
                </c:pt>
                <c:pt idx="139">
                  <c:v>31.609677419354838</c:v>
                </c:pt>
                <c:pt idx="140">
                  <c:v>25.893333333333331</c:v>
                </c:pt>
                <c:pt idx="141">
                  <c:v>21.893548387096775</c:v>
                </c:pt>
                <c:pt idx="142">
                  <c:v>17.696774193548389</c:v>
                </c:pt>
                <c:pt idx="143">
                  <c:v>27.293333333333333</c:v>
                </c:pt>
                <c:pt idx="144">
                  <c:v>21.338709677419356</c:v>
                </c:pt>
                <c:pt idx="145">
                  <c:v>24.426666666666669</c:v>
                </c:pt>
                <c:pt idx="146">
                  <c:v>21.161290322580644</c:v>
                </c:pt>
                <c:pt idx="147">
                  <c:v>21.406451612903226</c:v>
                </c:pt>
                <c:pt idx="148">
                  <c:v>22.171428571428571</c:v>
                </c:pt>
                <c:pt idx="149">
                  <c:v>19.903225806451612</c:v>
                </c:pt>
                <c:pt idx="150">
                  <c:v>27.783333333333335</c:v>
                </c:pt>
                <c:pt idx="151">
                  <c:v>33.245161290322578</c:v>
                </c:pt>
                <c:pt idx="152">
                  <c:v>20.456666666666667</c:v>
                </c:pt>
                <c:pt idx="153">
                  <c:v>33.529032258064518</c:v>
                </c:pt>
                <c:pt idx="154">
                  <c:v>22.238709677419354</c:v>
                </c:pt>
                <c:pt idx="155">
                  <c:v>17.440000000000001</c:v>
                </c:pt>
                <c:pt idx="156">
                  <c:v>17.490322580645163</c:v>
                </c:pt>
                <c:pt idx="157">
                  <c:v>20.783333333333335</c:v>
                </c:pt>
                <c:pt idx="158">
                  <c:v>15.341935483870968</c:v>
                </c:pt>
                <c:pt idx="159">
                  <c:v>12.716129032258063</c:v>
                </c:pt>
                <c:pt idx="160">
                  <c:v>13.482142857142858</c:v>
                </c:pt>
                <c:pt idx="161">
                  <c:v>8.9387096774193555</c:v>
                </c:pt>
                <c:pt idx="162">
                  <c:v>6.45</c:v>
                </c:pt>
                <c:pt idx="163">
                  <c:v>10.590322580645161</c:v>
                </c:pt>
                <c:pt idx="164">
                  <c:v>8.65</c:v>
                </c:pt>
                <c:pt idx="165">
                  <c:v>10.048387096774194</c:v>
                </c:pt>
                <c:pt idx="166">
                  <c:v>8.3451612903225811</c:v>
                </c:pt>
                <c:pt idx="167">
                  <c:v>12.336666666666668</c:v>
                </c:pt>
                <c:pt idx="168">
                  <c:v>12.209677419354838</c:v>
                </c:pt>
                <c:pt idx="169">
                  <c:v>10.029999999999999</c:v>
                </c:pt>
                <c:pt idx="170">
                  <c:v>10.106451612903227</c:v>
                </c:pt>
                <c:pt idx="171">
                  <c:v>15.67741935483871</c:v>
                </c:pt>
                <c:pt idx="172">
                  <c:v>15.557142857142859</c:v>
                </c:pt>
                <c:pt idx="173">
                  <c:v>4.5032258064516126</c:v>
                </c:pt>
                <c:pt idx="174">
                  <c:v>8.4633333333333329</c:v>
                </c:pt>
                <c:pt idx="175">
                  <c:v>7.3032258064516133</c:v>
                </c:pt>
                <c:pt idx="176">
                  <c:v>6.1966666666666672</c:v>
                </c:pt>
                <c:pt idx="177">
                  <c:v>9.5</c:v>
                </c:pt>
                <c:pt idx="178">
                  <c:v>6.2387096774193553</c:v>
                </c:pt>
                <c:pt idx="179">
                  <c:v>5.3100000000000005</c:v>
                </c:pt>
                <c:pt idx="180">
                  <c:v>6.3612903225806452</c:v>
                </c:pt>
                <c:pt idx="181">
                  <c:v>4.1500000000000004</c:v>
                </c:pt>
                <c:pt idx="182">
                  <c:v>4.1709677419354838</c:v>
                </c:pt>
                <c:pt idx="183">
                  <c:v>10.461290322580645</c:v>
                </c:pt>
                <c:pt idx="184">
                  <c:v>8.3034482758620687</c:v>
                </c:pt>
                <c:pt idx="185">
                  <c:v>10.290322580645162</c:v>
                </c:pt>
                <c:pt idx="186">
                  <c:v>7.2766666666666673</c:v>
                </c:pt>
                <c:pt idx="187">
                  <c:v>10.370967741935484</c:v>
                </c:pt>
                <c:pt idx="188">
                  <c:v>7.2233333333333327</c:v>
                </c:pt>
                <c:pt idx="189">
                  <c:v>6.6354838709677413</c:v>
                </c:pt>
                <c:pt idx="190">
                  <c:v>10.245161290322581</c:v>
                </c:pt>
                <c:pt idx="191">
                  <c:v>10.213333333333333</c:v>
                </c:pt>
                <c:pt idx="192">
                  <c:v>8.0451612903225804</c:v>
                </c:pt>
                <c:pt idx="193">
                  <c:v>37.200000000000003</c:v>
                </c:pt>
                <c:pt idx="194">
                  <c:v>37.777419354838706</c:v>
                </c:pt>
                <c:pt idx="195">
                  <c:v>38.677419354838712</c:v>
                </c:pt>
                <c:pt idx="196">
                  <c:v>37.753571428571426</c:v>
                </c:pt>
                <c:pt idx="197">
                  <c:v>56.074193548387086</c:v>
                </c:pt>
                <c:pt idx="198">
                  <c:v>81.466666666666669</c:v>
                </c:pt>
                <c:pt idx="199">
                  <c:v>64.709677419354833</c:v>
                </c:pt>
                <c:pt idx="200">
                  <c:v>62.643333333333331</c:v>
                </c:pt>
                <c:pt idx="201">
                  <c:v>61.838709677419352</c:v>
                </c:pt>
                <c:pt idx="202">
                  <c:v>60.361290322580651</c:v>
                </c:pt>
                <c:pt idx="203">
                  <c:v>59.263333333333335</c:v>
                </c:pt>
                <c:pt idx="204">
                  <c:v>65.977419354838702</c:v>
                </c:pt>
                <c:pt idx="205">
                  <c:v>52.429999999999993</c:v>
                </c:pt>
                <c:pt idx="206">
                  <c:v>68.983870967741936</c:v>
                </c:pt>
                <c:pt idx="207">
                  <c:v>72.106451612903228</c:v>
                </c:pt>
                <c:pt idx="208">
                  <c:v>74.56785714285715</c:v>
                </c:pt>
                <c:pt idx="209">
                  <c:v>78.722580645161287</c:v>
                </c:pt>
                <c:pt idx="210">
                  <c:v>66.66</c:v>
                </c:pt>
                <c:pt idx="211">
                  <c:v>55.864516129032253</c:v>
                </c:pt>
                <c:pt idx="212">
                  <c:v>77.693333333333342</c:v>
                </c:pt>
                <c:pt idx="213">
                  <c:v>118.51612903225806</c:v>
                </c:pt>
                <c:pt idx="214">
                  <c:v>134.84193548387094</c:v>
                </c:pt>
                <c:pt idx="215">
                  <c:v>107.56</c:v>
                </c:pt>
                <c:pt idx="216">
                  <c:v>126.25483870967743</c:v>
                </c:pt>
                <c:pt idx="217">
                  <c:v>112.62333333333332</c:v>
                </c:pt>
                <c:pt idx="218">
                  <c:v>83.858064516129033</c:v>
                </c:pt>
                <c:pt idx="219">
                  <c:v>140.46774193548387</c:v>
                </c:pt>
                <c:pt idx="220">
                  <c:v>103.86785714285715</c:v>
                </c:pt>
                <c:pt idx="221">
                  <c:v>101.88064516129033</c:v>
                </c:pt>
                <c:pt idx="222">
                  <c:v>83.333333333333329</c:v>
                </c:pt>
                <c:pt idx="223">
                  <c:v>49.41935483870968</c:v>
                </c:pt>
                <c:pt idx="224">
                  <c:v>48.6</c:v>
                </c:pt>
                <c:pt idx="225">
                  <c:v>58.58064516129032</c:v>
                </c:pt>
                <c:pt idx="226">
                  <c:v>70.322580645161295</c:v>
                </c:pt>
                <c:pt idx="227">
                  <c:v>77.900000000000006</c:v>
                </c:pt>
                <c:pt idx="228">
                  <c:v>68.032258064516128</c:v>
                </c:pt>
                <c:pt idx="229">
                  <c:v>59.233333333333334</c:v>
                </c:pt>
                <c:pt idx="230">
                  <c:v>45.548387096774192</c:v>
                </c:pt>
                <c:pt idx="231">
                  <c:v>64.032258064516128</c:v>
                </c:pt>
                <c:pt idx="232">
                  <c:v>34.482758620689658</c:v>
                </c:pt>
                <c:pt idx="233">
                  <c:v>40.677419354838712</c:v>
                </c:pt>
                <c:pt idx="234">
                  <c:v>25.866666666666667</c:v>
                </c:pt>
                <c:pt idx="235">
                  <c:v>26.193548387096776</c:v>
                </c:pt>
                <c:pt idx="236">
                  <c:v>35.466666666666669</c:v>
                </c:pt>
                <c:pt idx="237">
                  <c:v>34.903225806451616</c:v>
                </c:pt>
                <c:pt idx="238">
                  <c:v>24</c:v>
                </c:pt>
                <c:pt idx="239">
                  <c:v>16.033333333333335</c:v>
                </c:pt>
                <c:pt idx="240">
                  <c:v>14.387096774193548</c:v>
                </c:pt>
                <c:pt idx="241">
                  <c:v>19.433333333333334</c:v>
                </c:pt>
                <c:pt idx="242">
                  <c:v>22.451612903225808</c:v>
                </c:pt>
                <c:pt idx="243">
                  <c:v>28.903225806451612</c:v>
                </c:pt>
                <c:pt idx="244">
                  <c:v>38.035714285714285</c:v>
                </c:pt>
                <c:pt idx="245">
                  <c:v>39.258064516129032</c:v>
                </c:pt>
                <c:pt idx="246">
                  <c:v>41.43333333333333</c:v>
                </c:pt>
                <c:pt idx="247">
                  <c:v>38.516129032258064</c:v>
                </c:pt>
                <c:pt idx="248">
                  <c:v>41.43333333333333</c:v>
                </c:pt>
                <c:pt idx="249">
                  <c:v>28.225806451612904</c:v>
                </c:pt>
                <c:pt idx="250">
                  <c:v>31.258064516129032</c:v>
                </c:pt>
                <c:pt idx="251">
                  <c:v>31.233333333333334</c:v>
                </c:pt>
                <c:pt idx="252">
                  <c:v>28.806451612903224</c:v>
                </c:pt>
                <c:pt idx="253">
                  <c:v>30.866666666666667</c:v>
                </c:pt>
                <c:pt idx="254">
                  <c:v>28.548387096774192</c:v>
                </c:pt>
                <c:pt idx="255">
                  <c:v>32.193548387096776</c:v>
                </c:pt>
                <c:pt idx="256">
                  <c:v>35.857142857142854</c:v>
                </c:pt>
                <c:pt idx="257">
                  <c:v>29.387096774193548</c:v>
                </c:pt>
                <c:pt idx="258">
                  <c:v>29.566666666666666</c:v>
                </c:pt>
                <c:pt idx="259">
                  <c:v>25.548387096774192</c:v>
                </c:pt>
                <c:pt idx="260">
                  <c:v>45.133333333333333</c:v>
                </c:pt>
                <c:pt idx="261">
                  <c:v>38.225806451612904</c:v>
                </c:pt>
                <c:pt idx="262">
                  <c:v>32.516129032258064</c:v>
                </c:pt>
                <c:pt idx="263">
                  <c:v>36.93333333333333</c:v>
                </c:pt>
                <c:pt idx="264">
                  <c:v>38.87096774193548</c:v>
                </c:pt>
                <c:pt idx="265">
                  <c:v>25.2</c:v>
                </c:pt>
                <c:pt idx="266">
                  <c:v>21.258064516129032</c:v>
                </c:pt>
                <c:pt idx="267">
                  <c:v>23.096774193548388</c:v>
                </c:pt>
                <c:pt idx="268">
                  <c:v>23.892857142857142</c:v>
                </c:pt>
                <c:pt idx="269">
                  <c:v>24.93548387096774</c:v>
                </c:pt>
                <c:pt idx="270">
                  <c:v>16.600000000000001</c:v>
                </c:pt>
                <c:pt idx="271">
                  <c:v>15.129032258064516</c:v>
                </c:pt>
                <c:pt idx="272">
                  <c:v>13.1</c:v>
                </c:pt>
                <c:pt idx="273">
                  <c:v>12.709677419354838</c:v>
                </c:pt>
                <c:pt idx="274">
                  <c:v>10.774193548387096</c:v>
                </c:pt>
                <c:pt idx="275">
                  <c:v>3.4333333333333331</c:v>
                </c:pt>
                <c:pt idx="276">
                  <c:v>3</c:v>
                </c:pt>
                <c:pt idx="277">
                  <c:v>5.0666666666666664</c:v>
                </c:pt>
                <c:pt idx="278">
                  <c:v>4.225806451612903</c:v>
                </c:pt>
                <c:pt idx="279">
                  <c:v>5.129032258064516</c:v>
                </c:pt>
                <c:pt idx="280">
                  <c:v>5.0344827586206895</c:v>
                </c:pt>
                <c:pt idx="281">
                  <c:v>4.096774193548387</c:v>
                </c:pt>
                <c:pt idx="282">
                  <c:v>4.0333333333333332</c:v>
                </c:pt>
                <c:pt idx="283">
                  <c:v>4.096774193548387</c:v>
                </c:pt>
                <c:pt idx="284">
                  <c:v>3.9666666666666668</c:v>
                </c:pt>
                <c:pt idx="285">
                  <c:v>4</c:v>
                </c:pt>
                <c:pt idx="286">
                  <c:v>8</c:v>
                </c:pt>
                <c:pt idx="287">
                  <c:v>9.1</c:v>
                </c:pt>
                <c:pt idx="288">
                  <c:v>7.129032258064516</c:v>
                </c:pt>
                <c:pt idx="289">
                  <c:v>7.9333333333333336</c:v>
                </c:pt>
                <c:pt idx="290">
                  <c:v>7.903225806451613</c:v>
                </c:pt>
                <c:pt idx="291">
                  <c:v>7.935483870967742</c:v>
                </c:pt>
                <c:pt idx="292">
                  <c:v>8</c:v>
                </c:pt>
                <c:pt idx="293">
                  <c:v>7.967741935483871</c:v>
                </c:pt>
                <c:pt idx="294">
                  <c:v>7.8666666666666663</c:v>
                </c:pt>
                <c:pt idx="295">
                  <c:v>7</c:v>
                </c:pt>
                <c:pt idx="296">
                  <c:v>6.0666666666666664</c:v>
                </c:pt>
                <c:pt idx="297">
                  <c:v>6</c:v>
                </c:pt>
                <c:pt idx="298">
                  <c:v>5.935483870967742</c:v>
                </c:pt>
                <c:pt idx="299">
                  <c:v>5.8</c:v>
                </c:pt>
                <c:pt idx="300">
                  <c:v>7.741935483870968</c:v>
                </c:pt>
                <c:pt idx="301">
                  <c:v>8.0333333333333332</c:v>
                </c:pt>
                <c:pt idx="302">
                  <c:v>8.806451612903226</c:v>
                </c:pt>
                <c:pt idx="303">
                  <c:v>7.580645161290323</c:v>
                </c:pt>
                <c:pt idx="304">
                  <c:v>7.9642857142857144</c:v>
                </c:pt>
                <c:pt idx="305">
                  <c:v>7.903225806451613</c:v>
                </c:pt>
                <c:pt idx="306">
                  <c:v>7.2666666666666666</c:v>
                </c:pt>
                <c:pt idx="307">
                  <c:v>8.8387096774193541</c:v>
                </c:pt>
                <c:pt idx="308">
                  <c:v>8.6</c:v>
                </c:pt>
                <c:pt idx="309">
                  <c:v>7.645161290322581</c:v>
                </c:pt>
                <c:pt idx="310">
                  <c:v>6.709677419354839</c:v>
                </c:pt>
                <c:pt idx="311">
                  <c:v>7.8</c:v>
                </c:pt>
                <c:pt idx="312">
                  <c:v>7.741935483870968</c:v>
                </c:pt>
                <c:pt idx="313">
                  <c:v>7.7</c:v>
                </c:pt>
                <c:pt idx="314">
                  <c:v>7.5161290322580649</c:v>
                </c:pt>
                <c:pt idx="315">
                  <c:v>3.838709677419355</c:v>
                </c:pt>
                <c:pt idx="316">
                  <c:v>7.8571428571428568</c:v>
                </c:pt>
                <c:pt idx="317">
                  <c:v>8.064516129032258</c:v>
                </c:pt>
                <c:pt idx="318">
                  <c:v>6.6333333333333337</c:v>
                </c:pt>
                <c:pt idx="319">
                  <c:v>9.5483870967741939</c:v>
                </c:pt>
                <c:pt idx="320">
                  <c:v>5.7</c:v>
                </c:pt>
                <c:pt idx="321">
                  <c:v>8.4193548387096779</c:v>
                </c:pt>
                <c:pt idx="322">
                  <c:v>8.4193548387096779</c:v>
                </c:pt>
                <c:pt idx="323">
                  <c:v>7.0666666666666664</c:v>
                </c:pt>
                <c:pt idx="324">
                  <c:v>6.903225806451613</c:v>
                </c:pt>
                <c:pt idx="325">
                  <c:v>3.7333333333333334</c:v>
                </c:pt>
                <c:pt idx="326">
                  <c:v>3.6129032258064515</c:v>
                </c:pt>
                <c:pt idx="327">
                  <c:v>1.8709677419354838</c:v>
                </c:pt>
                <c:pt idx="328">
                  <c:v>0</c:v>
                </c:pt>
                <c:pt idx="329">
                  <c:v>0</c:v>
                </c:pt>
                <c:pt idx="330">
                  <c:v>0.93333333333333335</c:v>
                </c:pt>
                <c:pt idx="331">
                  <c:v>0.93548387096774188</c:v>
                </c:pt>
                <c:pt idx="332">
                  <c:v>0.93333333333333335</c:v>
                </c:pt>
                <c:pt idx="333">
                  <c:v>1.8387096774193548</c:v>
                </c:pt>
                <c:pt idx="334">
                  <c:v>1.8709677419354838</c:v>
                </c:pt>
                <c:pt idx="335">
                  <c:v>1.8666666666666667</c:v>
                </c:pt>
                <c:pt idx="336">
                  <c:v>1.8709677419354838</c:v>
                </c:pt>
                <c:pt idx="337">
                  <c:v>1.8666666666666667</c:v>
                </c:pt>
                <c:pt idx="338">
                  <c:v>3.7096774193548385</c:v>
                </c:pt>
                <c:pt idx="339">
                  <c:v>3.5161290322580645</c:v>
                </c:pt>
                <c:pt idx="340">
                  <c:v>3.7142857142857144</c:v>
                </c:pt>
                <c:pt idx="341">
                  <c:v>3.7096774193548385</c:v>
                </c:pt>
                <c:pt idx="342">
                  <c:v>3.7666666666666666</c:v>
                </c:pt>
                <c:pt idx="343">
                  <c:v>3.806451612903226</c:v>
                </c:pt>
                <c:pt idx="344">
                  <c:v>1.1333333333333333</c:v>
                </c:pt>
                <c:pt idx="345">
                  <c:v>0.36666666666666664</c:v>
                </c:pt>
                <c:pt idx="346">
                  <c:v>2.838709677419355</c:v>
                </c:pt>
                <c:pt idx="347">
                  <c:v>2.6666666666666665</c:v>
                </c:pt>
                <c:pt idx="348">
                  <c:v>2.7419354838709675</c:v>
                </c:pt>
                <c:pt idx="349">
                  <c:v>2.7419354838709675</c:v>
                </c:pt>
                <c:pt idx="350">
                  <c:v>1.8275862068965518</c:v>
                </c:pt>
                <c:pt idx="351">
                  <c:v>1.8709677419354838</c:v>
                </c:pt>
                <c:pt idx="352">
                  <c:v>0.93333333333333335</c:v>
                </c:pt>
                <c:pt idx="353">
                  <c:v>0.90322580645161288</c:v>
                </c:pt>
                <c:pt idx="354">
                  <c:v>0.93333333333333335</c:v>
                </c:pt>
                <c:pt idx="355">
                  <c:v>0.93548387096774188</c:v>
                </c:pt>
                <c:pt idx="356">
                  <c:v>1.903225806451613</c:v>
                </c:pt>
                <c:pt idx="357">
                  <c:v>0.93333333333333335</c:v>
                </c:pt>
                <c:pt idx="358">
                  <c:v>0.93548387096774188</c:v>
                </c:pt>
                <c:pt idx="359">
                  <c:v>0.93333333333333335</c:v>
                </c:pt>
                <c:pt idx="360">
                  <c:v>0.90322580645161288</c:v>
                </c:pt>
                <c:pt idx="361">
                  <c:v>0.90322580645161288</c:v>
                </c:pt>
                <c:pt idx="362">
                  <c:v>1.7857142857142858</c:v>
                </c:pt>
                <c:pt idx="363">
                  <c:v>0.90322580645161288</c:v>
                </c:pt>
                <c:pt idx="364">
                  <c:v>1.8333333333333333</c:v>
                </c:pt>
                <c:pt idx="365">
                  <c:v>1.8709677419354838</c:v>
                </c:pt>
                <c:pt idx="366">
                  <c:v>1.8333333333333333</c:v>
                </c:pt>
                <c:pt idx="367">
                  <c:v>1.8709677419354838</c:v>
                </c:pt>
                <c:pt idx="368">
                  <c:v>1.8709677419354838</c:v>
                </c:pt>
                <c:pt idx="369">
                  <c:v>0.93333333333333335</c:v>
                </c:pt>
                <c:pt idx="370">
                  <c:v>0.90322580645161288</c:v>
                </c:pt>
                <c:pt idx="371">
                  <c:v>1.8333333333333333</c:v>
                </c:pt>
                <c:pt idx="372">
                  <c:v>1.8064516129032258</c:v>
                </c:pt>
                <c:pt idx="373">
                  <c:v>0.87096774193548387</c:v>
                </c:pt>
                <c:pt idx="374">
                  <c:v>0.8928571428571429</c:v>
                </c:pt>
                <c:pt idx="375">
                  <c:v>0.80645161290322576</c:v>
                </c:pt>
                <c:pt idx="376">
                  <c:v>0.93333333333333335</c:v>
                </c:pt>
                <c:pt idx="377">
                  <c:v>0.90322580645161288</c:v>
                </c:pt>
                <c:pt idx="378">
                  <c:v>0.9</c:v>
                </c:pt>
                <c:pt idx="379">
                  <c:v>0.90322580645161288</c:v>
                </c:pt>
                <c:pt idx="380">
                  <c:v>0.93548387096774188</c:v>
                </c:pt>
                <c:pt idx="381">
                  <c:v>0.9</c:v>
                </c:pt>
                <c:pt idx="382">
                  <c:v>0.90322580645161288</c:v>
                </c:pt>
                <c:pt idx="383">
                  <c:v>0.9</c:v>
                </c:pt>
                <c:pt idx="384">
                  <c:v>0.90322580645161288</c:v>
                </c:pt>
                <c:pt idx="385">
                  <c:v>0.90322580645161288</c:v>
                </c:pt>
                <c:pt idx="386">
                  <c:v>0.8928571428571429</c:v>
                </c:pt>
                <c:pt idx="387">
                  <c:v>0.90322580645161288</c:v>
                </c:pt>
                <c:pt idx="388">
                  <c:v>0.93333333333333335</c:v>
                </c:pt>
                <c:pt idx="389">
                  <c:v>2.7096774193548385</c:v>
                </c:pt>
                <c:pt idx="390">
                  <c:v>2.7</c:v>
                </c:pt>
                <c:pt idx="391">
                  <c:v>1.8387096774193548</c:v>
                </c:pt>
                <c:pt idx="392">
                  <c:v>1.8387096774193548</c:v>
                </c:pt>
                <c:pt idx="393">
                  <c:v>1.8333333333333333</c:v>
                </c:pt>
                <c:pt idx="394">
                  <c:v>1.8387096774193548</c:v>
                </c:pt>
                <c:pt idx="395">
                  <c:v>1.8333333333333333</c:v>
                </c:pt>
                <c:pt idx="396">
                  <c:v>1.8064516129032258</c:v>
                </c:pt>
                <c:pt idx="397">
                  <c:v>1.7741935483870968</c:v>
                </c:pt>
                <c:pt idx="398">
                  <c:v>0.89655172413793105</c:v>
                </c:pt>
                <c:pt idx="399">
                  <c:v>0.93548387096774188</c:v>
                </c:pt>
                <c:pt idx="400">
                  <c:v>0.93333333333333335</c:v>
                </c:pt>
                <c:pt idx="401">
                  <c:v>0.93548387096774188</c:v>
                </c:pt>
                <c:pt idx="402">
                  <c:v>0.93333333333333335</c:v>
                </c:pt>
                <c:pt idx="403">
                  <c:v>0.93548387096774188</c:v>
                </c:pt>
                <c:pt idx="404">
                  <c:v>0.93548387096774188</c:v>
                </c:pt>
                <c:pt idx="405">
                  <c:v>0.93333333333333335</c:v>
                </c:pt>
                <c:pt idx="406">
                  <c:v>0.93548387096774188</c:v>
                </c:pt>
                <c:pt idx="407">
                  <c:v>0.93333333333333335</c:v>
                </c:pt>
                <c:pt idx="408">
                  <c:v>0.93548387096774188</c:v>
                </c:pt>
                <c:pt idx="409">
                  <c:v>0.90322580645161288</c:v>
                </c:pt>
                <c:pt idx="410">
                  <c:v>0.9642857142857143</c:v>
                </c:pt>
                <c:pt idx="411">
                  <c:v>0.967741935483871</c:v>
                </c:pt>
                <c:pt idx="412">
                  <c:v>0.93333333333333335</c:v>
                </c:pt>
                <c:pt idx="413">
                  <c:v>0.93548387096774188</c:v>
                </c:pt>
                <c:pt idx="414">
                  <c:v>0.93333333333333335</c:v>
                </c:pt>
                <c:pt idx="415">
                  <c:v>0.93548387096774188</c:v>
                </c:pt>
                <c:pt idx="416">
                  <c:v>0.41935483870967744</c:v>
                </c:pt>
                <c:pt idx="417">
                  <c:v>0.8</c:v>
                </c:pt>
              </c:numCache>
            </c:numRef>
          </c:yVal>
          <c:smooth val="0"/>
          <c:extLst>
            <c:ext xmlns:c16="http://schemas.microsoft.com/office/drawing/2014/chart" uri="{C3380CC4-5D6E-409C-BE32-E72D297353CC}">
              <c16:uniqueId val="{00000000-87EC-4297-BF7E-B466F1C1ABB7}"/>
            </c:ext>
          </c:extLst>
        </c:ser>
        <c:ser>
          <c:idx val="1"/>
          <c:order val="1"/>
          <c:tx>
            <c:v>qw</c:v>
          </c:tx>
          <c:spPr>
            <a:ln w="38100" cap="rnd">
              <a:solidFill>
                <a:srgbClr val="5B9BD5"/>
              </a:solidFill>
              <a:round/>
            </a:ln>
            <a:effectLst/>
          </c:spPr>
          <c:marker>
            <c:symbol val="none"/>
          </c:marker>
          <c:xVal>
            <c:numRef>
              <c:f>'[Kathaguri Calculation using VB_RK.xlsm]Total'!$CG$4:$CG$729</c:f>
              <c:numCache>
                <c:formatCode>dd\-mmm\-yy</c:formatCode>
                <c:ptCount val="726"/>
                <c:pt idx="0">
                  <c:v>25873</c:v>
                </c:pt>
                <c:pt idx="1">
                  <c:v>26115</c:v>
                </c:pt>
                <c:pt idx="2">
                  <c:v>26146</c:v>
                </c:pt>
                <c:pt idx="3">
                  <c:v>26177</c:v>
                </c:pt>
                <c:pt idx="4">
                  <c:v>28856</c:v>
                </c:pt>
                <c:pt idx="5">
                  <c:v>29618</c:v>
                </c:pt>
                <c:pt idx="6">
                  <c:v>29646</c:v>
                </c:pt>
                <c:pt idx="7">
                  <c:v>29677</c:v>
                </c:pt>
                <c:pt idx="8">
                  <c:v>29738</c:v>
                </c:pt>
                <c:pt idx="9">
                  <c:v>29768</c:v>
                </c:pt>
                <c:pt idx="10">
                  <c:v>29799</c:v>
                </c:pt>
                <c:pt idx="11">
                  <c:v>29830</c:v>
                </c:pt>
                <c:pt idx="12">
                  <c:v>29860</c:v>
                </c:pt>
                <c:pt idx="13">
                  <c:v>29891</c:v>
                </c:pt>
                <c:pt idx="14">
                  <c:v>29921</c:v>
                </c:pt>
                <c:pt idx="15">
                  <c:v>29952</c:v>
                </c:pt>
                <c:pt idx="16">
                  <c:v>29983</c:v>
                </c:pt>
                <c:pt idx="17">
                  <c:v>30011</c:v>
                </c:pt>
                <c:pt idx="18">
                  <c:v>30042</c:v>
                </c:pt>
                <c:pt idx="19">
                  <c:v>30072</c:v>
                </c:pt>
                <c:pt idx="20">
                  <c:v>30103</c:v>
                </c:pt>
                <c:pt idx="21">
                  <c:v>30133</c:v>
                </c:pt>
                <c:pt idx="22">
                  <c:v>30164</c:v>
                </c:pt>
                <c:pt idx="23">
                  <c:v>30195</c:v>
                </c:pt>
                <c:pt idx="24">
                  <c:v>30225</c:v>
                </c:pt>
                <c:pt idx="25">
                  <c:v>30256</c:v>
                </c:pt>
                <c:pt idx="26">
                  <c:v>30286</c:v>
                </c:pt>
                <c:pt idx="27">
                  <c:v>30317</c:v>
                </c:pt>
                <c:pt idx="28">
                  <c:v>30348</c:v>
                </c:pt>
                <c:pt idx="29">
                  <c:v>30376</c:v>
                </c:pt>
                <c:pt idx="30">
                  <c:v>30407</c:v>
                </c:pt>
                <c:pt idx="31">
                  <c:v>30437</c:v>
                </c:pt>
                <c:pt idx="32">
                  <c:v>30468</c:v>
                </c:pt>
                <c:pt idx="33">
                  <c:v>30498</c:v>
                </c:pt>
                <c:pt idx="34">
                  <c:v>30529</c:v>
                </c:pt>
                <c:pt idx="35">
                  <c:v>30560</c:v>
                </c:pt>
                <c:pt idx="36">
                  <c:v>30590</c:v>
                </c:pt>
                <c:pt idx="37">
                  <c:v>30621</c:v>
                </c:pt>
                <c:pt idx="38">
                  <c:v>30651</c:v>
                </c:pt>
                <c:pt idx="39">
                  <c:v>30682</c:v>
                </c:pt>
                <c:pt idx="40">
                  <c:v>30713</c:v>
                </c:pt>
                <c:pt idx="41">
                  <c:v>30742</c:v>
                </c:pt>
                <c:pt idx="42">
                  <c:v>30773</c:v>
                </c:pt>
                <c:pt idx="43">
                  <c:v>30803</c:v>
                </c:pt>
                <c:pt idx="44">
                  <c:v>30834</c:v>
                </c:pt>
                <c:pt idx="45">
                  <c:v>30864</c:v>
                </c:pt>
                <c:pt idx="46">
                  <c:v>30895</c:v>
                </c:pt>
                <c:pt idx="47">
                  <c:v>30926</c:v>
                </c:pt>
                <c:pt idx="48">
                  <c:v>30956</c:v>
                </c:pt>
                <c:pt idx="49">
                  <c:v>30987</c:v>
                </c:pt>
                <c:pt idx="50">
                  <c:v>31017</c:v>
                </c:pt>
                <c:pt idx="51">
                  <c:v>31048</c:v>
                </c:pt>
                <c:pt idx="52">
                  <c:v>31079</c:v>
                </c:pt>
                <c:pt idx="53">
                  <c:v>31107</c:v>
                </c:pt>
                <c:pt idx="54">
                  <c:v>31138</c:v>
                </c:pt>
                <c:pt idx="55">
                  <c:v>31168</c:v>
                </c:pt>
                <c:pt idx="56">
                  <c:v>31199</c:v>
                </c:pt>
                <c:pt idx="57">
                  <c:v>31229</c:v>
                </c:pt>
                <c:pt idx="58">
                  <c:v>31260</c:v>
                </c:pt>
                <c:pt idx="59">
                  <c:v>31291</c:v>
                </c:pt>
                <c:pt idx="60">
                  <c:v>31321</c:v>
                </c:pt>
                <c:pt idx="61">
                  <c:v>31352</c:v>
                </c:pt>
                <c:pt idx="62">
                  <c:v>31382</c:v>
                </c:pt>
                <c:pt idx="63">
                  <c:v>31413</c:v>
                </c:pt>
                <c:pt idx="64">
                  <c:v>31444</c:v>
                </c:pt>
                <c:pt idx="65">
                  <c:v>31472</c:v>
                </c:pt>
                <c:pt idx="66">
                  <c:v>31503</c:v>
                </c:pt>
                <c:pt idx="67">
                  <c:v>31533</c:v>
                </c:pt>
                <c:pt idx="68">
                  <c:v>31564</c:v>
                </c:pt>
                <c:pt idx="69">
                  <c:v>31594</c:v>
                </c:pt>
                <c:pt idx="70">
                  <c:v>31625</c:v>
                </c:pt>
                <c:pt idx="71">
                  <c:v>31656</c:v>
                </c:pt>
                <c:pt idx="72">
                  <c:v>31686</c:v>
                </c:pt>
                <c:pt idx="73">
                  <c:v>31717</c:v>
                </c:pt>
                <c:pt idx="74">
                  <c:v>31747</c:v>
                </c:pt>
                <c:pt idx="75">
                  <c:v>31778</c:v>
                </c:pt>
                <c:pt idx="76">
                  <c:v>31809</c:v>
                </c:pt>
                <c:pt idx="77">
                  <c:v>31837</c:v>
                </c:pt>
                <c:pt idx="78">
                  <c:v>31868</c:v>
                </c:pt>
                <c:pt idx="79">
                  <c:v>31898</c:v>
                </c:pt>
                <c:pt idx="80">
                  <c:v>31929</c:v>
                </c:pt>
                <c:pt idx="81">
                  <c:v>31959</c:v>
                </c:pt>
                <c:pt idx="82">
                  <c:v>31990</c:v>
                </c:pt>
                <c:pt idx="83">
                  <c:v>32021</c:v>
                </c:pt>
                <c:pt idx="84">
                  <c:v>32051</c:v>
                </c:pt>
                <c:pt idx="85">
                  <c:v>32082</c:v>
                </c:pt>
                <c:pt idx="86">
                  <c:v>32112</c:v>
                </c:pt>
                <c:pt idx="87">
                  <c:v>32143</c:v>
                </c:pt>
                <c:pt idx="88">
                  <c:v>32174</c:v>
                </c:pt>
                <c:pt idx="89">
                  <c:v>32203</c:v>
                </c:pt>
                <c:pt idx="90">
                  <c:v>32234</c:v>
                </c:pt>
                <c:pt idx="91">
                  <c:v>32264</c:v>
                </c:pt>
                <c:pt idx="92">
                  <c:v>32295</c:v>
                </c:pt>
                <c:pt idx="93">
                  <c:v>32325</c:v>
                </c:pt>
                <c:pt idx="94">
                  <c:v>32356</c:v>
                </c:pt>
                <c:pt idx="95">
                  <c:v>32387</c:v>
                </c:pt>
                <c:pt idx="96">
                  <c:v>32417</c:v>
                </c:pt>
                <c:pt idx="97">
                  <c:v>32448</c:v>
                </c:pt>
                <c:pt idx="98">
                  <c:v>32478</c:v>
                </c:pt>
                <c:pt idx="99">
                  <c:v>32509</c:v>
                </c:pt>
                <c:pt idx="100">
                  <c:v>32540</c:v>
                </c:pt>
                <c:pt idx="101">
                  <c:v>32568</c:v>
                </c:pt>
                <c:pt idx="102">
                  <c:v>32599</c:v>
                </c:pt>
                <c:pt idx="103">
                  <c:v>32629</c:v>
                </c:pt>
                <c:pt idx="104">
                  <c:v>32660</c:v>
                </c:pt>
                <c:pt idx="105">
                  <c:v>32690</c:v>
                </c:pt>
                <c:pt idx="106">
                  <c:v>32721</c:v>
                </c:pt>
                <c:pt idx="107">
                  <c:v>32752</c:v>
                </c:pt>
                <c:pt idx="108">
                  <c:v>32782</c:v>
                </c:pt>
                <c:pt idx="109">
                  <c:v>32813</c:v>
                </c:pt>
                <c:pt idx="110">
                  <c:v>32843</c:v>
                </c:pt>
                <c:pt idx="111">
                  <c:v>32874</c:v>
                </c:pt>
                <c:pt idx="112">
                  <c:v>32905</c:v>
                </c:pt>
                <c:pt idx="113">
                  <c:v>32933</c:v>
                </c:pt>
                <c:pt idx="114">
                  <c:v>32964</c:v>
                </c:pt>
                <c:pt idx="115">
                  <c:v>32994</c:v>
                </c:pt>
                <c:pt idx="116">
                  <c:v>33025</c:v>
                </c:pt>
                <c:pt idx="117">
                  <c:v>33055</c:v>
                </c:pt>
                <c:pt idx="118">
                  <c:v>33086</c:v>
                </c:pt>
                <c:pt idx="119">
                  <c:v>33117</c:v>
                </c:pt>
                <c:pt idx="120">
                  <c:v>33147</c:v>
                </c:pt>
                <c:pt idx="121">
                  <c:v>33178</c:v>
                </c:pt>
                <c:pt idx="122">
                  <c:v>33208</c:v>
                </c:pt>
                <c:pt idx="123">
                  <c:v>33239</c:v>
                </c:pt>
                <c:pt idx="124">
                  <c:v>33270</c:v>
                </c:pt>
                <c:pt idx="125">
                  <c:v>33298</c:v>
                </c:pt>
                <c:pt idx="126">
                  <c:v>33329</c:v>
                </c:pt>
                <c:pt idx="127">
                  <c:v>33359</c:v>
                </c:pt>
                <c:pt idx="128">
                  <c:v>33390</c:v>
                </c:pt>
                <c:pt idx="129">
                  <c:v>33420</c:v>
                </c:pt>
                <c:pt idx="130">
                  <c:v>33451</c:v>
                </c:pt>
                <c:pt idx="131">
                  <c:v>33482</c:v>
                </c:pt>
                <c:pt idx="132">
                  <c:v>33512</c:v>
                </c:pt>
                <c:pt idx="133">
                  <c:v>33543</c:v>
                </c:pt>
                <c:pt idx="134">
                  <c:v>33573</c:v>
                </c:pt>
                <c:pt idx="135">
                  <c:v>33604</c:v>
                </c:pt>
                <c:pt idx="136">
                  <c:v>33635</c:v>
                </c:pt>
                <c:pt idx="137">
                  <c:v>33664</c:v>
                </c:pt>
                <c:pt idx="138">
                  <c:v>33695</c:v>
                </c:pt>
                <c:pt idx="139">
                  <c:v>33725</c:v>
                </c:pt>
                <c:pt idx="140">
                  <c:v>33756</c:v>
                </c:pt>
                <c:pt idx="141">
                  <c:v>33786</c:v>
                </c:pt>
                <c:pt idx="142">
                  <c:v>33817</c:v>
                </c:pt>
                <c:pt idx="143">
                  <c:v>33848</c:v>
                </c:pt>
                <c:pt idx="144">
                  <c:v>33878</c:v>
                </c:pt>
                <c:pt idx="145">
                  <c:v>33909</c:v>
                </c:pt>
                <c:pt idx="146">
                  <c:v>33939</c:v>
                </c:pt>
                <c:pt idx="147">
                  <c:v>33970</c:v>
                </c:pt>
                <c:pt idx="148">
                  <c:v>34001</c:v>
                </c:pt>
                <c:pt idx="149">
                  <c:v>34029</c:v>
                </c:pt>
                <c:pt idx="150">
                  <c:v>34060</c:v>
                </c:pt>
                <c:pt idx="151">
                  <c:v>34090</c:v>
                </c:pt>
                <c:pt idx="152">
                  <c:v>34121</c:v>
                </c:pt>
                <c:pt idx="153">
                  <c:v>34151</c:v>
                </c:pt>
                <c:pt idx="154">
                  <c:v>34182</c:v>
                </c:pt>
                <c:pt idx="155">
                  <c:v>34213</c:v>
                </c:pt>
                <c:pt idx="156">
                  <c:v>34243</c:v>
                </c:pt>
                <c:pt idx="157">
                  <c:v>34274</c:v>
                </c:pt>
                <c:pt idx="158">
                  <c:v>34304</c:v>
                </c:pt>
                <c:pt idx="159">
                  <c:v>34335</c:v>
                </c:pt>
                <c:pt idx="160">
                  <c:v>34366</c:v>
                </c:pt>
                <c:pt idx="161">
                  <c:v>34394</c:v>
                </c:pt>
                <c:pt idx="162">
                  <c:v>34425</c:v>
                </c:pt>
                <c:pt idx="163">
                  <c:v>34455</c:v>
                </c:pt>
                <c:pt idx="164">
                  <c:v>34486</c:v>
                </c:pt>
                <c:pt idx="165">
                  <c:v>34516</c:v>
                </c:pt>
                <c:pt idx="166">
                  <c:v>34547</c:v>
                </c:pt>
                <c:pt idx="167">
                  <c:v>34578</c:v>
                </c:pt>
                <c:pt idx="168">
                  <c:v>34608</c:v>
                </c:pt>
                <c:pt idx="169">
                  <c:v>34639</c:v>
                </c:pt>
                <c:pt idx="170">
                  <c:v>34669</c:v>
                </c:pt>
                <c:pt idx="171">
                  <c:v>34700</c:v>
                </c:pt>
                <c:pt idx="172">
                  <c:v>34731</c:v>
                </c:pt>
                <c:pt idx="173">
                  <c:v>34759</c:v>
                </c:pt>
                <c:pt idx="174">
                  <c:v>34790</c:v>
                </c:pt>
                <c:pt idx="175">
                  <c:v>34820</c:v>
                </c:pt>
                <c:pt idx="176">
                  <c:v>34851</c:v>
                </c:pt>
                <c:pt idx="177">
                  <c:v>34881</c:v>
                </c:pt>
                <c:pt idx="178">
                  <c:v>34912</c:v>
                </c:pt>
                <c:pt idx="179">
                  <c:v>34943</c:v>
                </c:pt>
                <c:pt idx="180">
                  <c:v>34973</c:v>
                </c:pt>
                <c:pt idx="181">
                  <c:v>35004</c:v>
                </c:pt>
                <c:pt idx="182">
                  <c:v>35034</c:v>
                </c:pt>
                <c:pt idx="183">
                  <c:v>35065</c:v>
                </c:pt>
                <c:pt idx="184">
                  <c:v>35096</c:v>
                </c:pt>
                <c:pt idx="185">
                  <c:v>35125</c:v>
                </c:pt>
                <c:pt idx="186">
                  <c:v>35156</c:v>
                </c:pt>
                <c:pt idx="187">
                  <c:v>35186</c:v>
                </c:pt>
                <c:pt idx="188">
                  <c:v>35217</c:v>
                </c:pt>
                <c:pt idx="189">
                  <c:v>35247</c:v>
                </c:pt>
                <c:pt idx="190">
                  <c:v>35278</c:v>
                </c:pt>
                <c:pt idx="191">
                  <c:v>35309</c:v>
                </c:pt>
                <c:pt idx="192">
                  <c:v>35339</c:v>
                </c:pt>
                <c:pt idx="193">
                  <c:v>35370</c:v>
                </c:pt>
                <c:pt idx="194">
                  <c:v>35400</c:v>
                </c:pt>
                <c:pt idx="195">
                  <c:v>35431</c:v>
                </c:pt>
                <c:pt idx="196">
                  <c:v>35462</c:v>
                </c:pt>
                <c:pt idx="197">
                  <c:v>35490</c:v>
                </c:pt>
                <c:pt idx="198">
                  <c:v>35521</c:v>
                </c:pt>
                <c:pt idx="199">
                  <c:v>35551</c:v>
                </c:pt>
                <c:pt idx="200">
                  <c:v>35582</c:v>
                </c:pt>
                <c:pt idx="201">
                  <c:v>35612</c:v>
                </c:pt>
                <c:pt idx="202">
                  <c:v>35643</c:v>
                </c:pt>
                <c:pt idx="203">
                  <c:v>35674</c:v>
                </c:pt>
                <c:pt idx="204">
                  <c:v>35704</c:v>
                </c:pt>
                <c:pt idx="205">
                  <c:v>35735</c:v>
                </c:pt>
                <c:pt idx="206">
                  <c:v>35765</c:v>
                </c:pt>
                <c:pt idx="207">
                  <c:v>35796</c:v>
                </c:pt>
                <c:pt idx="208">
                  <c:v>35827</c:v>
                </c:pt>
                <c:pt idx="209">
                  <c:v>35855</c:v>
                </c:pt>
                <c:pt idx="210">
                  <c:v>35886</c:v>
                </c:pt>
                <c:pt idx="211">
                  <c:v>35916</c:v>
                </c:pt>
                <c:pt idx="212">
                  <c:v>35947</c:v>
                </c:pt>
                <c:pt idx="213">
                  <c:v>35977</c:v>
                </c:pt>
                <c:pt idx="214">
                  <c:v>36008</c:v>
                </c:pt>
                <c:pt idx="215">
                  <c:v>36039</c:v>
                </c:pt>
                <c:pt idx="216">
                  <c:v>36069</c:v>
                </c:pt>
                <c:pt idx="217">
                  <c:v>36100</c:v>
                </c:pt>
                <c:pt idx="218">
                  <c:v>36130</c:v>
                </c:pt>
                <c:pt idx="219">
                  <c:v>36161</c:v>
                </c:pt>
                <c:pt idx="220">
                  <c:v>36192</c:v>
                </c:pt>
                <c:pt idx="221">
                  <c:v>36220</c:v>
                </c:pt>
                <c:pt idx="222">
                  <c:v>36251</c:v>
                </c:pt>
                <c:pt idx="223">
                  <c:v>36281</c:v>
                </c:pt>
                <c:pt idx="224">
                  <c:v>36312</c:v>
                </c:pt>
                <c:pt idx="225">
                  <c:v>36342</c:v>
                </c:pt>
                <c:pt idx="226">
                  <c:v>36373</c:v>
                </c:pt>
                <c:pt idx="227">
                  <c:v>36404</c:v>
                </c:pt>
                <c:pt idx="228">
                  <c:v>36434</c:v>
                </c:pt>
                <c:pt idx="229">
                  <c:v>36465</c:v>
                </c:pt>
                <c:pt idx="230">
                  <c:v>36495</c:v>
                </c:pt>
                <c:pt idx="231">
                  <c:v>36526</c:v>
                </c:pt>
                <c:pt idx="232">
                  <c:v>36557</c:v>
                </c:pt>
                <c:pt idx="233">
                  <c:v>36586</c:v>
                </c:pt>
                <c:pt idx="234">
                  <c:v>36617</c:v>
                </c:pt>
                <c:pt idx="235">
                  <c:v>36647</c:v>
                </c:pt>
                <c:pt idx="236">
                  <c:v>36678</c:v>
                </c:pt>
                <c:pt idx="237">
                  <c:v>36708</c:v>
                </c:pt>
                <c:pt idx="238">
                  <c:v>36739</c:v>
                </c:pt>
                <c:pt idx="239">
                  <c:v>36770</c:v>
                </c:pt>
                <c:pt idx="240">
                  <c:v>36800</c:v>
                </c:pt>
                <c:pt idx="241">
                  <c:v>36831</c:v>
                </c:pt>
                <c:pt idx="242">
                  <c:v>36861</c:v>
                </c:pt>
                <c:pt idx="243">
                  <c:v>36892</c:v>
                </c:pt>
                <c:pt idx="244">
                  <c:v>36923</c:v>
                </c:pt>
                <c:pt idx="245">
                  <c:v>36951</c:v>
                </c:pt>
                <c:pt idx="246">
                  <c:v>36982</c:v>
                </c:pt>
                <c:pt idx="247">
                  <c:v>37012</c:v>
                </c:pt>
                <c:pt idx="248">
                  <c:v>37043</c:v>
                </c:pt>
                <c:pt idx="249">
                  <c:v>37073</c:v>
                </c:pt>
                <c:pt idx="250">
                  <c:v>37104</c:v>
                </c:pt>
                <c:pt idx="251">
                  <c:v>37135</c:v>
                </c:pt>
                <c:pt idx="252">
                  <c:v>37165</c:v>
                </c:pt>
                <c:pt idx="253">
                  <c:v>37196</c:v>
                </c:pt>
                <c:pt idx="254">
                  <c:v>37226</c:v>
                </c:pt>
                <c:pt idx="255">
                  <c:v>37257</c:v>
                </c:pt>
                <c:pt idx="256">
                  <c:v>37288</c:v>
                </c:pt>
                <c:pt idx="257">
                  <c:v>37316</c:v>
                </c:pt>
                <c:pt idx="258">
                  <c:v>37347</c:v>
                </c:pt>
                <c:pt idx="259">
                  <c:v>37377</c:v>
                </c:pt>
                <c:pt idx="260">
                  <c:v>37408</c:v>
                </c:pt>
                <c:pt idx="261">
                  <c:v>37438</c:v>
                </c:pt>
                <c:pt idx="262">
                  <c:v>37469</c:v>
                </c:pt>
                <c:pt idx="263">
                  <c:v>37500</c:v>
                </c:pt>
                <c:pt idx="264">
                  <c:v>37530</c:v>
                </c:pt>
                <c:pt idx="265">
                  <c:v>37561</c:v>
                </c:pt>
                <c:pt idx="266">
                  <c:v>37591</c:v>
                </c:pt>
                <c:pt idx="267">
                  <c:v>37622</c:v>
                </c:pt>
                <c:pt idx="268">
                  <c:v>37653</c:v>
                </c:pt>
                <c:pt idx="269">
                  <c:v>37681</c:v>
                </c:pt>
                <c:pt idx="270">
                  <c:v>37712</c:v>
                </c:pt>
                <c:pt idx="271">
                  <c:v>37742</c:v>
                </c:pt>
                <c:pt idx="272">
                  <c:v>37773</c:v>
                </c:pt>
                <c:pt idx="273">
                  <c:v>37803</c:v>
                </c:pt>
                <c:pt idx="274">
                  <c:v>37834</c:v>
                </c:pt>
                <c:pt idx="275">
                  <c:v>37865</c:v>
                </c:pt>
                <c:pt idx="276">
                  <c:v>37895</c:v>
                </c:pt>
                <c:pt idx="277">
                  <c:v>37926</c:v>
                </c:pt>
                <c:pt idx="278">
                  <c:v>37956</c:v>
                </c:pt>
                <c:pt idx="279">
                  <c:v>37987</c:v>
                </c:pt>
                <c:pt idx="280">
                  <c:v>38018</c:v>
                </c:pt>
                <c:pt idx="281">
                  <c:v>38047</c:v>
                </c:pt>
                <c:pt idx="282">
                  <c:v>38078</c:v>
                </c:pt>
                <c:pt idx="283">
                  <c:v>38108</c:v>
                </c:pt>
                <c:pt idx="284">
                  <c:v>38139</c:v>
                </c:pt>
                <c:pt idx="285">
                  <c:v>38169</c:v>
                </c:pt>
                <c:pt idx="286">
                  <c:v>38200</c:v>
                </c:pt>
                <c:pt idx="287">
                  <c:v>38231</c:v>
                </c:pt>
                <c:pt idx="288">
                  <c:v>38261</c:v>
                </c:pt>
                <c:pt idx="289">
                  <c:v>38292</c:v>
                </c:pt>
                <c:pt idx="290">
                  <c:v>38322</c:v>
                </c:pt>
                <c:pt idx="291">
                  <c:v>38353</c:v>
                </c:pt>
                <c:pt idx="292">
                  <c:v>38384</c:v>
                </c:pt>
                <c:pt idx="293">
                  <c:v>38412</c:v>
                </c:pt>
                <c:pt idx="294">
                  <c:v>38443</c:v>
                </c:pt>
                <c:pt idx="295">
                  <c:v>38473</c:v>
                </c:pt>
                <c:pt idx="296">
                  <c:v>38504</c:v>
                </c:pt>
                <c:pt idx="297">
                  <c:v>38534</c:v>
                </c:pt>
                <c:pt idx="298">
                  <c:v>38565</c:v>
                </c:pt>
                <c:pt idx="299">
                  <c:v>38596</c:v>
                </c:pt>
                <c:pt idx="300">
                  <c:v>38626</c:v>
                </c:pt>
                <c:pt idx="301">
                  <c:v>38657</c:v>
                </c:pt>
                <c:pt idx="302">
                  <c:v>38687</c:v>
                </c:pt>
                <c:pt idx="303">
                  <c:v>38718</c:v>
                </c:pt>
                <c:pt idx="304">
                  <c:v>38749</c:v>
                </c:pt>
                <c:pt idx="305">
                  <c:v>38777</c:v>
                </c:pt>
                <c:pt idx="306">
                  <c:v>38808</c:v>
                </c:pt>
                <c:pt idx="307">
                  <c:v>38838</c:v>
                </c:pt>
                <c:pt idx="308">
                  <c:v>38869</c:v>
                </c:pt>
                <c:pt idx="309">
                  <c:v>38899</c:v>
                </c:pt>
                <c:pt idx="310">
                  <c:v>38930</c:v>
                </c:pt>
                <c:pt idx="311">
                  <c:v>38961</c:v>
                </c:pt>
                <c:pt idx="312">
                  <c:v>38991</c:v>
                </c:pt>
                <c:pt idx="313">
                  <c:v>39022</c:v>
                </c:pt>
                <c:pt idx="314">
                  <c:v>39052</c:v>
                </c:pt>
                <c:pt idx="315">
                  <c:v>39083</c:v>
                </c:pt>
                <c:pt idx="316">
                  <c:v>39114</c:v>
                </c:pt>
                <c:pt idx="317">
                  <c:v>39142</c:v>
                </c:pt>
                <c:pt idx="318">
                  <c:v>39173</c:v>
                </c:pt>
                <c:pt idx="319">
                  <c:v>39203</c:v>
                </c:pt>
                <c:pt idx="320">
                  <c:v>39234</c:v>
                </c:pt>
                <c:pt idx="321">
                  <c:v>39264</c:v>
                </c:pt>
                <c:pt idx="322">
                  <c:v>39295</c:v>
                </c:pt>
                <c:pt idx="323">
                  <c:v>39326</c:v>
                </c:pt>
                <c:pt idx="324">
                  <c:v>39356</c:v>
                </c:pt>
                <c:pt idx="325">
                  <c:v>39387</c:v>
                </c:pt>
                <c:pt idx="326">
                  <c:v>39417</c:v>
                </c:pt>
                <c:pt idx="327">
                  <c:v>39448</c:v>
                </c:pt>
                <c:pt idx="328">
                  <c:v>39479</c:v>
                </c:pt>
                <c:pt idx="329">
                  <c:v>39508</c:v>
                </c:pt>
                <c:pt idx="330">
                  <c:v>39539</c:v>
                </c:pt>
                <c:pt idx="331">
                  <c:v>39569</c:v>
                </c:pt>
                <c:pt idx="332">
                  <c:v>39600</c:v>
                </c:pt>
                <c:pt idx="333">
                  <c:v>39630</c:v>
                </c:pt>
                <c:pt idx="334">
                  <c:v>39661</c:v>
                </c:pt>
                <c:pt idx="335">
                  <c:v>39692</c:v>
                </c:pt>
                <c:pt idx="336">
                  <c:v>39722</c:v>
                </c:pt>
                <c:pt idx="337">
                  <c:v>39753</c:v>
                </c:pt>
                <c:pt idx="338">
                  <c:v>39783</c:v>
                </c:pt>
                <c:pt idx="339">
                  <c:v>39814</c:v>
                </c:pt>
                <c:pt idx="340">
                  <c:v>39845</c:v>
                </c:pt>
                <c:pt idx="341">
                  <c:v>39873</c:v>
                </c:pt>
                <c:pt idx="342">
                  <c:v>39904</c:v>
                </c:pt>
                <c:pt idx="343">
                  <c:v>39934</c:v>
                </c:pt>
                <c:pt idx="344">
                  <c:v>39965</c:v>
                </c:pt>
                <c:pt idx="345">
                  <c:v>40787</c:v>
                </c:pt>
                <c:pt idx="346">
                  <c:v>40817</c:v>
                </c:pt>
                <c:pt idx="347">
                  <c:v>40848</c:v>
                </c:pt>
                <c:pt idx="348">
                  <c:v>40878</c:v>
                </c:pt>
                <c:pt idx="349">
                  <c:v>40909</c:v>
                </c:pt>
                <c:pt idx="350">
                  <c:v>40940</c:v>
                </c:pt>
                <c:pt idx="351">
                  <c:v>40969</c:v>
                </c:pt>
                <c:pt idx="352">
                  <c:v>41000</c:v>
                </c:pt>
                <c:pt idx="353">
                  <c:v>41030</c:v>
                </c:pt>
                <c:pt idx="354">
                  <c:v>41061</c:v>
                </c:pt>
                <c:pt idx="355">
                  <c:v>41091</c:v>
                </c:pt>
                <c:pt idx="356">
                  <c:v>41122</c:v>
                </c:pt>
                <c:pt idx="357">
                  <c:v>41153</c:v>
                </c:pt>
                <c:pt idx="358">
                  <c:v>41183</c:v>
                </c:pt>
                <c:pt idx="359">
                  <c:v>41214</c:v>
                </c:pt>
                <c:pt idx="360">
                  <c:v>41244</c:v>
                </c:pt>
                <c:pt idx="361">
                  <c:v>41275</c:v>
                </c:pt>
                <c:pt idx="362">
                  <c:v>41306</c:v>
                </c:pt>
                <c:pt idx="363">
                  <c:v>41334</c:v>
                </c:pt>
                <c:pt idx="364">
                  <c:v>41365</c:v>
                </c:pt>
                <c:pt idx="365">
                  <c:v>41395</c:v>
                </c:pt>
                <c:pt idx="366">
                  <c:v>41426</c:v>
                </c:pt>
                <c:pt idx="367">
                  <c:v>41456</c:v>
                </c:pt>
                <c:pt idx="368">
                  <c:v>41487</c:v>
                </c:pt>
                <c:pt idx="369">
                  <c:v>41518</c:v>
                </c:pt>
                <c:pt idx="370">
                  <c:v>41548</c:v>
                </c:pt>
                <c:pt idx="371">
                  <c:v>41579</c:v>
                </c:pt>
                <c:pt idx="372">
                  <c:v>41609</c:v>
                </c:pt>
                <c:pt idx="373">
                  <c:v>41640</c:v>
                </c:pt>
                <c:pt idx="374">
                  <c:v>41671</c:v>
                </c:pt>
                <c:pt idx="375">
                  <c:v>41699</c:v>
                </c:pt>
                <c:pt idx="376">
                  <c:v>41730</c:v>
                </c:pt>
                <c:pt idx="377">
                  <c:v>41760</c:v>
                </c:pt>
                <c:pt idx="378">
                  <c:v>41791</c:v>
                </c:pt>
                <c:pt idx="379">
                  <c:v>41821</c:v>
                </c:pt>
                <c:pt idx="380">
                  <c:v>41852</c:v>
                </c:pt>
                <c:pt idx="381">
                  <c:v>41883</c:v>
                </c:pt>
                <c:pt idx="382">
                  <c:v>41913</c:v>
                </c:pt>
                <c:pt idx="383">
                  <c:v>41944</c:v>
                </c:pt>
                <c:pt idx="384">
                  <c:v>41974</c:v>
                </c:pt>
                <c:pt idx="385">
                  <c:v>42005</c:v>
                </c:pt>
                <c:pt idx="386">
                  <c:v>42036</c:v>
                </c:pt>
                <c:pt idx="387">
                  <c:v>42064</c:v>
                </c:pt>
                <c:pt idx="388">
                  <c:v>42095</c:v>
                </c:pt>
                <c:pt idx="389">
                  <c:v>42125</c:v>
                </c:pt>
                <c:pt idx="390">
                  <c:v>42156</c:v>
                </c:pt>
                <c:pt idx="391">
                  <c:v>42186</c:v>
                </c:pt>
                <c:pt idx="392">
                  <c:v>42217</c:v>
                </c:pt>
                <c:pt idx="393">
                  <c:v>42248</c:v>
                </c:pt>
                <c:pt idx="394">
                  <c:v>42278</c:v>
                </c:pt>
                <c:pt idx="395">
                  <c:v>42309</c:v>
                </c:pt>
                <c:pt idx="396">
                  <c:v>42339</c:v>
                </c:pt>
                <c:pt idx="397">
                  <c:v>42370</c:v>
                </c:pt>
                <c:pt idx="398">
                  <c:v>42401</c:v>
                </c:pt>
                <c:pt idx="399">
                  <c:v>42430</c:v>
                </c:pt>
                <c:pt idx="400">
                  <c:v>42461</c:v>
                </c:pt>
                <c:pt idx="401">
                  <c:v>42491</c:v>
                </c:pt>
                <c:pt idx="402">
                  <c:v>42522</c:v>
                </c:pt>
                <c:pt idx="403">
                  <c:v>42552</c:v>
                </c:pt>
                <c:pt idx="404">
                  <c:v>42583</c:v>
                </c:pt>
                <c:pt idx="405">
                  <c:v>42614</c:v>
                </c:pt>
                <c:pt idx="406">
                  <c:v>42644</c:v>
                </c:pt>
                <c:pt idx="407">
                  <c:v>42675</c:v>
                </c:pt>
                <c:pt idx="408">
                  <c:v>42705</c:v>
                </c:pt>
                <c:pt idx="409">
                  <c:v>42736</c:v>
                </c:pt>
                <c:pt idx="410">
                  <c:v>42767</c:v>
                </c:pt>
                <c:pt idx="411">
                  <c:v>42795</c:v>
                </c:pt>
                <c:pt idx="412">
                  <c:v>42826</c:v>
                </c:pt>
                <c:pt idx="413">
                  <c:v>42856</c:v>
                </c:pt>
                <c:pt idx="414">
                  <c:v>42887</c:v>
                </c:pt>
                <c:pt idx="415">
                  <c:v>42917</c:v>
                </c:pt>
                <c:pt idx="416">
                  <c:v>42948</c:v>
                </c:pt>
                <c:pt idx="417">
                  <c:v>42979</c:v>
                </c:pt>
              </c:numCache>
            </c:numRef>
          </c:xVal>
          <c:yVal>
            <c:numRef>
              <c:f>'[Kathaguri Calculation using VB_RK.xlsm]Total'!$CM$4:$CM$729</c:f>
              <c:numCache>
                <c:formatCode>General</c:formatCode>
                <c:ptCount val="726"/>
                <c:pt idx="0">
                  <c:v>0</c:v>
                </c:pt>
                <c:pt idx="1">
                  <c:v>0</c:v>
                </c:pt>
                <c:pt idx="2">
                  <c:v>0</c:v>
                </c:pt>
                <c:pt idx="3">
                  <c:v>0</c:v>
                </c:pt>
                <c:pt idx="4">
                  <c:v>0.4838709677419355</c:v>
                </c:pt>
                <c:pt idx="5">
                  <c:v>0.5357142857142857</c:v>
                </c:pt>
                <c:pt idx="6">
                  <c:v>0.35483870967741937</c:v>
                </c:pt>
                <c:pt idx="7">
                  <c:v>6.6666666666666666E-2</c:v>
                </c:pt>
                <c:pt idx="8">
                  <c:v>0</c:v>
                </c:pt>
                <c:pt idx="9">
                  <c:v>0</c:v>
                </c:pt>
                <c:pt idx="10">
                  <c:v>0</c:v>
                </c:pt>
                <c:pt idx="11">
                  <c:v>0.43333333333333335</c:v>
                </c:pt>
                <c:pt idx="12">
                  <c:v>3.6774193548387095</c:v>
                </c:pt>
                <c:pt idx="13">
                  <c:v>3.9</c:v>
                </c:pt>
                <c:pt idx="14">
                  <c:v>2.064516129032258</c:v>
                </c:pt>
                <c:pt idx="15">
                  <c:v>1.3225806451612903</c:v>
                </c:pt>
                <c:pt idx="16">
                  <c:v>0</c:v>
                </c:pt>
                <c:pt idx="17">
                  <c:v>0</c:v>
                </c:pt>
                <c:pt idx="18">
                  <c:v>3.3333333333333333E-2</c:v>
                </c:pt>
                <c:pt idx="19">
                  <c:v>0</c:v>
                </c:pt>
                <c:pt idx="20">
                  <c:v>1.2</c:v>
                </c:pt>
                <c:pt idx="21">
                  <c:v>5.096774193548387</c:v>
                </c:pt>
                <c:pt idx="22">
                  <c:v>3.774193548387097</c:v>
                </c:pt>
                <c:pt idx="23">
                  <c:v>7.2666666666666666</c:v>
                </c:pt>
                <c:pt idx="24">
                  <c:v>5.096774193548387</c:v>
                </c:pt>
                <c:pt idx="25">
                  <c:v>11.5</c:v>
                </c:pt>
                <c:pt idx="26">
                  <c:v>21.838709677419356</c:v>
                </c:pt>
                <c:pt idx="27">
                  <c:v>44.903225806451616</c:v>
                </c:pt>
                <c:pt idx="28">
                  <c:v>17.857142857142858</c:v>
                </c:pt>
                <c:pt idx="29">
                  <c:v>23.193548387096776</c:v>
                </c:pt>
                <c:pt idx="30">
                  <c:v>24.3</c:v>
                </c:pt>
                <c:pt idx="31">
                  <c:v>13.096774193548388</c:v>
                </c:pt>
                <c:pt idx="32">
                  <c:v>1.0666666666666667</c:v>
                </c:pt>
                <c:pt idx="33">
                  <c:v>17.838709677419356</c:v>
                </c:pt>
                <c:pt idx="34">
                  <c:v>44.354838709677416</c:v>
                </c:pt>
                <c:pt idx="35">
                  <c:v>32.06666666666667</c:v>
                </c:pt>
                <c:pt idx="36">
                  <c:v>32.612903225806448</c:v>
                </c:pt>
                <c:pt idx="37">
                  <c:v>26.233333333333334</c:v>
                </c:pt>
                <c:pt idx="38">
                  <c:v>37.032258064516128</c:v>
                </c:pt>
                <c:pt idx="39">
                  <c:v>49.70967741935484</c:v>
                </c:pt>
                <c:pt idx="40">
                  <c:v>54.655172413793103</c:v>
                </c:pt>
                <c:pt idx="41">
                  <c:v>43.387096774193552</c:v>
                </c:pt>
                <c:pt idx="42">
                  <c:v>23.933333333333334</c:v>
                </c:pt>
                <c:pt idx="43">
                  <c:v>15.096774193548388</c:v>
                </c:pt>
                <c:pt idx="44">
                  <c:v>13.333333333333334</c:v>
                </c:pt>
                <c:pt idx="45">
                  <c:v>11.64516129032258</c:v>
                </c:pt>
                <c:pt idx="46">
                  <c:v>13.516129032258064</c:v>
                </c:pt>
                <c:pt idx="47">
                  <c:v>41.666666666666664</c:v>
                </c:pt>
                <c:pt idx="48">
                  <c:v>48.161290322580648</c:v>
                </c:pt>
                <c:pt idx="49">
                  <c:v>60.266666666666666</c:v>
                </c:pt>
                <c:pt idx="50">
                  <c:v>120.61290322580645</c:v>
                </c:pt>
                <c:pt idx="51">
                  <c:v>97.483870967741936</c:v>
                </c:pt>
                <c:pt idx="52">
                  <c:v>95.607142857142861</c:v>
                </c:pt>
                <c:pt idx="53">
                  <c:v>101.51612903225806</c:v>
                </c:pt>
                <c:pt idx="54">
                  <c:v>95.433333333333337</c:v>
                </c:pt>
                <c:pt idx="55">
                  <c:v>94.387096774193552</c:v>
                </c:pt>
                <c:pt idx="56">
                  <c:v>141.76666666666668</c:v>
                </c:pt>
                <c:pt idx="57">
                  <c:v>133.93548387096774</c:v>
                </c:pt>
                <c:pt idx="58">
                  <c:v>113.2258064516129</c:v>
                </c:pt>
                <c:pt idx="59">
                  <c:v>128.76666666666668</c:v>
                </c:pt>
                <c:pt idx="60">
                  <c:v>126.80645161290323</c:v>
                </c:pt>
                <c:pt idx="61">
                  <c:v>110.33333333333333</c:v>
                </c:pt>
                <c:pt idx="62">
                  <c:v>126.90322580645162</c:v>
                </c:pt>
                <c:pt idx="63">
                  <c:v>66.709677419354833</c:v>
                </c:pt>
                <c:pt idx="64">
                  <c:v>61.035714285714285</c:v>
                </c:pt>
                <c:pt idx="65">
                  <c:v>66.870967741935488</c:v>
                </c:pt>
                <c:pt idx="66">
                  <c:v>59.466666666666669</c:v>
                </c:pt>
                <c:pt idx="67">
                  <c:v>58.322580645161288</c:v>
                </c:pt>
                <c:pt idx="68">
                  <c:v>71.8</c:v>
                </c:pt>
                <c:pt idx="69">
                  <c:v>91.161290322580641</c:v>
                </c:pt>
                <c:pt idx="70">
                  <c:v>89.064516129032256</c:v>
                </c:pt>
                <c:pt idx="71">
                  <c:v>122.23333333333333</c:v>
                </c:pt>
                <c:pt idx="72">
                  <c:v>135.25806451612902</c:v>
                </c:pt>
                <c:pt idx="73">
                  <c:v>120.8</c:v>
                </c:pt>
                <c:pt idx="74">
                  <c:v>132.7741935483871</c:v>
                </c:pt>
                <c:pt idx="75">
                  <c:v>97.677419354838705</c:v>
                </c:pt>
                <c:pt idx="76">
                  <c:v>123.89285714285714</c:v>
                </c:pt>
                <c:pt idx="77">
                  <c:v>126.70967741935483</c:v>
                </c:pt>
                <c:pt idx="78">
                  <c:v>105.63333333333334</c:v>
                </c:pt>
                <c:pt idx="79">
                  <c:v>102.48387096774194</c:v>
                </c:pt>
                <c:pt idx="80">
                  <c:v>64.166666666666671</c:v>
                </c:pt>
                <c:pt idx="81">
                  <c:v>36.645161290322584</c:v>
                </c:pt>
                <c:pt idx="82">
                  <c:v>45.225806451612904</c:v>
                </c:pt>
                <c:pt idx="83">
                  <c:v>64.066666666666663</c:v>
                </c:pt>
                <c:pt idx="84">
                  <c:v>70.58064516129032</c:v>
                </c:pt>
                <c:pt idx="85">
                  <c:v>57</c:v>
                </c:pt>
                <c:pt idx="86">
                  <c:v>63.774193548387096</c:v>
                </c:pt>
                <c:pt idx="87">
                  <c:v>87.516129032258064</c:v>
                </c:pt>
                <c:pt idx="88">
                  <c:v>84.068965517241381</c:v>
                </c:pt>
                <c:pt idx="89">
                  <c:v>77.129032258064512</c:v>
                </c:pt>
                <c:pt idx="90">
                  <c:v>79.5</c:v>
                </c:pt>
                <c:pt idx="91">
                  <c:v>47.354838709677416</c:v>
                </c:pt>
                <c:pt idx="92">
                  <c:v>80.066666666666663</c:v>
                </c:pt>
                <c:pt idx="93">
                  <c:v>76.516129032258064</c:v>
                </c:pt>
                <c:pt idx="94">
                  <c:v>70.109677419354838</c:v>
                </c:pt>
                <c:pt idx="95">
                  <c:v>75.433333333333337</c:v>
                </c:pt>
                <c:pt idx="96">
                  <c:v>74.296774193548387</c:v>
                </c:pt>
                <c:pt idx="97">
                  <c:v>70.373333333333349</c:v>
                </c:pt>
                <c:pt idx="98">
                  <c:v>62.609677419354831</c:v>
                </c:pt>
                <c:pt idx="99">
                  <c:v>65.190322580645159</c:v>
                </c:pt>
                <c:pt idx="100">
                  <c:v>49.510714285714286</c:v>
                </c:pt>
                <c:pt idx="101">
                  <c:v>65.409677419354836</c:v>
                </c:pt>
                <c:pt idx="102">
                  <c:v>72.206666666666663</c:v>
                </c:pt>
                <c:pt idx="103">
                  <c:v>71.087096774193554</c:v>
                </c:pt>
                <c:pt idx="104">
                  <c:v>163.29</c:v>
                </c:pt>
                <c:pt idx="105">
                  <c:v>93.148387096774201</c:v>
                </c:pt>
                <c:pt idx="106">
                  <c:v>85.206451612903209</c:v>
                </c:pt>
                <c:pt idx="107">
                  <c:v>93.613333333333316</c:v>
                </c:pt>
                <c:pt idx="108">
                  <c:v>77.303225806451607</c:v>
                </c:pt>
                <c:pt idx="109">
                  <c:v>67.72999999999999</c:v>
                </c:pt>
                <c:pt idx="110">
                  <c:v>119.19677419354838</c:v>
                </c:pt>
                <c:pt idx="111">
                  <c:v>129.2032258064516</c:v>
                </c:pt>
                <c:pt idx="112">
                  <c:v>122.98214285714286</c:v>
                </c:pt>
                <c:pt idx="113">
                  <c:v>99.187096774193549</c:v>
                </c:pt>
                <c:pt idx="114">
                  <c:v>104.79666666666667</c:v>
                </c:pt>
                <c:pt idx="115">
                  <c:v>87.645161290322577</c:v>
                </c:pt>
                <c:pt idx="116">
                  <c:v>49.81333333333334</c:v>
                </c:pt>
                <c:pt idx="117">
                  <c:v>50.929032258064524</c:v>
                </c:pt>
                <c:pt idx="118">
                  <c:v>38.067741935483873</c:v>
                </c:pt>
                <c:pt idx="119">
                  <c:v>51.23</c:v>
                </c:pt>
                <c:pt idx="120">
                  <c:v>44.261290322580649</c:v>
                </c:pt>
                <c:pt idx="121">
                  <c:v>40.733333333333334</c:v>
                </c:pt>
                <c:pt idx="122">
                  <c:v>50.735483870967741</c:v>
                </c:pt>
                <c:pt idx="123">
                  <c:v>43.119354838709675</c:v>
                </c:pt>
                <c:pt idx="124">
                  <c:v>32.671428571428571</c:v>
                </c:pt>
                <c:pt idx="125">
                  <c:v>81.82903225806453</c:v>
                </c:pt>
                <c:pt idx="126">
                  <c:v>41.88</c:v>
                </c:pt>
                <c:pt idx="127">
                  <c:v>57.396774193548382</c:v>
                </c:pt>
                <c:pt idx="128">
                  <c:v>60.580000000000005</c:v>
                </c:pt>
                <c:pt idx="129">
                  <c:v>29.235483870967741</c:v>
                </c:pt>
                <c:pt idx="130">
                  <c:v>24.296774193548387</c:v>
                </c:pt>
                <c:pt idx="131">
                  <c:v>37.51</c:v>
                </c:pt>
                <c:pt idx="132">
                  <c:v>26.516129032258068</c:v>
                </c:pt>
                <c:pt idx="133">
                  <c:v>48.31333333333334</c:v>
                </c:pt>
                <c:pt idx="134">
                  <c:v>56.196774193548393</c:v>
                </c:pt>
                <c:pt idx="135">
                  <c:v>56.180645161290322</c:v>
                </c:pt>
                <c:pt idx="136">
                  <c:v>37.793103448275865</c:v>
                </c:pt>
                <c:pt idx="137">
                  <c:v>39.022580645161291</c:v>
                </c:pt>
                <c:pt idx="138">
                  <c:v>41.57</c:v>
                </c:pt>
                <c:pt idx="139">
                  <c:v>38.612903225806448</c:v>
                </c:pt>
                <c:pt idx="140">
                  <c:v>25.969999999999995</c:v>
                </c:pt>
                <c:pt idx="141">
                  <c:v>16.916129032258063</c:v>
                </c:pt>
                <c:pt idx="142">
                  <c:v>16.161290322580644</c:v>
                </c:pt>
                <c:pt idx="143">
                  <c:v>17.14</c:v>
                </c:pt>
                <c:pt idx="144">
                  <c:v>21.929032258064513</c:v>
                </c:pt>
                <c:pt idx="145">
                  <c:v>23.216666666666665</c:v>
                </c:pt>
                <c:pt idx="146">
                  <c:v>15.890322580645162</c:v>
                </c:pt>
                <c:pt idx="147">
                  <c:v>16.335483870967742</c:v>
                </c:pt>
                <c:pt idx="148">
                  <c:v>14.778571428571428</c:v>
                </c:pt>
                <c:pt idx="149">
                  <c:v>15.890322580645162</c:v>
                </c:pt>
                <c:pt idx="150">
                  <c:v>15.546666666666665</c:v>
                </c:pt>
                <c:pt idx="151">
                  <c:v>14.141935483870967</c:v>
                </c:pt>
                <c:pt idx="152">
                  <c:v>19.426666666666666</c:v>
                </c:pt>
                <c:pt idx="153">
                  <c:v>17.919354838709676</c:v>
                </c:pt>
                <c:pt idx="154">
                  <c:v>4.0838709677419356</c:v>
                </c:pt>
                <c:pt idx="155">
                  <c:v>1.1166666666666667</c:v>
                </c:pt>
                <c:pt idx="156">
                  <c:v>0.64838709677419359</c:v>
                </c:pt>
                <c:pt idx="157">
                  <c:v>1.06</c:v>
                </c:pt>
                <c:pt idx="158">
                  <c:v>0.54516129032258065</c:v>
                </c:pt>
                <c:pt idx="159">
                  <c:v>1.0677419354838711</c:v>
                </c:pt>
                <c:pt idx="160">
                  <c:v>0.70357142857142851</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1.1290322580645162</c:v>
                </c:pt>
                <c:pt idx="190">
                  <c:v>0</c:v>
                </c:pt>
                <c:pt idx="191">
                  <c:v>0</c:v>
                </c:pt>
                <c:pt idx="192">
                  <c:v>0</c:v>
                </c:pt>
                <c:pt idx="193">
                  <c:v>0</c:v>
                </c:pt>
                <c:pt idx="194">
                  <c:v>0</c:v>
                </c:pt>
                <c:pt idx="195">
                  <c:v>0</c:v>
                </c:pt>
                <c:pt idx="196">
                  <c:v>0</c:v>
                </c:pt>
                <c:pt idx="197">
                  <c:v>10.029032258064515</c:v>
                </c:pt>
                <c:pt idx="198">
                  <c:v>0</c:v>
                </c:pt>
                <c:pt idx="199">
                  <c:v>0</c:v>
                </c:pt>
                <c:pt idx="200">
                  <c:v>0</c:v>
                </c:pt>
                <c:pt idx="201">
                  <c:v>0</c:v>
                </c:pt>
                <c:pt idx="202">
                  <c:v>0</c:v>
                </c:pt>
                <c:pt idx="203">
                  <c:v>0</c:v>
                </c:pt>
                <c:pt idx="204">
                  <c:v>0</c:v>
                </c:pt>
                <c:pt idx="205">
                  <c:v>0</c:v>
                </c:pt>
                <c:pt idx="206">
                  <c:v>0</c:v>
                </c:pt>
                <c:pt idx="207">
                  <c:v>0</c:v>
                </c:pt>
                <c:pt idx="208">
                  <c:v>0</c:v>
                </c:pt>
                <c:pt idx="209">
                  <c:v>16.906451612903226</c:v>
                </c:pt>
                <c:pt idx="210">
                  <c:v>13.23</c:v>
                </c:pt>
                <c:pt idx="211">
                  <c:v>11.851612903225806</c:v>
                </c:pt>
                <c:pt idx="212">
                  <c:v>17.536666666666669</c:v>
                </c:pt>
                <c:pt idx="213">
                  <c:v>55.822580645161288</c:v>
                </c:pt>
                <c:pt idx="214">
                  <c:v>28.64193548387097</c:v>
                </c:pt>
                <c:pt idx="215">
                  <c:v>34.616666666666674</c:v>
                </c:pt>
                <c:pt idx="216">
                  <c:v>37.232258064516124</c:v>
                </c:pt>
                <c:pt idx="217">
                  <c:v>59.506666666666668</c:v>
                </c:pt>
                <c:pt idx="218">
                  <c:v>45.91612903225807</c:v>
                </c:pt>
                <c:pt idx="219">
                  <c:v>24.593548387096774</c:v>
                </c:pt>
                <c:pt idx="220">
                  <c:v>48.892857142857146</c:v>
                </c:pt>
                <c:pt idx="221">
                  <c:v>46.948387096774198</c:v>
                </c:pt>
                <c:pt idx="222">
                  <c:v>129.46666666666667</c:v>
                </c:pt>
                <c:pt idx="223">
                  <c:v>142.64516129032259</c:v>
                </c:pt>
                <c:pt idx="224">
                  <c:v>123.1</c:v>
                </c:pt>
                <c:pt idx="225">
                  <c:v>92.161290322580641</c:v>
                </c:pt>
                <c:pt idx="226">
                  <c:v>146</c:v>
                </c:pt>
                <c:pt idx="227">
                  <c:v>209.5</c:v>
                </c:pt>
                <c:pt idx="228">
                  <c:v>221.06451612903226</c:v>
                </c:pt>
                <c:pt idx="229">
                  <c:v>208.86666666666667</c:v>
                </c:pt>
                <c:pt idx="230">
                  <c:v>115.45161290322581</c:v>
                </c:pt>
                <c:pt idx="231">
                  <c:v>195.74193548387098</c:v>
                </c:pt>
                <c:pt idx="232">
                  <c:v>119.72413793103448</c:v>
                </c:pt>
                <c:pt idx="233">
                  <c:v>84.258064516129039</c:v>
                </c:pt>
                <c:pt idx="234">
                  <c:v>73.666666666666671</c:v>
                </c:pt>
                <c:pt idx="235">
                  <c:v>72.774193548387103</c:v>
                </c:pt>
                <c:pt idx="236">
                  <c:v>105.5</c:v>
                </c:pt>
                <c:pt idx="237">
                  <c:v>114.80645161290323</c:v>
                </c:pt>
                <c:pt idx="238">
                  <c:v>90.225806451612897</c:v>
                </c:pt>
                <c:pt idx="239">
                  <c:v>78.466666666666669</c:v>
                </c:pt>
                <c:pt idx="240">
                  <c:v>78.903225806451616</c:v>
                </c:pt>
                <c:pt idx="241">
                  <c:v>88.566666666666663</c:v>
                </c:pt>
                <c:pt idx="242">
                  <c:v>84.387096774193552</c:v>
                </c:pt>
                <c:pt idx="243">
                  <c:v>106.09677419354838</c:v>
                </c:pt>
                <c:pt idx="244">
                  <c:v>111.64285714285714</c:v>
                </c:pt>
                <c:pt idx="245">
                  <c:v>105.87096774193549</c:v>
                </c:pt>
                <c:pt idx="246">
                  <c:v>97.066666666666663</c:v>
                </c:pt>
                <c:pt idx="247">
                  <c:v>91.41935483870968</c:v>
                </c:pt>
                <c:pt idx="248">
                  <c:v>88.833333333333329</c:v>
                </c:pt>
                <c:pt idx="249">
                  <c:v>61.70967741935484</c:v>
                </c:pt>
                <c:pt idx="250">
                  <c:v>88.709677419354833</c:v>
                </c:pt>
                <c:pt idx="251">
                  <c:v>81.966666666666669</c:v>
                </c:pt>
                <c:pt idx="252">
                  <c:v>103.2258064516129</c:v>
                </c:pt>
                <c:pt idx="253">
                  <c:v>95.666666666666671</c:v>
                </c:pt>
                <c:pt idx="254">
                  <c:v>97.258064516129039</c:v>
                </c:pt>
                <c:pt idx="255">
                  <c:v>101.96774193548387</c:v>
                </c:pt>
                <c:pt idx="256">
                  <c:v>128.25</c:v>
                </c:pt>
                <c:pt idx="257">
                  <c:v>117.3225806451613</c:v>
                </c:pt>
                <c:pt idx="258">
                  <c:v>135.16666666666666</c:v>
                </c:pt>
                <c:pt idx="259">
                  <c:v>106.83870967741936</c:v>
                </c:pt>
                <c:pt idx="260">
                  <c:v>131.86666666666667</c:v>
                </c:pt>
                <c:pt idx="261">
                  <c:v>99.741935483870961</c:v>
                </c:pt>
                <c:pt idx="262">
                  <c:v>95.225806451612897</c:v>
                </c:pt>
                <c:pt idx="263">
                  <c:v>101.7</c:v>
                </c:pt>
                <c:pt idx="264">
                  <c:v>103.06451612903226</c:v>
                </c:pt>
                <c:pt idx="265">
                  <c:v>110.76666666666667</c:v>
                </c:pt>
                <c:pt idx="266">
                  <c:v>102.51612903225806</c:v>
                </c:pt>
                <c:pt idx="267">
                  <c:v>117.51612903225806</c:v>
                </c:pt>
                <c:pt idx="268">
                  <c:v>125.67857142857143</c:v>
                </c:pt>
                <c:pt idx="269">
                  <c:v>118.96774193548387</c:v>
                </c:pt>
                <c:pt idx="270">
                  <c:v>67.3</c:v>
                </c:pt>
                <c:pt idx="271">
                  <c:v>82.258064516129039</c:v>
                </c:pt>
                <c:pt idx="272">
                  <c:v>74.5</c:v>
                </c:pt>
                <c:pt idx="273">
                  <c:v>68.645161290322577</c:v>
                </c:pt>
                <c:pt idx="274">
                  <c:v>61.483870967741936</c:v>
                </c:pt>
                <c:pt idx="275">
                  <c:v>48.633333333333333</c:v>
                </c:pt>
                <c:pt idx="276">
                  <c:v>46.935483870967744</c:v>
                </c:pt>
                <c:pt idx="277">
                  <c:v>49.43333333333333</c:v>
                </c:pt>
                <c:pt idx="278">
                  <c:v>46.29032258064516</c:v>
                </c:pt>
                <c:pt idx="279">
                  <c:v>48.064516129032256</c:v>
                </c:pt>
                <c:pt idx="280">
                  <c:v>49.931034482758619</c:v>
                </c:pt>
                <c:pt idx="281">
                  <c:v>44.451612903225808</c:v>
                </c:pt>
                <c:pt idx="282">
                  <c:v>43.43333333333333</c:v>
                </c:pt>
                <c:pt idx="283">
                  <c:v>46.451612903225808</c:v>
                </c:pt>
                <c:pt idx="284">
                  <c:v>45.93333333333333</c:v>
                </c:pt>
                <c:pt idx="285">
                  <c:v>52.967741935483872</c:v>
                </c:pt>
                <c:pt idx="286">
                  <c:v>51.193548387096776</c:v>
                </c:pt>
                <c:pt idx="287">
                  <c:v>46.56666666666667</c:v>
                </c:pt>
                <c:pt idx="288">
                  <c:v>42.193548387096776</c:v>
                </c:pt>
                <c:pt idx="289">
                  <c:v>45.166666666666664</c:v>
                </c:pt>
                <c:pt idx="290">
                  <c:v>36.322580645161288</c:v>
                </c:pt>
                <c:pt idx="291">
                  <c:v>32</c:v>
                </c:pt>
                <c:pt idx="292">
                  <c:v>33.357142857142854</c:v>
                </c:pt>
                <c:pt idx="293">
                  <c:v>31.806451612903224</c:v>
                </c:pt>
                <c:pt idx="294">
                  <c:v>40.333333333333336</c:v>
                </c:pt>
                <c:pt idx="295">
                  <c:v>37.645161290322584</c:v>
                </c:pt>
                <c:pt idx="296">
                  <c:v>34.866666666666667</c:v>
                </c:pt>
                <c:pt idx="297">
                  <c:v>39.70967741935484</c:v>
                </c:pt>
                <c:pt idx="298">
                  <c:v>36.903225806451616</c:v>
                </c:pt>
                <c:pt idx="299">
                  <c:v>39.700000000000003</c:v>
                </c:pt>
                <c:pt idx="300">
                  <c:v>48.838709677419352</c:v>
                </c:pt>
                <c:pt idx="301">
                  <c:v>59</c:v>
                </c:pt>
                <c:pt idx="302">
                  <c:v>61.516129032258064</c:v>
                </c:pt>
                <c:pt idx="303">
                  <c:v>51.161290322580648</c:v>
                </c:pt>
                <c:pt idx="304">
                  <c:v>45.607142857142854</c:v>
                </c:pt>
                <c:pt idx="305">
                  <c:v>42.451612903225808</c:v>
                </c:pt>
                <c:pt idx="306">
                  <c:v>46.7</c:v>
                </c:pt>
                <c:pt idx="307">
                  <c:v>46.516129032258064</c:v>
                </c:pt>
                <c:pt idx="308">
                  <c:v>44.366666666666667</c:v>
                </c:pt>
                <c:pt idx="309">
                  <c:v>46.483870967741936</c:v>
                </c:pt>
                <c:pt idx="310">
                  <c:v>44.967741935483872</c:v>
                </c:pt>
                <c:pt idx="311">
                  <c:v>50</c:v>
                </c:pt>
                <c:pt idx="312">
                  <c:v>45.806451612903224</c:v>
                </c:pt>
                <c:pt idx="313">
                  <c:v>44.333333333333336</c:v>
                </c:pt>
                <c:pt idx="314">
                  <c:v>48.806451612903224</c:v>
                </c:pt>
                <c:pt idx="315">
                  <c:v>59.741935483870968</c:v>
                </c:pt>
                <c:pt idx="316">
                  <c:v>34.392857142857146</c:v>
                </c:pt>
                <c:pt idx="317">
                  <c:v>34.064516129032256</c:v>
                </c:pt>
                <c:pt idx="318">
                  <c:v>4.1333333333333337</c:v>
                </c:pt>
                <c:pt idx="319">
                  <c:v>8.064516129032258</c:v>
                </c:pt>
                <c:pt idx="320">
                  <c:v>21.4</c:v>
                </c:pt>
                <c:pt idx="321">
                  <c:v>20.193548387096776</c:v>
                </c:pt>
                <c:pt idx="322">
                  <c:v>23.258064516129032</c:v>
                </c:pt>
                <c:pt idx="323">
                  <c:v>15.933333333333334</c:v>
                </c:pt>
                <c:pt idx="324">
                  <c:v>22.580645161290324</c:v>
                </c:pt>
                <c:pt idx="325">
                  <c:v>36.633333333333333</c:v>
                </c:pt>
                <c:pt idx="326">
                  <c:v>38.741935483870968</c:v>
                </c:pt>
                <c:pt idx="327">
                  <c:v>36.516129032258064</c:v>
                </c:pt>
                <c:pt idx="328">
                  <c:v>43.275862068965516</c:v>
                </c:pt>
                <c:pt idx="329">
                  <c:v>5.612903225806452</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0.4</c:v>
                </c:pt>
                <c:pt idx="346">
                  <c:v>3.032258064516129</c:v>
                </c:pt>
                <c:pt idx="347">
                  <c:v>3.0333333333333332</c:v>
                </c:pt>
                <c:pt idx="348">
                  <c:v>3.032258064516129</c:v>
                </c:pt>
                <c:pt idx="349">
                  <c:v>3.096774193548387</c:v>
                </c:pt>
                <c:pt idx="350">
                  <c:v>3.9310344827586206</c:v>
                </c:pt>
                <c:pt idx="351">
                  <c:v>3.967741935483871</c:v>
                </c:pt>
                <c:pt idx="352">
                  <c:v>4.9000000000000004</c:v>
                </c:pt>
                <c:pt idx="353">
                  <c:v>5</c:v>
                </c:pt>
                <c:pt idx="354">
                  <c:v>5</c:v>
                </c:pt>
                <c:pt idx="355">
                  <c:v>5.096774193548387</c:v>
                </c:pt>
                <c:pt idx="356">
                  <c:v>4</c:v>
                </c:pt>
                <c:pt idx="357">
                  <c:v>4.9666666666666668</c:v>
                </c:pt>
                <c:pt idx="358">
                  <c:v>5.096774193548387</c:v>
                </c:pt>
                <c:pt idx="359">
                  <c:v>5.0999999999999996</c:v>
                </c:pt>
                <c:pt idx="360">
                  <c:v>5.064516129032258</c:v>
                </c:pt>
                <c:pt idx="361">
                  <c:v>5.064516129032258</c:v>
                </c:pt>
                <c:pt idx="362">
                  <c:v>4</c:v>
                </c:pt>
                <c:pt idx="363">
                  <c:v>5</c:v>
                </c:pt>
                <c:pt idx="364">
                  <c:v>4.1333333333333337</c:v>
                </c:pt>
                <c:pt idx="365">
                  <c:v>4.096774193548387</c:v>
                </c:pt>
                <c:pt idx="366">
                  <c:v>4.0666666666666664</c:v>
                </c:pt>
                <c:pt idx="367">
                  <c:v>4.225806451612903</c:v>
                </c:pt>
                <c:pt idx="368">
                  <c:v>4.129032258064516</c:v>
                </c:pt>
                <c:pt idx="369">
                  <c:v>5.1333333333333337</c:v>
                </c:pt>
                <c:pt idx="370">
                  <c:v>5.129032258064516</c:v>
                </c:pt>
                <c:pt idx="371">
                  <c:v>4.1333333333333337</c:v>
                </c:pt>
                <c:pt idx="372">
                  <c:v>4</c:v>
                </c:pt>
                <c:pt idx="373">
                  <c:v>4.709677419354839</c:v>
                </c:pt>
                <c:pt idx="374">
                  <c:v>4.7857142857142856</c:v>
                </c:pt>
                <c:pt idx="375">
                  <c:v>4.5161290322580649</c:v>
                </c:pt>
                <c:pt idx="376">
                  <c:v>5</c:v>
                </c:pt>
                <c:pt idx="377">
                  <c:v>5.096774193548387</c:v>
                </c:pt>
                <c:pt idx="378">
                  <c:v>5.2</c:v>
                </c:pt>
                <c:pt idx="379">
                  <c:v>5.258064516129032</c:v>
                </c:pt>
                <c:pt idx="380">
                  <c:v>5.193548387096774</c:v>
                </c:pt>
                <c:pt idx="381">
                  <c:v>5.166666666666667</c:v>
                </c:pt>
                <c:pt idx="382">
                  <c:v>5.161290322580645</c:v>
                </c:pt>
                <c:pt idx="383">
                  <c:v>5.0999999999999996</c:v>
                </c:pt>
                <c:pt idx="384">
                  <c:v>5.064516129032258</c:v>
                </c:pt>
                <c:pt idx="385">
                  <c:v>5.161290322580645</c:v>
                </c:pt>
                <c:pt idx="386">
                  <c:v>5.1071428571428568</c:v>
                </c:pt>
                <c:pt idx="387">
                  <c:v>5.129032258064516</c:v>
                </c:pt>
                <c:pt idx="388">
                  <c:v>5.0333333333333332</c:v>
                </c:pt>
                <c:pt idx="389">
                  <c:v>10.096774193548388</c:v>
                </c:pt>
                <c:pt idx="390">
                  <c:v>10.199999999999999</c:v>
                </c:pt>
                <c:pt idx="391">
                  <c:v>11.290322580645162</c:v>
                </c:pt>
                <c:pt idx="392">
                  <c:v>11.419354838709678</c:v>
                </c:pt>
                <c:pt idx="393">
                  <c:v>11.433333333333334</c:v>
                </c:pt>
                <c:pt idx="394">
                  <c:v>11.290322580645162</c:v>
                </c:pt>
                <c:pt idx="395">
                  <c:v>10.866666666666667</c:v>
                </c:pt>
                <c:pt idx="396">
                  <c:v>10.612903225806452</c:v>
                </c:pt>
                <c:pt idx="397">
                  <c:v>11</c:v>
                </c:pt>
                <c:pt idx="398">
                  <c:v>11.586206896551724</c:v>
                </c:pt>
                <c:pt idx="399">
                  <c:v>11.741935483870968</c:v>
                </c:pt>
                <c:pt idx="400">
                  <c:v>12.333333333333334</c:v>
                </c:pt>
                <c:pt idx="401">
                  <c:v>12.35483870967742</c:v>
                </c:pt>
                <c:pt idx="402">
                  <c:v>12.466666666666667</c:v>
                </c:pt>
                <c:pt idx="403">
                  <c:v>11.774193548387096</c:v>
                </c:pt>
                <c:pt idx="404">
                  <c:v>12.096774193548388</c:v>
                </c:pt>
                <c:pt idx="405">
                  <c:v>12.366666666666667</c:v>
                </c:pt>
                <c:pt idx="406">
                  <c:v>12.258064516129032</c:v>
                </c:pt>
                <c:pt idx="407">
                  <c:v>11.866666666666667</c:v>
                </c:pt>
                <c:pt idx="408">
                  <c:v>12.419354838709678</c:v>
                </c:pt>
                <c:pt idx="409">
                  <c:v>13.064516129032258</c:v>
                </c:pt>
                <c:pt idx="410">
                  <c:v>12.25</c:v>
                </c:pt>
                <c:pt idx="411">
                  <c:v>11.419354838709678</c:v>
                </c:pt>
                <c:pt idx="412">
                  <c:v>11.733333333333333</c:v>
                </c:pt>
                <c:pt idx="413">
                  <c:v>12.483870967741936</c:v>
                </c:pt>
                <c:pt idx="414">
                  <c:v>12.333333333333334</c:v>
                </c:pt>
                <c:pt idx="415">
                  <c:v>12.290322580645162</c:v>
                </c:pt>
                <c:pt idx="416">
                  <c:v>5.645161290322581</c:v>
                </c:pt>
                <c:pt idx="417">
                  <c:v>10.833333333333334</c:v>
                </c:pt>
              </c:numCache>
            </c:numRef>
          </c:yVal>
          <c:smooth val="0"/>
          <c:extLst>
            <c:ext xmlns:c16="http://schemas.microsoft.com/office/drawing/2014/chart" uri="{C3380CC4-5D6E-409C-BE32-E72D297353CC}">
              <c16:uniqueId val="{00000001-87EC-4297-BF7E-B466F1C1ABB7}"/>
            </c:ext>
          </c:extLst>
        </c:ser>
        <c:ser>
          <c:idx val="2"/>
          <c:order val="2"/>
          <c:tx>
            <c:v>GOR</c:v>
          </c:tx>
          <c:spPr>
            <a:ln w="38100" cap="rnd">
              <a:solidFill>
                <a:srgbClr val="FF0000"/>
              </a:solidFill>
              <a:round/>
            </a:ln>
            <a:effectLst/>
          </c:spPr>
          <c:marker>
            <c:symbol val="none"/>
          </c:marker>
          <c:xVal>
            <c:numRef>
              <c:f>'[Kathaguri Calculation using VB_RK.xlsm]Total'!$CG$4:$CG$729</c:f>
              <c:numCache>
                <c:formatCode>dd\-mmm\-yy</c:formatCode>
                <c:ptCount val="726"/>
                <c:pt idx="0">
                  <c:v>25873</c:v>
                </c:pt>
                <c:pt idx="1">
                  <c:v>26115</c:v>
                </c:pt>
                <c:pt idx="2">
                  <c:v>26146</c:v>
                </c:pt>
                <c:pt idx="3">
                  <c:v>26177</c:v>
                </c:pt>
                <c:pt idx="4">
                  <c:v>28856</c:v>
                </c:pt>
                <c:pt idx="5">
                  <c:v>29618</c:v>
                </c:pt>
                <c:pt idx="6">
                  <c:v>29646</c:v>
                </c:pt>
                <c:pt idx="7">
                  <c:v>29677</c:v>
                </c:pt>
                <c:pt idx="8">
                  <c:v>29738</c:v>
                </c:pt>
                <c:pt idx="9">
                  <c:v>29768</c:v>
                </c:pt>
                <c:pt idx="10">
                  <c:v>29799</c:v>
                </c:pt>
                <c:pt idx="11">
                  <c:v>29830</c:v>
                </c:pt>
                <c:pt idx="12">
                  <c:v>29860</c:v>
                </c:pt>
                <c:pt idx="13">
                  <c:v>29891</c:v>
                </c:pt>
                <c:pt idx="14">
                  <c:v>29921</c:v>
                </c:pt>
                <c:pt idx="15">
                  <c:v>29952</c:v>
                </c:pt>
                <c:pt idx="16">
                  <c:v>29983</c:v>
                </c:pt>
                <c:pt idx="17">
                  <c:v>30011</c:v>
                </c:pt>
                <c:pt idx="18">
                  <c:v>30042</c:v>
                </c:pt>
                <c:pt idx="19">
                  <c:v>30072</c:v>
                </c:pt>
                <c:pt idx="20">
                  <c:v>30103</c:v>
                </c:pt>
                <c:pt idx="21">
                  <c:v>30133</c:v>
                </c:pt>
                <c:pt idx="22">
                  <c:v>30164</c:v>
                </c:pt>
                <c:pt idx="23">
                  <c:v>30195</c:v>
                </c:pt>
                <c:pt idx="24">
                  <c:v>30225</c:v>
                </c:pt>
                <c:pt idx="25">
                  <c:v>30256</c:v>
                </c:pt>
                <c:pt idx="26">
                  <c:v>30286</c:v>
                </c:pt>
                <c:pt idx="27">
                  <c:v>30317</c:v>
                </c:pt>
                <c:pt idx="28">
                  <c:v>30348</c:v>
                </c:pt>
                <c:pt idx="29">
                  <c:v>30376</c:v>
                </c:pt>
                <c:pt idx="30">
                  <c:v>30407</c:v>
                </c:pt>
                <c:pt idx="31">
                  <c:v>30437</c:v>
                </c:pt>
                <c:pt idx="32">
                  <c:v>30468</c:v>
                </c:pt>
                <c:pt idx="33">
                  <c:v>30498</c:v>
                </c:pt>
                <c:pt idx="34">
                  <c:v>30529</c:v>
                </c:pt>
                <c:pt idx="35">
                  <c:v>30560</c:v>
                </c:pt>
                <c:pt idx="36">
                  <c:v>30590</c:v>
                </c:pt>
                <c:pt idx="37">
                  <c:v>30621</c:v>
                </c:pt>
                <c:pt idx="38">
                  <c:v>30651</c:v>
                </c:pt>
                <c:pt idx="39">
                  <c:v>30682</c:v>
                </c:pt>
                <c:pt idx="40">
                  <c:v>30713</c:v>
                </c:pt>
                <c:pt idx="41">
                  <c:v>30742</c:v>
                </c:pt>
                <c:pt idx="42">
                  <c:v>30773</c:v>
                </c:pt>
                <c:pt idx="43">
                  <c:v>30803</c:v>
                </c:pt>
                <c:pt idx="44">
                  <c:v>30834</c:v>
                </c:pt>
                <c:pt idx="45">
                  <c:v>30864</c:v>
                </c:pt>
                <c:pt idx="46">
                  <c:v>30895</c:v>
                </c:pt>
                <c:pt idx="47">
                  <c:v>30926</c:v>
                </c:pt>
                <c:pt idx="48">
                  <c:v>30956</c:v>
                </c:pt>
                <c:pt idx="49">
                  <c:v>30987</c:v>
                </c:pt>
                <c:pt idx="50">
                  <c:v>31017</c:v>
                </c:pt>
                <c:pt idx="51">
                  <c:v>31048</c:v>
                </c:pt>
                <c:pt idx="52">
                  <c:v>31079</c:v>
                </c:pt>
                <c:pt idx="53">
                  <c:v>31107</c:v>
                </c:pt>
                <c:pt idx="54">
                  <c:v>31138</c:v>
                </c:pt>
                <c:pt idx="55">
                  <c:v>31168</c:v>
                </c:pt>
                <c:pt idx="56">
                  <c:v>31199</c:v>
                </c:pt>
                <c:pt idx="57">
                  <c:v>31229</c:v>
                </c:pt>
                <c:pt idx="58">
                  <c:v>31260</c:v>
                </c:pt>
                <c:pt idx="59">
                  <c:v>31291</c:v>
                </c:pt>
                <c:pt idx="60">
                  <c:v>31321</c:v>
                </c:pt>
                <c:pt idx="61">
                  <c:v>31352</c:v>
                </c:pt>
                <c:pt idx="62">
                  <c:v>31382</c:v>
                </c:pt>
                <c:pt idx="63">
                  <c:v>31413</c:v>
                </c:pt>
                <c:pt idx="64">
                  <c:v>31444</c:v>
                </c:pt>
                <c:pt idx="65">
                  <c:v>31472</c:v>
                </c:pt>
                <c:pt idx="66">
                  <c:v>31503</c:v>
                </c:pt>
                <c:pt idx="67">
                  <c:v>31533</c:v>
                </c:pt>
                <c:pt idx="68">
                  <c:v>31564</c:v>
                </c:pt>
                <c:pt idx="69">
                  <c:v>31594</c:v>
                </c:pt>
                <c:pt idx="70">
                  <c:v>31625</c:v>
                </c:pt>
                <c:pt idx="71">
                  <c:v>31656</c:v>
                </c:pt>
                <c:pt idx="72">
                  <c:v>31686</c:v>
                </c:pt>
                <c:pt idx="73">
                  <c:v>31717</c:v>
                </c:pt>
                <c:pt idx="74">
                  <c:v>31747</c:v>
                </c:pt>
                <c:pt idx="75">
                  <c:v>31778</c:v>
                </c:pt>
                <c:pt idx="76">
                  <c:v>31809</c:v>
                </c:pt>
                <c:pt idx="77">
                  <c:v>31837</c:v>
                </c:pt>
                <c:pt idx="78">
                  <c:v>31868</c:v>
                </c:pt>
                <c:pt idx="79">
                  <c:v>31898</c:v>
                </c:pt>
                <c:pt idx="80">
                  <c:v>31929</c:v>
                </c:pt>
                <c:pt idx="81">
                  <c:v>31959</c:v>
                </c:pt>
                <c:pt idx="82">
                  <c:v>31990</c:v>
                </c:pt>
                <c:pt idx="83">
                  <c:v>32021</c:v>
                </c:pt>
                <c:pt idx="84">
                  <c:v>32051</c:v>
                </c:pt>
                <c:pt idx="85">
                  <c:v>32082</c:v>
                </c:pt>
                <c:pt idx="86">
                  <c:v>32112</c:v>
                </c:pt>
                <c:pt idx="87">
                  <c:v>32143</c:v>
                </c:pt>
                <c:pt idx="88">
                  <c:v>32174</c:v>
                </c:pt>
                <c:pt idx="89">
                  <c:v>32203</c:v>
                </c:pt>
                <c:pt idx="90">
                  <c:v>32234</c:v>
                </c:pt>
                <c:pt idx="91">
                  <c:v>32264</c:v>
                </c:pt>
                <c:pt idx="92">
                  <c:v>32295</c:v>
                </c:pt>
                <c:pt idx="93">
                  <c:v>32325</c:v>
                </c:pt>
                <c:pt idx="94">
                  <c:v>32356</c:v>
                </c:pt>
                <c:pt idx="95">
                  <c:v>32387</c:v>
                </c:pt>
                <c:pt idx="96">
                  <c:v>32417</c:v>
                </c:pt>
                <c:pt idx="97">
                  <c:v>32448</c:v>
                </c:pt>
                <c:pt idx="98">
                  <c:v>32478</c:v>
                </c:pt>
                <c:pt idx="99">
                  <c:v>32509</c:v>
                </c:pt>
                <c:pt idx="100">
                  <c:v>32540</c:v>
                </c:pt>
                <c:pt idx="101">
                  <c:v>32568</c:v>
                </c:pt>
                <c:pt idx="102">
                  <c:v>32599</c:v>
                </c:pt>
                <c:pt idx="103">
                  <c:v>32629</c:v>
                </c:pt>
                <c:pt idx="104">
                  <c:v>32660</c:v>
                </c:pt>
                <c:pt idx="105">
                  <c:v>32690</c:v>
                </c:pt>
                <c:pt idx="106">
                  <c:v>32721</c:v>
                </c:pt>
                <c:pt idx="107">
                  <c:v>32752</c:v>
                </c:pt>
                <c:pt idx="108">
                  <c:v>32782</c:v>
                </c:pt>
                <c:pt idx="109">
                  <c:v>32813</c:v>
                </c:pt>
                <c:pt idx="110">
                  <c:v>32843</c:v>
                </c:pt>
                <c:pt idx="111">
                  <c:v>32874</c:v>
                </c:pt>
                <c:pt idx="112">
                  <c:v>32905</c:v>
                </c:pt>
                <c:pt idx="113">
                  <c:v>32933</c:v>
                </c:pt>
                <c:pt idx="114">
                  <c:v>32964</c:v>
                </c:pt>
                <c:pt idx="115">
                  <c:v>32994</c:v>
                </c:pt>
                <c:pt idx="116">
                  <c:v>33025</c:v>
                </c:pt>
                <c:pt idx="117">
                  <c:v>33055</c:v>
                </c:pt>
                <c:pt idx="118">
                  <c:v>33086</c:v>
                </c:pt>
                <c:pt idx="119">
                  <c:v>33117</c:v>
                </c:pt>
                <c:pt idx="120">
                  <c:v>33147</c:v>
                </c:pt>
                <c:pt idx="121">
                  <c:v>33178</c:v>
                </c:pt>
                <c:pt idx="122">
                  <c:v>33208</c:v>
                </c:pt>
                <c:pt idx="123">
                  <c:v>33239</c:v>
                </c:pt>
                <c:pt idx="124">
                  <c:v>33270</c:v>
                </c:pt>
                <c:pt idx="125">
                  <c:v>33298</c:v>
                </c:pt>
                <c:pt idx="126">
                  <c:v>33329</c:v>
                </c:pt>
                <c:pt idx="127">
                  <c:v>33359</c:v>
                </c:pt>
                <c:pt idx="128">
                  <c:v>33390</c:v>
                </c:pt>
                <c:pt idx="129">
                  <c:v>33420</c:v>
                </c:pt>
                <c:pt idx="130">
                  <c:v>33451</c:v>
                </c:pt>
                <c:pt idx="131">
                  <c:v>33482</c:v>
                </c:pt>
                <c:pt idx="132">
                  <c:v>33512</c:v>
                </c:pt>
                <c:pt idx="133">
                  <c:v>33543</c:v>
                </c:pt>
                <c:pt idx="134">
                  <c:v>33573</c:v>
                </c:pt>
                <c:pt idx="135">
                  <c:v>33604</c:v>
                </c:pt>
                <c:pt idx="136">
                  <c:v>33635</c:v>
                </c:pt>
                <c:pt idx="137">
                  <c:v>33664</c:v>
                </c:pt>
                <c:pt idx="138">
                  <c:v>33695</c:v>
                </c:pt>
                <c:pt idx="139">
                  <c:v>33725</c:v>
                </c:pt>
                <c:pt idx="140">
                  <c:v>33756</c:v>
                </c:pt>
                <c:pt idx="141">
                  <c:v>33786</c:v>
                </c:pt>
                <c:pt idx="142">
                  <c:v>33817</c:v>
                </c:pt>
                <c:pt idx="143">
                  <c:v>33848</c:v>
                </c:pt>
                <c:pt idx="144">
                  <c:v>33878</c:v>
                </c:pt>
                <c:pt idx="145">
                  <c:v>33909</c:v>
                </c:pt>
                <c:pt idx="146">
                  <c:v>33939</c:v>
                </c:pt>
                <c:pt idx="147">
                  <c:v>33970</c:v>
                </c:pt>
                <c:pt idx="148">
                  <c:v>34001</c:v>
                </c:pt>
                <c:pt idx="149">
                  <c:v>34029</c:v>
                </c:pt>
                <c:pt idx="150">
                  <c:v>34060</c:v>
                </c:pt>
                <c:pt idx="151">
                  <c:v>34090</c:v>
                </c:pt>
                <c:pt idx="152">
                  <c:v>34121</c:v>
                </c:pt>
                <c:pt idx="153">
                  <c:v>34151</c:v>
                </c:pt>
                <c:pt idx="154">
                  <c:v>34182</c:v>
                </c:pt>
                <c:pt idx="155">
                  <c:v>34213</c:v>
                </c:pt>
                <c:pt idx="156">
                  <c:v>34243</c:v>
                </c:pt>
                <c:pt idx="157">
                  <c:v>34274</c:v>
                </c:pt>
                <c:pt idx="158">
                  <c:v>34304</c:v>
                </c:pt>
                <c:pt idx="159">
                  <c:v>34335</c:v>
                </c:pt>
                <c:pt idx="160">
                  <c:v>34366</c:v>
                </c:pt>
                <c:pt idx="161">
                  <c:v>34394</c:v>
                </c:pt>
                <c:pt idx="162">
                  <c:v>34425</c:v>
                </c:pt>
                <c:pt idx="163">
                  <c:v>34455</c:v>
                </c:pt>
                <c:pt idx="164">
                  <c:v>34486</c:v>
                </c:pt>
                <c:pt idx="165">
                  <c:v>34516</c:v>
                </c:pt>
                <c:pt idx="166">
                  <c:v>34547</c:v>
                </c:pt>
                <c:pt idx="167">
                  <c:v>34578</c:v>
                </c:pt>
                <c:pt idx="168">
                  <c:v>34608</c:v>
                </c:pt>
                <c:pt idx="169">
                  <c:v>34639</c:v>
                </c:pt>
                <c:pt idx="170">
                  <c:v>34669</c:v>
                </c:pt>
                <c:pt idx="171">
                  <c:v>34700</c:v>
                </c:pt>
                <c:pt idx="172">
                  <c:v>34731</c:v>
                </c:pt>
                <c:pt idx="173">
                  <c:v>34759</c:v>
                </c:pt>
                <c:pt idx="174">
                  <c:v>34790</c:v>
                </c:pt>
                <c:pt idx="175">
                  <c:v>34820</c:v>
                </c:pt>
                <c:pt idx="176">
                  <c:v>34851</c:v>
                </c:pt>
                <c:pt idx="177">
                  <c:v>34881</c:v>
                </c:pt>
                <c:pt idx="178">
                  <c:v>34912</c:v>
                </c:pt>
                <c:pt idx="179">
                  <c:v>34943</c:v>
                </c:pt>
                <c:pt idx="180">
                  <c:v>34973</c:v>
                </c:pt>
                <c:pt idx="181">
                  <c:v>35004</c:v>
                </c:pt>
                <c:pt idx="182">
                  <c:v>35034</c:v>
                </c:pt>
                <c:pt idx="183">
                  <c:v>35065</c:v>
                </c:pt>
                <c:pt idx="184">
                  <c:v>35096</c:v>
                </c:pt>
                <c:pt idx="185">
                  <c:v>35125</c:v>
                </c:pt>
                <c:pt idx="186">
                  <c:v>35156</c:v>
                </c:pt>
                <c:pt idx="187">
                  <c:v>35186</c:v>
                </c:pt>
                <c:pt idx="188">
                  <c:v>35217</c:v>
                </c:pt>
                <c:pt idx="189">
                  <c:v>35247</c:v>
                </c:pt>
                <c:pt idx="190">
                  <c:v>35278</c:v>
                </c:pt>
                <c:pt idx="191">
                  <c:v>35309</c:v>
                </c:pt>
                <c:pt idx="192">
                  <c:v>35339</c:v>
                </c:pt>
                <c:pt idx="193">
                  <c:v>35370</c:v>
                </c:pt>
                <c:pt idx="194">
                  <c:v>35400</c:v>
                </c:pt>
                <c:pt idx="195">
                  <c:v>35431</c:v>
                </c:pt>
                <c:pt idx="196">
                  <c:v>35462</c:v>
                </c:pt>
                <c:pt idx="197">
                  <c:v>35490</c:v>
                </c:pt>
                <c:pt idx="198">
                  <c:v>35521</c:v>
                </c:pt>
                <c:pt idx="199">
                  <c:v>35551</c:v>
                </c:pt>
                <c:pt idx="200">
                  <c:v>35582</c:v>
                </c:pt>
                <c:pt idx="201">
                  <c:v>35612</c:v>
                </c:pt>
                <c:pt idx="202">
                  <c:v>35643</c:v>
                </c:pt>
                <c:pt idx="203">
                  <c:v>35674</c:v>
                </c:pt>
                <c:pt idx="204">
                  <c:v>35704</c:v>
                </c:pt>
                <c:pt idx="205">
                  <c:v>35735</c:v>
                </c:pt>
                <c:pt idx="206">
                  <c:v>35765</c:v>
                </c:pt>
                <c:pt idx="207">
                  <c:v>35796</c:v>
                </c:pt>
                <c:pt idx="208">
                  <c:v>35827</c:v>
                </c:pt>
                <c:pt idx="209">
                  <c:v>35855</c:v>
                </c:pt>
                <c:pt idx="210">
                  <c:v>35886</c:v>
                </c:pt>
                <c:pt idx="211">
                  <c:v>35916</c:v>
                </c:pt>
                <c:pt idx="212">
                  <c:v>35947</c:v>
                </c:pt>
                <c:pt idx="213">
                  <c:v>35977</c:v>
                </c:pt>
                <c:pt idx="214">
                  <c:v>36008</c:v>
                </c:pt>
                <c:pt idx="215">
                  <c:v>36039</c:v>
                </c:pt>
                <c:pt idx="216">
                  <c:v>36069</c:v>
                </c:pt>
                <c:pt idx="217">
                  <c:v>36100</c:v>
                </c:pt>
                <c:pt idx="218">
                  <c:v>36130</c:v>
                </c:pt>
                <c:pt idx="219">
                  <c:v>36161</c:v>
                </c:pt>
                <c:pt idx="220">
                  <c:v>36192</c:v>
                </c:pt>
                <c:pt idx="221">
                  <c:v>36220</c:v>
                </c:pt>
                <c:pt idx="222">
                  <c:v>36251</c:v>
                </c:pt>
                <c:pt idx="223">
                  <c:v>36281</c:v>
                </c:pt>
                <c:pt idx="224">
                  <c:v>36312</c:v>
                </c:pt>
                <c:pt idx="225">
                  <c:v>36342</c:v>
                </c:pt>
                <c:pt idx="226">
                  <c:v>36373</c:v>
                </c:pt>
                <c:pt idx="227">
                  <c:v>36404</c:v>
                </c:pt>
                <c:pt idx="228">
                  <c:v>36434</c:v>
                </c:pt>
                <c:pt idx="229">
                  <c:v>36465</c:v>
                </c:pt>
                <c:pt idx="230">
                  <c:v>36495</c:v>
                </c:pt>
                <c:pt idx="231">
                  <c:v>36526</c:v>
                </c:pt>
                <c:pt idx="232">
                  <c:v>36557</c:v>
                </c:pt>
                <c:pt idx="233">
                  <c:v>36586</c:v>
                </c:pt>
                <c:pt idx="234">
                  <c:v>36617</c:v>
                </c:pt>
                <c:pt idx="235">
                  <c:v>36647</c:v>
                </c:pt>
                <c:pt idx="236">
                  <c:v>36678</c:v>
                </c:pt>
                <c:pt idx="237">
                  <c:v>36708</c:v>
                </c:pt>
                <c:pt idx="238">
                  <c:v>36739</c:v>
                </c:pt>
                <c:pt idx="239">
                  <c:v>36770</c:v>
                </c:pt>
                <c:pt idx="240">
                  <c:v>36800</c:v>
                </c:pt>
                <c:pt idx="241">
                  <c:v>36831</c:v>
                </c:pt>
                <c:pt idx="242">
                  <c:v>36861</c:v>
                </c:pt>
                <c:pt idx="243">
                  <c:v>36892</c:v>
                </c:pt>
                <c:pt idx="244">
                  <c:v>36923</c:v>
                </c:pt>
                <c:pt idx="245">
                  <c:v>36951</c:v>
                </c:pt>
                <c:pt idx="246">
                  <c:v>36982</c:v>
                </c:pt>
                <c:pt idx="247">
                  <c:v>37012</c:v>
                </c:pt>
                <c:pt idx="248">
                  <c:v>37043</c:v>
                </c:pt>
                <c:pt idx="249">
                  <c:v>37073</c:v>
                </c:pt>
                <c:pt idx="250">
                  <c:v>37104</c:v>
                </c:pt>
                <c:pt idx="251">
                  <c:v>37135</c:v>
                </c:pt>
                <c:pt idx="252">
                  <c:v>37165</c:v>
                </c:pt>
                <c:pt idx="253">
                  <c:v>37196</c:v>
                </c:pt>
                <c:pt idx="254">
                  <c:v>37226</c:v>
                </c:pt>
                <c:pt idx="255">
                  <c:v>37257</c:v>
                </c:pt>
                <c:pt idx="256">
                  <c:v>37288</c:v>
                </c:pt>
                <c:pt idx="257">
                  <c:v>37316</c:v>
                </c:pt>
                <c:pt idx="258">
                  <c:v>37347</c:v>
                </c:pt>
                <c:pt idx="259">
                  <c:v>37377</c:v>
                </c:pt>
                <c:pt idx="260">
                  <c:v>37408</c:v>
                </c:pt>
                <c:pt idx="261">
                  <c:v>37438</c:v>
                </c:pt>
                <c:pt idx="262">
                  <c:v>37469</c:v>
                </c:pt>
                <c:pt idx="263">
                  <c:v>37500</c:v>
                </c:pt>
                <c:pt idx="264">
                  <c:v>37530</c:v>
                </c:pt>
                <c:pt idx="265">
                  <c:v>37561</c:v>
                </c:pt>
                <c:pt idx="266">
                  <c:v>37591</c:v>
                </c:pt>
                <c:pt idx="267">
                  <c:v>37622</c:v>
                </c:pt>
                <c:pt idx="268">
                  <c:v>37653</c:v>
                </c:pt>
                <c:pt idx="269">
                  <c:v>37681</c:v>
                </c:pt>
                <c:pt idx="270">
                  <c:v>37712</c:v>
                </c:pt>
                <c:pt idx="271">
                  <c:v>37742</c:v>
                </c:pt>
                <c:pt idx="272">
                  <c:v>37773</c:v>
                </c:pt>
                <c:pt idx="273">
                  <c:v>37803</c:v>
                </c:pt>
                <c:pt idx="274">
                  <c:v>37834</c:v>
                </c:pt>
                <c:pt idx="275">
                  <c:v>37865</c:v>
                </c:pt>
                <c:pt idx="276">
                  <c:v>37895</c:v>
                </c:pt>
                <c:pt idx="277">
                  <c:v>37926</c:v>
                </c:pt>
                <c:pt idx="278">
                  <c:v>37956</c:v>
                </c:pt>
                <c:pt idx="279">
                  <c:v>37987</c:v>
                </c:pt>
                <c:pt idx="280">
                  <c:v>38018</c:v>
                </c:pt>
                <c:pt idx="281">
                  <c:v>38047</c:v>
                </c:pt>
                <c:pt idx="282">
                  <c:v>38078</c:v>
                </c:pt>
                <c:pt idx="283">
                  <c:v>38108</c:v>
                </c:pt>
                <c:pt idx="284">
                  <c:v>38139</c:v>
                </c:pt>
                <c:pt idx="285">
                  <c:v>38169</c:v>
                </c:pt>
                <c:pt idx="286">
                  <c:v>38200</c:v>
                </c:pt>
                <c:pt idx="287">
                  <c:v>38231</c:v>
                </c:pt>
                <c:pt idx="288">
                  <c:v>38261</c:v>
                </c:pt>
                <c:pt idx="289">
                  <c:v>38292</c:v>
                </c:pt>
                <c:pt idx="290">
                  <c:v>38322</c:v>
                </c:pt>
                <c:pt idx="291">
                  <c:v>38353</c:v>
                </c:pt>
                <c:pt idx="292">
                  <c:v>38384</c:v>
                </c:pt>
                <c:pt idx="293">
                  <c:v>38412</c:v>
                </c:pt>
                <c:pt idx="294">
                  <c:v>38443</c:v>
                </c:pt>
                <c:pt idx="295">
                  <c:v>38473</c:v>
                </c:pt>
                <c:pt idx="296">
                  <c:v>38504</c:v>
                </c:pt>
                <c:pt idx="297">
                  <c:v>38534</c:v>
                </c:pt>
                <c:pt idx="298">
                  <c:v>38565</c:v>
                </c:pt>
                <c:pt idx="299">
                  <c:v>38596</c:v>
                </c:pt>
                <c:pt idx="300">
                  <c:v>38626</c:v>
                </c:pt>
                <c:pt idx="301">
                  <c:v>38657</c:v>
                </c:pt>
                <c:pt idx="302">
                  <c:v>38687</c:v>
                </c:pt>
                <c:pt idx="303">
                  <c:v>38718</c:v>
                </c:pt>
                <c:pt idx="304">
                  <c:v>38749</c:v>
                </c:pt>
                <c:pt idx="305">
                  <c:v>38777</c:v>
                </c:pt>
                <c:pt idx="306">
                  <c:v>38808</c:v>
                </c:pt>
                <c:pt idx="307">
                  <c:v>38838</c:v>
                </c:pt>
                <c:pt idx="308">
                  <c:v>38869</c:v>
                </c:pt>
                <c:pt idx="309">
                  <c:v>38899</c:v>
                </c:pt>
                <c:pt idx="310">
                  <c:v>38930</c:v>
                </c:pt>
                <c:pt idx="311">
                  <c:v>38961</c:v>
                </c:pt>
                <c:pt idx="312">
                  <c:v>38991</c:v>
                </c:pt>
                <c:pt idx="313">
                  <c:v>39022</c:v>
                </c:pt>
                <c:pt idx="314">
                  <c:v>39052</c:v>
                </c:pt>
                <c:pt idx="315">
                  <c:v>39083</c:v>
                </c:pt>
                <c:pt idx="316">
                  <c:v>39114</c:v>
                </c:pt>
                <c:pt idx="317">
                  <c:v>39142</c:v>
                </c:pt>
                <c:pt idx="318">
                  <c:v>39173</c:v>
                </c:pt>
                <c:pt idx="319">
                  <c:v>39203</c:v>
                </c:pt>
                <c:pt idx="320">
                  <c:v>39234</c:v>
                </c:pt>
                <c:pt idx="321">
                  <c:v>39264</c:v>
                </c:pt>
                <c:pt idx="322">
                  <c:v>39295</c:v>
                </c:pt>
                <c:pt idx="323">
                  <c:v>39326</c:v>
                </c:pt>
                <c:pt idx="324">
                  <c:v>39356</c:v>
                </c:pt>
                <c:pt idx="325">
                  <c:v>39387</c:v>
                </c:pt>
                <c:pt idx="326">
                  <c:v>39417</c:v>
                </c:pt>
                <c:pt idx="327">
                  <c:v>39448</c:v>
                </c:pt>
                <c:pt idx="328">
                  <c:v>39479</c:v>
                </c:pt>
                <c:pt idx="329">
                  <c:v>39508</c:v>
                </c:pt>
                <c:pt idx="330">
                  <c:v>39539</c:v>
                </c:pt>
                <c:pt idx="331">
                  <c:v>39569</c:v>
                </c:pt>
                <c:pt idx="332">
                  <c:v>39600</c:v>
                </c:pt>
                <c:pt idx="333">
                  <c:v>39630</c:v>
                </c:pt>
                <c:pt idx="334">
                  <c:v>39661</c:v>
                </c:pt>
                <c:pt idx="335">
                  <c:v>39692</c:v>
                </c:pt>
                <c:pt idx="336">
                  <c:v>39722</c:v>
                </c:pt>
                <c:pt idx="337">
                  <c:v>39753</c:v>
                </c:pt>
                <c:pt idx="338">
                  <c:v>39783</c:v>
                </c:pt>
                <c:pt idx="339">
                  <c:v>39814</c:v>
                </c:pt>
                <c:pt idx="340">
                  <c:v>39845</c:v>
                </c:pt>
                <c:pt idx="341">
                  <c:v>39873</c:v>
                </c:pt>
                <c:pt idx="342">
                  <c:v>39904</c:v>
                </c:pt>
                <c:pt idx="343">
                  <c:v>39934</c:v>
                </c:pt>
                <c:pt idx="344">
                  <c:v>39965</c:v>
                </c:pt>
                <c:pt idx="345">
                  <c:v>40787</c:v>
                </c:pt>
                <c:pt idx="346">
                  <c:v>40817</c:v>
                </c:pt>
                <c:pt idx="347">
                  <c:v>40848</c:v>
                </c:pt>
                <c:pt idx="348">
                  <c:v>40878</c:v>
                </c:pt>
                <c:pt idx="349">
                  <c:v>40909</c:v>
                </c:pt>
                <c:pt idx="350">
                  <c:v>40940</c:v>
                </c:pt>
                <c:pt idx="351">
                  <c:v>40969</c:v>
                </c:pt>
                <c:pt idx="352">
                  <c:v>41000</c:v>
                </c:pt>
                <c:pt idx="353">
                  <c:v>41030</c:v>
                </c:pt>
                <c:pt idx="354">
                  <c:v>41061</c:v>
                </c:pt>
                <c:pt idx="355">
                  <c:v>41091</c:v>
                </c:pt>
                <c:pt idx="356">
                  <c:v>41122</c:v>
                </c:pt>
                <c:pt idx="357">
                  <c:v>41153</c:v>
                </c:pt>
                <c:pt idx="358">
                  <c:v>41183</c:v>
                </c:pt>
                <c:pt idx="359">
                  <c:v>41214</c:v>
                </c:pt>
                <c:pt idx="360">
                  <c:v>41244</c:v>
                </c:pt>
                <c:pt idx="361">
                  <c:v>41275</c:v>
                </c:pt>
                <c:pt idx="362">
                  <c:v>41306</c:v>
                </c:pt>
                <c:pt idx="363">
                  <c:v>41334</c:v>
                </c:pt>
                <c:pt idx="364">
                  <c:v>41365</c:v>
                </c:pt>
                <c:pt idx="365">
                  <c:v>41395</c:v>
                </c:pt>
                <c:pt idx="366">
                  <c:v>41426</c:v>
                </c:pt>
                <c:pt idx="367">
                  <c:v>41456</c:v>
                </c:pt>
                <c:pt idx="368">
                  <c:v>41487</c:v>
                </c:pt>
                <c:pt idx="369">
                  <c:v>41518</c:v>
                </c:pt>
                <c:pt idx="370">
                  <c:v>41548</c:v>
                </c:pt>
                <c:pt idx="371">
                  <c:v>41579</c:v>
                </c:pt>
                <c:pt idx="372">
                  <c:v>41609</c:v>
                </c:pt>
                <c:pt idx="373">
                  <c:v>41640</c:v>
                </c:pt>
                <c:pt idx="374">
                  <c:v>41671</c:v>
                </c:pt>
                <c:pt idx="375">
                  <c:v>41699</c:v>
                </c:pt>
                <c:pt idx="376">
                  <c:v>41730</c:v>
                </c:pt>
                <c:pt idx="377">
                  <c:v>41760</c:v>
                </c:pt>
                <c:pt idx="378">
                  <c:v>41791</c:v>
                </c:pt>
                <c:pt idx="379">
                  <c:v>41821</c:v>
                </c:pt>
                <c:pt idx="380">
                  <c:v>41852</c:v>
                </c:pt>
                <c:pt idx="381">
                  <c:v>41883</c:v>
                </c:pt>
                <c:pt idx="382">
                  <c:v>41913</c:v>
                </c:pt>
                <c:pt idx="383">
                  <c:v>41944</c:v>
                </c:pt>
                <c:pt idx="384">
                  <c:v>41974</c:v>
                </c:pt>
                <c:pt idx="385">
                  <c:v>42005</c:v>
                </c:pt>
                <c:pt idx="386">
                  <c:v>42036</c:v>
                </c:pt>
                <c:pt idx="387">
                  <c:v>42064</c:v>
                </c:pt>
                <c:pt idx="388">
                  <c:v>42095</c:v>
                </c:pt>
                <c:pt idx="389">
                  <c:v>42125</c:v>
                </c:pt>
                <c:pt idx="390">
                  <c:v>42156</c:v>
                </c:pt>
                <c:pt idx="391">
                  <c:v>42186</c:v>
                </c:pt>
                <c:pt idx="392">
                  <c:v>42217</c:v>
                </c:pt>
                <c:pt idx="393">
                  <c:v>42248</c:v>
                </c:pt>
                <c:pt idx="394">
                  <c:v>42278</c:v>
                </c:pt>
                <c:pt idx="395">
                  <c:v>42309</c:v>
                </c:pt>
                <c:pt idx="396">
                  <c:v>42339</c:v>
                </c:pt>
                <c:pt idx="397">
                  <c:v>42370</c:v>
                </c:pt>
                <c:pt idx="398">
                  <c:v>42401</c:v>
                </c:pt>
                <c:pt idx="399">
                  <c:v>42430</c:v>
                </c:pt>
                <c:pt idx="400">
                  <c:v>42461</c:v>
                </c:pt>
                <c:pt idx="401">
                  <c:v>42491</c:v>
                </c:pt>
                <c:pt idx="402">
                  <c:v>42522</c:v>
                </c:pt>
                <c:pt idx="403">
                  <c:v>42552</c:v>
                </c:pt>
                <c:pt idx="404">
                  <c:v>42583</c:v>
                </c:pt>
                <c:pt idx="405">
                  <c:v>42614</c:v>
                </c:pt>
                <c:pt idx="406">
                  <c:v>42644</c:v>
                </c:pt>
                <c:pt idx="407">
                  <c:v>42675</c:v>
                </c:pt>
                <c:pt idx="408">
                  <c:v>42705</c:v>
                </c:pt>
                <c:pt idx="409">
                  <c:v>42736</c:v>
                </c:pt>
                <c:pt idx="410">
                  <c:v>42767</c:v>
                </c:pt>
                <c:pt idx="411">
                  <c:v>42795</c:v>
                </c:pt>
                <c:pt idx="412">
                  <c:v>42826</c:v>
                </c:pt>
                <c:pt idx="413">
                  <c:v>42856</c:v>
                </c:pt>
                <c:pt idx="414">
                  <c:v>42887</c:v>
                </c:pt>
                <c:pt idx="415">
                  <c:v>42917</c:v>
                </c:pt>
                <c:pt idx="416">
                  <c:v>42948</c:v>
                </c:pt>
                <c:pt idx="417">
                  <c:v>42979</c:v>
                </c:pt>
              </c:numCache>
            </c:numRef>
          </c:xVal>
          <c:yVal>
            <c:numRef>
              <c:f>'[Kathaguri Calculation using VB_RK.xlsm]Total'!$CP$4:$CP$729</c:f>
              <c:numCache>
                <c:formatCode>General</c:formatCode>
                <c:ptCount val="726"/>
                <c:pt idx="0">
                  <c:v>115.28574196048042</c:v>
                </c:pt>
                <c:pt idx="1">
                  <c:v>107.40888992320224</c:v>
                </c:pt>
                <c:pt idx="2">
                  <c:v>104.89399407140095</c:v>
                </c:pt>
                <c:pt idx="3">
                  <c:v>101.40251572327045</c:v>
                </c:pt>
                <c:pt idx="4">
                  <c:v>103.04</c:v>
                </c:pt>
                <c:pt idx="5">
                  <c:v>103</c:v>
                </c:pt>
                <c:pt idx="6">
                  <c:v>103</c:v>
                </c:pt>
                <c:pt idx="7">
                  <c:v>100.44</c:v>
                </c:pt>
                <c:pt idx="8">
                  <c:v>103</c:v>
                </c:pt>
                <c:pt idx="9">
                  <c:v>147</c:v>
                </c:pt>
                <c:pt idx="10">
                  <c:v>161.62522851919562</c:v>
                </c:pt>
                <c:pt idx="11">
                  <c:v>160.63123268698061</c:v>
                </c:pt>
                <c:pt idx="12">
                  <c:v>184.31882931882933</c:v>
                </c:pt>
                <c:pt idx="13">
                  <c:v>232.25868372943327</c:v>
                </c:pt>
                <c:pt idx="14">
                  <c:v>221.46803779877709</c:v>
                </c:pt>
                <c:pt idx="15">
                  <c:v>220.1968503937008</c:v>
                </c:pt>
                <c:pt idx="16">
                  <c:v>299.84074373484236</c:v>
                </c:pt>
                <c:pt idx="17">
                  <c:v>273.20512820512823</c:v>
                </c:pt>
                <c:pt idx="18">
                  <c:v>387.29976442873971</c:v>
                </c:pt>
                <c:pt idx="19">
                  <c:v>166</c:v>
                </c:pt>
                <c:pt idx="20">
                  <c:v>165.60377358490567</c:v>
                </c:pt>
                <c:pt idx="21">
                  <c:v>124.23883825119728</c:v>
                </c:pt>
                <c:pt idx="22">
                  <c:v>112.44465849387041</c:v>
                </c:pt>
                <c:pt idx="23">
                  <c:v>115.65039798910766</c:v>
                </c:pt>
                <c:pt idx="24">
                  <c:v>203.59725585149314</c:v>
                </c:pt>
                <c:pt idx="25">
                  <c:v>238.15837104072398</c:v>
                </c:pt>
                <c:pt idx="26">
                  <c:v>252.05380489440162</c:v>
                </c:pt>
                <c:pt idx="27">
                  <c:v>276.17208077260756</c:v>
                </c:pt>
                <c:pt idx="28">
                  <c:v>339.8462686567164</c:v>
                </c:pt>
                <c:pt idx="29">
                  <c:v>239.69578134284018</c:v>
                </c:pt>
                <c:pt idx="30">
                  <c:v>239.45204623555139</c:v>
                </c:pt>
                <c:pt idx="31">
                  <c:v>401.3546752648549</c:v>
                </c:pt>
                <c:pt idx="32">
                  <c:v>150.45516326868886</c:v>
                </c:pt>
                <c:pt idx="33">
                  <c:v>150.31664068589245</c:v>
                </c:pt>
                <c:pt idx="34">
                  <c:v>163.30504533829341</c:v>
                </c:pt>
                <c:pt idx="35">
                  <c:v>202.95227869243618</c:v>
                </c:pt>
                <c:pt idx="36">
                  <c:v>175.14952606635072</c:v>
                </c:pt>
                <c:pt idx="37">
                  <c:v>125.15422993492407</c:v>
                </c:pt>
                <c:pt idx="38">
                  <c:v>119.83774453394706</c:v>
                </c:pt>
                <c:pt idx="39">
                  <c:v>130.89701123167714</c:v>
                </c:pt>
                <c:pt idx="40">
                  <c:v>123.52498157700811</c:v>
                </c:pt>
                <c:pt idx="41">
                  <c:v>115.93331868614743</c:v>
                </c:pt>
                <c:pt idx="42">
                  <c:v>237.01002638522428</c:v>
                </c:pt>
                <c:pt idx="43">
                  <c:v>246.99984930681134</c:v>
                </c:pt>
                <c:pt idx="44">
                  <c:v>202.65209921614948</c:v>
                </c:pt>
                <c:pt idx="45">
                  <c:v>193.32162643450732</c:v>
                </c:pt>
                <c:pt idx="46">
                  <c:v>183.81713012099343</c:v>
                </c:pt>
                <c:pt idx="47">
                  <c:v>171.56418506601577</c:v>
                </c:pt>
                <c:pt idx="48">
                  <c:v>175.83750135325323</c:v>
                </c:pt>
                <c:pt idx="49">
                  <c:v>175.00970548862117</c:v>
                </c:pt>
                <c:pt idx="50">
                  <c:v>175.81161971830986</c:v>
                </c:pt>
                <c:pt idx="51">
                  <c:v>169.52084384778439</c:v>
                </c:pt>
                <c:pt idx="52">
                  <c:v>169.91450203843914</c:v>
                </c:pt>
                <c:pt idx="53">
                  <c:v>164.04530079729403</c:v>
                </c:pt>
                <c:pt idx="54">
                  <c:v>156.79714912280701</c:v>
                </c:pt>
                <c:pt idx="55">
                  <c:v>156.48021778584393</c:v>
                </c:pt>
                <c:pt idx="56">
                  <c:v>159.32703949264919</c:v>
                </c:pt>
                <c:pt idx="57">
                  <c:v>158.47066059785951</c:v>
                </c:pt>
                <c:pt idx="58">
                  <c:v>161.77635197066911</c:v>
                </c:pt>
                <c:pt idx="59">
                  <c:v>213.5774701549403</c:v>
                </c:pt>
                <c:pt idx="60">
                  <c:v>223.43958360785348</c:v>
                </c:pt>
                <c:pt idx="61">
                  <c:v>220.65862467494944</c:v>
                </c:pt>
                <c:pt idx="62">
                  <c:v>238.2500739863865</c:v>
                </c:pt>
                <c:pt idx="63">
                  <c:v>288.16022187004756</c:v>
                </c:pt>
                <c:pt idx="64">
                  <c:v>318.64668386705114</c:v>
                </c:pt>
                <c:pt idx="65">
                  <c:v>350.50841227202034</c:v>
                </c:pt>
                <c:pt idx="66">
                  <c:v>348.88213689482473</c:v>
                </c:pt>
                <c:pt idx="67">
                  <c:v>320.54619388418996</c:v>
                </c:pt>
                <c:pt idx="68">
                  <c:v>372.52264713859506</c:v>
                </c:pt>
                <c:pt idx="69">
                  <c:v>327.2995234853642</c:v>
                </c:pt>
                <c:pt idx="70">
                  <c:v>300.78322452141197</c:v>
                </c:pt>
                <c:pt idx="71">
                  <c:v>278.60216578574193</c:v>
                </c:pt>
                <c:pt idx="72">
                  <c:v>368.5604967474867</c:v>
                </c:pt>
                <c:pt idx="73">
                  <c:v>425.19756228234667</c:v>
                </c:pt>
                <c:pt idx="74">
                  <c:v>398.13479484520809</c:v>
                </c:pt>
                <c:pt idx="75">
                  <c:v>365.01278941565602</c:v>
                </c:pt>
                <c:pt idx="76">
                  <c:v>421.92095869454363</c:v>
                </c:pt>
                <c:pt idx="77">
                  <c:v>431.84288747346073</c:v>
                </c:pt>
                <c:pt idx="78">
                  <c:v>358.60437452033767</c:v>
                </c:pt>
                <c:pt idx="79">
                  <c:v>226.15017949740727</c:v>
                </c:pt>
                <c:pt idx="80">
                  <c:v>232.33506763787722</c:v>
                </c:pt>
                <c:pt idx="81">
                  <c:v>236.574653249932</c:v>
                </c:pt>
                <c:pt idx="82">
                  <c:v>347.21622176591376</c:v>
                </c:pt>
                <c:pt idx="83">
                  <c:v>358.81707646582004</c:v>
                </c:pt>
                <c:pt idx="84">
                  <c:v>419.34790481117432</c:v>
                </c:pt>
                <c:pt idx="85">
                  <c:v>474.35369273917109</c:v>
                </c:pt>
                <c:pt idx="86">
                  <c:v>496.59812885392301</c:v>
                </c:pt>
                <c:pt idx="87">
                  <c:v>565.4296487398293</c:v>
                </c:pt>
                <c:pt idx="88">
                  <c:v>484.70435706695008</c:v>
                </c:pt>
                <c:pt idx="89">
                  <c:v>340.73374870197301</c:v>
                </c:pt>
                <c:pt idx="90">
                  <c:v>299.66062347999116</c:v>
                </c:pt>
                <c:pt idx="91">
                  <c:v>216.56498841373499</c:v>
                </c:pt>
                <c:pt idx="92">
                  <c:v>259.58290462999605</c:v>
                </c:pt>
                <c:pt idx="93">
                  <c:v>398.58917666877238</c:v>
                </c:pt>
                <c:pt idx="94">
                  <c:v>283.45572867186019</c:v>
                </c:pt>
                <c:pt idx="95">
                  <c:v>293.41109790874521</c:v>
                </c:pt>
                <c:pt idx="96">
                  <c:v>395.43001709809539</c:v>
                </c:pt>
                <c:pt idx="97">
                  <c:v>272.26443503687858</c:v>
                </c:pt>
                <c:pt idx="98">
                  <c:v>330.53638769184249</c:v>
                </c:pt>
                <c:pt idx="99">
                  <c:v>270.06226322592153</c:v>
                </c:pt>
                <c:pt idx="100">
                  <c:v>269.40559011362694</c:v>
                </c:pt>
                <c:pt idx="101">
                  <c:v>279.40299690795217</c:v>
                </c:pt>
                <c:pt idx="102">
                  <c:v>272.82080329557158</c:v>
                </c:pt>
                <c:pt idx="103">
                  <c:v>183.24118958318587</c:v>
                </c:pt>
                <c:pt idx="104">
                  <c:v>204.88387276213896</c:v>
                </c:pt>
                <c:pt idx="105">
                  <c:v>335.27368346142896</c:v>
                </c:pt>
                <c:pt idx="106">
                  <c:v>181.35460311003456</c:v>
                </c:pt>
                <c:pt idx="107">
                  <c:v>164.07790560420005</c:v>
                </c:pt>
                <c:pt idx="108">
                  <c:v>175.952525475481</c:v>
                </c:pt>
                <c:pt idx="109">
                  <c:v>197.2366222147198</c:v>
                </c:pt>
                <c:pt idx="110">
                  <c:v>178.02370034195306</c:v>
                </c:pt>
                <c:pt idx="111">
                  <c:v>525.77714850079474</c:v>
                </c:pt>
                <c:pt idx="112">
                  <c:v>385.82640222134074</c:v>
                </c:pt>
                <c:pt idx="113">
                  <c:v>210.16137662887607</c:v>
                </c:pt>
                <c:pt idx="114">
                  <c:v>202.82242887395267</c:v>
                </c:pt>
                <c:pt idx="115">
                  <c:v>196.34380909675787</c:v>
                </c:pt>
                <c:pt idx="116">
                  <c:v>145.394874525419</c:v>
                </c:pt>
                <c:pt idx="117">
                  <c:v>155.6263505839182</c:v>
                </c:pt>
                <c:pt idx="118">
                  <c:v>404.7750697401263</c:v>
                </c:pt>
                <c:pt idx="119">
                  <c:v>166.92560938745225</c:v>
                </c:pt>
                <c:pt idx="120">
                  <c:v>215.24687444972707</c:v>
                </c:pt>
                <c:pt idx="121">
                  <c:v>204.71532299890507</c:v>
                </c:pt>
                <c:pt idx="122">
                  <c:v>187.7400258485053</c:v>
                </c:pt>
                <c:pt idx="123">
                  <c:v>265.27894169759367</c:v>
                </c:pt>
                <c:pt idx="124">
                  <c:v>252.60685207577589</c:v>
                </c:pt>
                <c:pt idx="125">
                  <c:v>177.29485007188333</c:v>
                </c:pt>
                <c:pt idx="126">
                  <c:v>260.91947887769078</c:v>
                </c:pt>
                <c:pt idx="127">
                  <c:v>216.71463824612857</c:v>
                </c:pt>
                <c:pt idx="128">
                  <c:v>190.8666117065128</c:v>
                </c:pt>
                <c:pt idx="129">
                  <c:v>242.97075377993605</c:v>
                </c:pt>
                <c:pt idx="130">
                  <c:v>292.58487382629113</c:v>
                </c:pt>
                <c:pt idx="131">
                  <c:v>241.79209633424256</c:v>
                </c:pt>
                <c:pt idx="132">
                  <c:v>186.24092468845944</c:v>
                </c:pt>
                <c:pt idx="133">
                  <c:v>778.80147551978541</c:v>
                </c:pt>
                <c:pt idx="134">
                  <c:v>784.49042904290434</c:v>
                </c:pt>
                <c:pt idx="135">
                  <c:v>345.70742530322457</c:v>
                </c:pt>
                <c:pt idx="136">
                  <c:v>860.60778258184075</c:v>
                </c:pt>
                <c:pt idx="137">
                  <c:v>295.01847216227878</c:v>
                </c:pt>
                <c:pt idx="138">
                  <c:v>224.24161973719492</c:v>
                </c:pt>
                <c:pt idx="139">
                  <c:v>283.34166751709358</c:v>
                </c:pt>
                <c:pt idx="140">
                  <c:v>257.17533470648817</c:v>
                </c:pt>
                <c:pt idx="141">
                  <c:v>253.8015323412406</c:v>
                </c:pt>
                <c:pt idx="142">
                  <c:v>277.2099890630696</c:v>
                </c:pt>
                <c:pt idx="143">
                  <c:v>355.51001465559352</c:v>
                </c:pt>
                <c:pt idx="144">
                  <c:v>523.25593348450491</c:v>
                </c:pt>
                <c:pt idx="145">
                  <c:v>460.63837336244546</c:v>
                </c:pt>
                <c:pt idx="146">
                  <c:v>463.45228658536587</c:v>
                </c:pt>
                <c:pt idx="147">
                  <c:v>221.37914406268837</c:v>
                </c:pt>
                <c:pt idx="148">
                  <c:v>129.20280283505156</c:v>
                </c:pt>
                <c:pt idx="149">
                  <c:v>192.09870340356562</c:v>
                </c:pt>
                <c:pt idx="150">
                  <c:v>215.52933413317339</c:v>
                </c:pt>
                <c:pt idx="151">
                  <c:v>186.44721521443822</c:v>
                </c:pt>
                <c:pt idx="152">
                  <c:v>299.47042528922924</c:v>
                </c:pt>
                <c:pt idx="153">
                  <c:v>187.01077544737348</c:v>
                </c:pt>
                <c:pt idx="154">
                  <c:v>202.12634174644617</c:v>
                </c:pt>
                <c:pt idx="155">
                  <c:v>316.5743501529052</c:v>
                </c:pt>
                <c:pt idx="156">
                  <c:v>314.80394688306899</c:v>
                </c:pt>
                <c:pt idx="157">
                  <c:v>276.85645549318366</c:v>
                </c:pt>
                <c:pt idx="158">
                  <c:v>177.77670311185872</c:v>
                </c:pt>
                <c:pt idx="159">
                  <c:v>228.19406392694066</c:v>
                </c:pt>
                <c:pt idx="160">
                  <c:v>181.21880794701988</c:v>
                </c:pt>
                <c:pt idx="161">
                  <c:v>209.82497293395883</c:v>
                </c:pt>
                <c:pt idx="162">
                  <c:v>702.43720930232564</c:v>
                </c:pt>
                <c:pt idx="163">
                  <c:v>149.69631434663418</c:v>
                </c:pt>
                <c:pt idx="164">
                  <c:v>151.84778420038535</c:v>
                </c:pt>
                <c:pt idx="165">
                  <c:v>268.12841091492777</c:v>
                </c:pt>
                <c:pt idx="166">
                  <c:v>193.7340548898338</c:v>
                </c:pt>
                <c:pt idx="167">
                  <c:v>183.19940556606323</c:v>
                </c:pt>
                <c:pt idx="168">
                  <c:v>251.95033025099073</c:v>
                </c:pt>
                <c:pt idx="169">
                  <c:v>372.23828514456631</c:v>
                </c:pt>
                <c:pt idx="170">
                  <c:v>366.48292371528885</c:v>
                </c:pt>
                <c:pt idx="171">
                  <c:v>222.1767489711934</c:v>
                </c:pt>
                <c:pt idx="172">
                  <c:v>196.15381083562903</c:v>
                </c:pt>
                <c:pt idx="173">
                  <c:v>1081.7650429799428</c:v>
                </c:pt>
                <c:pt idx="174">
                  <c:v>79.178810555336739</c:v>
                </c:pt>
                <c:pt idx="175">
                  <c:v>250.25927561837455</c:v>
                </c:pt>
                <c:pt idx="176">
                  <c:v>285.28025820333511</c:v>
                </c:pt>
                <c:pt idx="177">
                  <c:v>166.06791171477079</c:v>
                </c:pt>
                <c:pt idx="178">
                  <c:v>377.66184074457084</c:v>
                </c:pt>
                <c:pt idx="179">
                  <c:v>480.34337727558062</c:v>
                </c:pt>
                <c:pt idx="180">
                  <c:v>458.4563894523327</c:v>
                </c:pt>
                <c:pt idx="181">
                  <c:v>560.02168674698794</c:v>
                </c:pt>
                <c:pt idx="182">
                  <c:v>553.81283836040211</c:v>
                </c:pt>
                <c:pt idx="183">
                  <c:v>230.49460376194878</c:v>
                </c:pt>
                <c:pt idx="184">
                  <c:v>294.68230897009965</c:v>
                </c:pt>
                <c:pt idx="185">
                  <c:v>225.0924764890282</c:v>
                </c:pt>
                <c:pt idx="186">
                  <c:v>234.27989005955106</c:v>
                </c:pt>
                <c:pt idx="187">
                  <c:v>262.20528771384136</c:v>
                </c:pt>
                <c:pt idx="188">
                  <c:v>571.81033687125057</c:v>
                </c:pt>
                <c:pt idx="189">
                  <c:v>452.08458920758392</c:v>
                </c:pt>
                <c:pt idx="190">
                  <c:v>482.4316750629722</c:v>
                </c:pt>
                <c:pt idx="191">
                  <c:v>455.40698433420374</c:v>
                </c:pt>
                <c:pt idx="192">
                  <c:v>580.94707297514037</c:v>
                </c:pt>
                <c:pt idx="193">
                  <c:v>1289.2124551971326</c:v>
                </c:pt>
                <c:pt idx="194">
                  <c:v>1250.9978652548887</c:v>
                </c:pt>
                <c:pt idx="195">
                  <c:v>1273.1660550458716</c:v>
                </c:pt>
                <c:pt idx="196">
                  <c:v>1179.1173966512156</c:v>
                </c:pt>
                <c:pt idx="197">
                  <c:v>1322.1499741126388</c:v>
                </c:pt>
                <c:pt idx="198">
                  <c:v>1241.9849836333879</c:v>
                </c:pt>
                <c:pt idx="199">
                  <c:v>2493.866001994018</c:v>
                </c:pt>
                <c:pt idx="200">
                  <c:v>2289.8823498111001</c:v>
                </c:pt>
                <c:pt idx="201">
                  <c:v>2326.366040688576</c:v>
                </c:pt>
                <c:pt idx="202">
                  <c:v>2603.8016780675498</c:v>
                </c:pt>
                <c:pt idx="203">
                  <c:v>2763.423589628213</c:v>
                </c:pt>
                <c:pt idx="204">
                  <c:v>2704.3068009582948</c:v>
                </c:pt>
                <c:pt idx="205">
                  <c:v>2972.9050797889254</c:v>
                </c:pt>
                <c:pt idx="206">
                  <c:v>2329.9216273088609</c:v>
                </c:pt>
                <c:pt idx="207">
                  <c:v>3002.1155102223411</c:v>
                </c:pt>
                <c:pt idx="208">
                  <c:v>1999.1621246228265</c:v>
                </c:pt>
                <c:pt idx="209">
                  <c:v>1100.2014014096048</c:v>
                </c:pt>
                <c:pt idx="210">
                  <c:v>1406.0148514851485</c:v>
                </c:pt>
                <c:pt idx="211">
                  <c:v>1603.8007853100819</c:v>
                </c:pt>
                <c:pt idx="212">
                  <c:v>1582.5281019392482</c:v>
                </c:pt>
                <c:pt idx="213">
                  <c:v>1180.7483669025585</c:v>
                </c:pt>
                <c:pt idx="214">
                  <c:v>1011.0192818353628</c:v>
                </c:pt>
                <c:pt idx="215">
                  <c:v>1341.5845729515311</c:v>
                </c:pt>
                <c:pt idx="216">
                  <c:v>1068.0465775824625</c:v>
                </c:pt>
                <c:pt idx="217">
                  <c:v>1424.16825998165</c:v>
                </c:pt>
                <c:pt idx="218">
                  <c:v>1035.1917987382676</c:v>
                </c:pt>
                <c:pt idx="219">
                  <c:v>1678.1331496153407</c:v>
                </c:pt>
                <c:pt idx="220">
                  <c:v>1913.1417666678128</c:v>
                </c:pt>
                <c:pt idx="221">
                  <c:v>2183.247253269164</c:v>
                </c:pt>
                <c:pt idx="222">
                  <c:v>2129.2844</c:v>
                </c:pt>
                <c:pt idx="223">
                  <c:v>3286.6331592689294</c:v>
                </c:pt>
                <c:pt idx="224">
                  <c:v>2332.5267489711932</c:v>
                </c:pt>
                <c:pt idx="225">
                  <c:v>3016.6040748898677</c:v>
                </c:pt>
                <c:pt idx="226">
                  <c:v>2490.7261467889907</c:v>
                </c:pt>
                <c:pt idx="227">
                  <c:v>2596.6581086863498</c:v>
                </c:pt>
                <c:pt idx="228">
                  <c:v>2401.1114272166906</c:v>
                </c:pt>
                <c:pt idx="229">
                  <c:v>3374.6252110298256</c:v>
                </c:pt>
                <c:pt idx="230">
                  <c:v>2178.0679886685552</c:v>
                </c:pt>
                <c:pt idx="231">
                  <c:v>2158.091183879093</c:v>
                </c:pt>
                <c:pt idx="232">
                  <c:v>3613.0279999999998</c:v>
                </c:pt>
                <c:pt idx="233">
                  <c:v>3645.2561459159397</c:v>
                </c:pt>
                <c:pt idx="234">
                  <c:v>2503.1494845360826</c:v>
                </c:pt>
                <c:pt idx="235">
                  <c:v>2970.82881773399</c:v>
                </c:pt>
                <c:pt idx="236">
                  <c:v>1942.6748120300751</c:v>
                </c:pt>
                <c:pt idx="237">
                  <c:v>2628.7097966728279</c:v>
                </c:pt>
                <c:pt idx="238">
                  <c:v>5083.6182795698924</c:v>
                </c:pt>
                <c:pt idx="239">
                  <c:v>2663.7442827442828</c:v>
                </c:pt>
                <c:pt idx="240">
                  <c:v>4702.5044843049327</c:v>
                </c:pt>
                <c:pt idx="241">
                  <c:v>3333.4150943396226</c:v>
                </c:pt>
                <c:pt idx="242">
                  <c:v>2263.3419540229884</c:v>
                </c:pt>
                <c:pt idx="243">
                  <c:v>2715.7466517857142</c:v>
                </c:pt>
                <c:pt idx="244">
                  <c:v>1737.3032863849764</c:v>
                </c:pt>
                <c:pt idx="245">
                  <c:v>1406.5036976170911</c:v>
                </c:pt>
                <c:pt idx="246">
                  <c:v>1352.9074818986323</c:v>
                </c:pt>
                <c:pt idx="247">
                  <c:v>1345.7420435510887</c:v>
                </c:pt>
                <c:pt idx="248">
                  <c:v>1069.2880128720838</c:v>
                </c:pt>
                <c:pt idx="249">
                  <c:v>1383.3622857142857</c:v>
                </c:pt>
                <c:pt idx="250">
                  <c:v>1871.8854489164087</c:v>
                </c:pt>
                <c:pt idx="251">
                  <c:v>1731.4738527214515</c:v>
                </c:pt>
                <c:pt idx="252">
                  <c:v>765.97648376259804</c:v>
                </c:pt>
                <c:pt idx="253">
                  <c:v>2291.4190064794816</c:v>
                </c:pt>
                <c:pt idx="254">
                  <c:v>1475.1265536723163</c:v>
                </c:pt>
                <c:pt idx="255">
                  <c:v>1986.5971943887776</c:v>
                </c:pt>
                <c:pt idx="256">
                  <c:v>2222.7480079681277</c:v>
                </c:pt>
                <c:pt idx="257">
                  <c:v>1356.3490669593853</c:v>
                </c:pt>
                <c:pt idx="258">
                  <c:v>1364.5603156708005</c:v>
                </c:pt>
                <c:pt idx="259">
                  <c:v>1569.8964646464647</c:v>
                </c:pt>
                <c:pt idx="260">
                  <c:v>1349.8633677991138</c:v>
                </c:pt>
                <c:pt idx="261">
                  <c:v>1095.8177215189874</c:v>
                </c:pt>
                <c:pt idx="262">
                  <c:v>1841.4295634920634</c:v>
                </c:pt>
                <c:pt idx="263">
                  <c:v>1111.8384476534295</c:v>
                </c:pt>
                <c:pt idx="264">
                  <c:v>1181.3244813278009</c:v>
                </c:pt>
                <c:pt idx="265">
                  <c:v>2039.563492063492</c:v>
                </c:pt>
                <c:pt idx="266">
                  <c:v>2340.3034901365704</c:v>
                </c:pt>
                <c:pt idx="267">
                  <c:v>1564.68156424581</c:v>
                </c:pt>
                <c:pt idx="268">
                  <c:v>2752.1763826606875</c:v>
                </c:pt>
                <c:pt idx="269">
                  <c:v>4010.0957309184992</c:v>
                </c:pt>
                <c:pt idx="270">
                  <c:v>2169.2951807228915</c:v>
                </c:pt>
                <c:pt idx="271">
                  <c:v>3257.8230277185503</c:v>
                </c:pt>
                <c:pt idx="272">
                  <c:v>3265.4681933842239</c:v>
                </c:pt>
                <c:pt idx="273">
                  <c:v>3892.540609137056</c:v>
                </c:pt>
                <c:pt idx="274">
                  <c:v>3494.4311377245508</c:v>
                </c:pt>
                <c:pt idx="275">
                  <c:v>1104.9320388349515</c:v>
                </c:pt>
                <c:pt idx="276">
                  <c:v>1202.1182795698924</c:v>
                </c:pt>
                <c:pt idx="277">
                  <c:v>2847.3157894736842</c:v>
                </c:pt>
                <c:pt idx="278">
                  <c:v>1254.4122137404581</c:v>
                </c:pt>
                <c:pt idx="279">
                  <c:v>503.05660377358492</c:v>
                </c:pt>
                <c:pt idx="280">
                  <c:v>623.01369863013701</c:v>
                </c:pt>
                <c:pt idx="281">
                  <c:v>650.00787401574803</c:v>
                </c:pt>
                <c:pt idx="282">
                  <c:v>548.28099173553721</c:v>
                </c:pt>
                <c:pt idx="283">
                  <c:v>478.74015748031496</c:v>
                </c:pt>
                <c:pt idx="284">
                  <c:v>341.74789915966386</c:v>
                </c:pt>
                <c:pt idx="285">
                  <c:v>386.65322580645159</c:v>
                </c:pt>
                <c:pt idx="286">
                  <c:v>496.96774193548384</c:v>
                </c:pt>
                <c:pt idx="287">
                  <c:v>393.32967032967031</c:v>
                </c:pt>
                <c:pt idx="288">
                  <c:v>396.1447963800905</c:v>
                </c:pt>
                <c:pt idx="289">
                  <c:v>317.29831932773106</c:v>
                </c:pt>
                <c:pt idx="290">
                  <c:v>280.56326530612245</c:v>
                </c:pt>
                <c:pt idx="291">
                  <c:v>283.1178861788618</c:v>
                </c:pt>
                <c:pt idx="292">
                  <c:v>354.32589285714283</c:v>
                </c:pt>
                <c:pt idx="293">
                  <c:v>306.95951417004051</c:v>
                </c:pt>
                <c:pt idx="294">
                  <c:v>299.11016949152543</c:v>
                </c:pt>
                <c:pt idx="295">
                  <c:v>384.69585253456222</c:v>
                </c:pt>
                <c:pt idx="296">
                  <c:v>276.58241758241758</c:v>
                </c:pt>
                <c:pt idx="297">
                  <c:v>360.45698924731181</c:v>
                </c:pt>
                <c:pt idx="298">
                  <c:v>360.67934782608694</c:v>
                </c:pt>
                <c:pt idx="299">
                  <c:v>372.62643678160919</c:v>
                </c:pt>
                <c:pt idx="300">
                  <c:v>257.8125</c:v>
                </c:pt>
                <c:pt idx="301">
                  <c:v>230.55601659751036</c:v>
                </c:pt>
                <c:pt idx="302">
                  <c:v>238.65934065934067</c:v>
                </c:pt>
                <c:pt idx="303">
                  <c:v>226.55319148936169</c:v>
                </c:pt>
                <c:pt idx="304">
                  <c:v>478.85201793721973</c:v>
                </c:pt>
                <c:pt idx="305">
                  <c:v>479.59183673469386</c:v>
                </c:pt>
                <c:pt idx="306">
                  <c:v>309.79816513761466</c:v>
                </c:pt>
                <c:pt idx="307">
                  <c:v>219.50729927007299</c:v>
                </c:pt>
                <c:pt idx="308">
                  <c:v>223.35271317829458</c:v>
                </c:pt>
                <c:pt idx="309">
                  <c:v>750.44303797468353</c:v>
                </c:pt>
                <c:pt idx="310">
                  <c:v>988.47115384615381</c:v>
                </c:pt>
                <c:pt idx="311">
                  <c:v>896.89316239316236</c:v>
                </c:pt>
                <c:pt idx="312">
                  <c:v>857.95416666666665</c:v>
                </c:pt>
                <c:pt idx="313">
                  <c:v>913.76190476190482</c:v>
                </c:pt>
                <c:pt idx="314">
                  <c:v>340.49356223175965</c:v>
                </c:pt>
                <c:pt idx="315">
                  <c:v>207.70588235294119</c:v>
                </c:pt>
                <c:pt idx="316">
                  <c:v>672.69090909090914</c:v>
                </c:pt>
                <c:pt idx="317">
                  <c:v>857.49199999999996</c:v>
                </c:pt>
                <c:pt idx="318">
                  <c:v>213.90954773869348</c:v>
                </c:pt>
                <c:pt idx="319">
                  <c:v>313.73648648648651</c:v>
                </c:pt>
                <c:pt idx="320">
                  <c:v>506.08187134502924</c:v>
                </c:pt>
                <c:pt idx="321">
                  <c:v>333.43295019157085</c:v>
                </c:pt>
                <c:pt idx="322">
                  <c:v>90.743295019157088</c:v>
                </c:pt>
                <c:pt idx="323">
                  <c:v>82.797169811320757</c:v>
                </c:pt>
                <c:pt idx="324">
                  <c:v>110.0233644859813</c:v>
                </c:pt>
                <c:pt idx="325">
                  <c:v>162.38392857142858</c:v>
                </c:pt>
                <c:pt idx="326">
                  <c:v>1371.0714285714287</c:v>
                </c:pt>
                <c:pt idx="327">
                  <c:v>2706.8103448275861</c:v>
                </c:pt>
                <c:pt idx="328">
                  <c:v>0</c:v>
                </c:pt>
                <c:pt idx="329">
                  <c:v>0</c:v>
                </c:pt>
                <c:pt idx="330">
                  <c:v>767.5</c:v>
                </c:pt>
                <c:pt idx="331">
                  <c:v>856.31034482758616</c:v>
                </c:pt>
                <c:pt idx="332">
                  <c:v>785.39285714285711</c:v>
                </c:pt>
                <c:pt idx="333">
                  <c:v>288.61403508771929</c:v>
                </c:pt>
                <c:pt idx="334">
                  <c:v>651.63793103448279</c:v>
                </c:pt>
                <c:pt idx="335">
                  <c:v>406.625</c:v>
                </c:pt>
                <c:pt idx="336">
                  <c:v>624.56896551724139</c:v>
                </c:pt>
                <c:pt idx="337">
                  <c:v>832.125</c:v>
                </c:pt>
                <c:pt idx="338">
                  <c:v>293.04347826086956</c:v>
                </c:pt>
                <c:pt idx="339">
                  <c:v>424.59633027522938</c:v>
                </c:pt>
                <c:pt idx="340">
                  <c:v>485.31730769230768</c:v>
                </c:pt>
                <c:pt idx="341">
                  <c:v>393.88695652173914</c:v>
                </c:pt>
                <c:pt idx="342">
                  <c:v>356.00884955752213</c:v>
                </c:pt>
                <c:pt idx="343">
                  <c:v>315.26271186440675</c:v>
                </c:pt>
                <c:pt idx="344">
                  <c:v>307.05882352941177</c:v>
                </c:pt>
                <c:pt idx="345">
                  <c:v>332</c:v>
                </c:pt>
                <c:pt idx="346">
                  <c:v>365.10227272727275</c:v>
                </c:pt>
                <c:pt idx="347">
                  <c:v>384.05</c:v>
                </c:pt>
                <c:pt idx="348">
                  <c:v>1062.3647058823528</c:v>
                </c:pt>
                <c:pt idx="349">
                  <c:v>1118.7058823529412</c:v>
                </c:pt>
                <c:pt idx="350">
                  <c:v>1285.2641509433963</c:v>
                </c:pt>
                <c:pt idx="351">
                  <c:v>1230.1724137931035</c:v>
                </c:pt>
                <c:pt idx="352">
                  <c:v>2138.8928571428573</c:v>
                </c:pt>
                <c:pt idx="353">
                  <c:v>2666.25</c:v>
                </c:pt>
                <c:pt idx="354">
                  <c:v>2402.6428571428573</c:v>
                </c:pt>
                <c:pt idx="355">
                  <c:v>2450.5862068965516</c:v>
                </c:pt>
                <c:pt idx="356">
                  <c:v>958.20338983050851</c:v>
                </c:pt>
                <c:pt idx="357">
                  <c:v>2213</c:v>
                </c:pt>
                <c:pt idx="358">
                  <c:v>2495.3103448275861</c:v>
                </c:pt>
                <c:pt idx="359">
                  <c:v>2376.5357142857142</c:v>
                </c:pt>
                <c:pt idx="360">
                  <c:v>2585.5714285714284</c:v>
                </c:pt>
                <c:pt idx="361">
                  <c:v>2553.5714285714284</c:v>
                </c:pt>
                <c:pt idx="362">
                  <c:v>1319.58</c:v>
                </c:pt>
                <c:pt idx="363">
                  <c:v>2716</c:v>
                </c:pt>
                <c:pt idx="364">
                  <c:v>2684.4727272727273</c:v>
                </c:pt>
                <c:pt idx="365">
                  <c:v>1296.0172413793102</c:v>
                </c:pt>
                <c:pt idx="366">
                  <c:v>1252.2181818181818</c:v>
                </c:pt>
                <c:pt idx="367">
                  <c:v>1250.844827586207</c:v>
                </c:pt>
                <c:pt idx="368">
                  <c:v>1368.0172413793102</c:v>
                </c:pt>
                <c:pt idx="369">
                  <c:v>2655.4642857142858</c:v>
                </c:pt>
                <c:pt idx="370">
                  <c:v>2394.8571428571427</c:v>
                </c:pt>
                <c:pt idx="371">
                  <c:v>1172.7636363636364</c:v>
                </c:pt>
                <c:pt idx="372">
                  <c:v>1140.3035714285713</c:v>
                </c:pt>
                <c:pt idx="373">
                  <c:v>2610.4814814814813</c:v>
                </c:pt>
                <c:pt idx="374">
                  <c:v>2687.24</c:v>
                </c:pt>
                <c:pt idx="375">
                  <c:v>2799.04</c:v>
                </c:pt>
                <c:pt idx="376">
                  <c:v>2589.9285714285716</c:v>
                </c:pt>
                <c:pt idx="377">
                  <c:v>2592.25</c:v>
                </c:pt>
                <c:pt idx="378">
                  <c:v>2441.8518518518517</c:v>
                </c:pt>
                <c:pt idx="379">
                  <c:v>2506.6071428571427</c:v>
                </c:pt>
                <c:pt idx="380">
                  <c:v>2298.4827586206898</c:v>
                </c:pt>
                <c:pt idx="381">
                  <c:v>2592.1481481481483</c:v>
                </c:pt>
                <c:pt idx="382">
                  <c:v>2447.7142857142858</c:v>
                </c:pt>
                <c:pt idx="383">
                  <c:v>1726.1111111111111</c:v>
                </c:pt>
                <c:pt idx="384">
                  <c:v>2491.2857142857142</c:v>
                </c:pt>
                <c:pt idx="385">
                  <c:v>2277.9642857142858</c:v>
                </c:pt>
                <c:pt idx="386">
                  <c:v>2346.7199999999998</c:v>
                </c:pt>
                <c:pt idx="387">
                  <c:v>2355.75</c:v>
                </c:pt>
                <c:pt idx="388">
                  <c:v>1881.6428571428571</c:v>
                </c:pt>
                <c:pt idx="389">
                  <c:v>631.90476190476193</c:v>
                </c:pt>
                <c:pt idx="390">
                  <c:v>527.40740740740739</c:v>
                </c:pt>
                <c:pt idx="391">
                  <c:v>744.96491228070181</c:v>
                </c:pt>
                <c:pt idx="392">
                  <c:v>642.96491228070181</c:v>
                </c:pt>
                <c:pt idx="393">
                  <c:v>499.25454545454545</c:v>
                </c:pt>
                <c:pt idx="394">
                  <c:v>495.35087719298247</c:v>
                </c:pt>
                <c:pt idx="395">
                  <c:v>465.32727272727271</c:v>
                </c:pt>
                <c:pt idx="396">
                  <c:v>502.23214285714283</c:v>
                </c:pt>
                <c:pt idx="397">
                  <c:v>632.4909090909091</c:v>
                </c:pt>
                <c:pt idx="398">
                  <c:v>723.57692307692309</c:v>
                </c:pt>
                <c:pt idx="399">
                  <c:v>636.65517241379314</c:v>
                </c:pt>
                <c:pt idx="400">
                  <c:v>755.82142857142856</c:v>
                </c:pt>
                <c:pt idx="401">
                  <c:v>845.65517241379314</c:v>
                </c:pt>
                <c:pt idx="402">
                  <c:v>673.53571428571433</c:v>
                </c:pt>
                <c:pt idx="403">
                  <c:v>1082.9655172413793</c:v>
                </c:pt>
                <c:pt idx="404">
                  <c:v>1187.0689655172414</c:v>
                </c:pt>
                <c:pt idx="405">
                  <c:v>1222.6785714285713</c:v>
                </c:pt>
                <c:pt idx="406">
                  <c:v>975.31034482758616</c:v>
                </c:pt>
                <c:pt idx="407">
                  <c:v>1515.3928571428571</c:v>
                </c:pt>
                <c:pt idx="408">
                  <c:v>1728.5862068965516</c:v>
                </c:pt>
                <c:pt idx="409">
                  <c:v>1719.2142857142858</c:v>
                </c:pt>
                <c:pt idx="410">
                  <c:v>1567.851851851852</c:v>
                </c:pt>
                <c:pt idx="411">
                  <c:v>1967.6333333333334</c:v>
                </c:pt>
                <c:pt idx="412">
                  <c:v>1363.9285714285713</c:v>
                </c:pt>
                <c:pt idx="413">
                  <c:v>1630.1724137931035</c:v>
                </c:pt>
                <c:pt idx="414">
                  <c:v>2598.0357142857142</c:v>
                </c:pt>
                <c:pt idx="415">
                  <c:v>1746.9655172413793</c:v>
                </c:pt>
                <c:pt idx="416">
                  <c:v>693.76923076923072</c:v>
                </c:pt>
                <c:pt idx="417">
                  <c:v>684.70833333333337</c:v>
                </c:pt>
              </c:numCache>
            </c:numRef>
          </c:yVal>
          <c:smooth val="0"/>
          <c:extLst>
            <c:ext xmlns:c16="http://schemas.microsoft.com/office/drawing/2014/chart" uri="{C3380CC4-5D6E-409C-BE32-E72D297353CC}">
              <c16:uniqueId val="{00000002-87EC-4297-BF7E-B466F1C1ABB7}"/>
            </c:ext>
          </c:extLst>
        </c:ser>
        <c:dLbls>
          <c:showLegendKey val="0"/>
          <c:showVal val="0"/>
          <c:showCatName val="0"/>
          <c:showSerName val="0"/>
          <c:showPercent val="0"/>
          <c:showBubbleSize val="0"/>
        </c:dLbls>
        <c:axId val="-26783488"/>
        <c:axId val="-26797632"/>
      </c:scatterChart>
      <c:scatterChart>
        <c:scatterStyle val="lineMarker"/>
        <c:varyColors val="0"/>
        <c:ser>
          <c:idx val="3"/>
          <c:order val="3"/>
          <c:tx>
            <c:v>Active Producers</c:v>
          </c:tx>
          <c:spPr>
            <a:ln w="38100" cap="rnd">
              <a:solidFill>
                <a:srgbClr val="FFC000"/>
              </a:solidFill>
              <a:prstDash val="sysDash"/>
              <a:round/>
            </a:ln>
            <a:effectLst/>
          </c:spPr>
          <c:marker>
            <c:symbol val="none"/>
          </c:marker>
          <c:xVal>
            <c:numRef>
              <c:f>'[Kathaguri Calculation using VB_RK.xlsm]Total'!$CG$4:$CG$729</c:f>
              <c:numCache>
                <c:formatCode>dd\-mmm\-yy</c:formatCode>
                <c:ptCount val="726"/>
                <c:pt idx="0">
                  <c:v>25873</c:v>
                </c:pt>
                <c:pt idx="1">
                  <c:v>26115</c:v>
                </c:pt>
                <c:pt idx="2">
                  <c:v>26146</c:v>
                </c:pt>
                <c:pt idx="3">
                  <c:v>26177</c:v>
                </c:pt>
                <c:pt idx="4">
                  <c:v>28856</c:v>
                </c:pt>
                <c:pt idx="5">
                  <c:v>29618</c:v>
                </c:pt>
                <c:pt idx="6">
                  <c:v>29646</c:v>
                </c:pt>
                <c:pt idx="7">
                  <c:v>29677</c:v>
                </c:pt>
                <c:pt idx="8">
                  <c:v>29738</c:v>
                </c:pt>
                <c:pt idx="9">
                  <c:v>29768</c:v>
                </c:pt>
                <c:pt idx="10">
                  <c:v>29799</c:v>
                </c:pt>
                <c:pt idx="11">
                  <c:v>29830</c:v>
                </c:pt>
                <c:pt idx="12">
                  <c:v>29860</c:v>
                </c:pt>
                <c:pt idx="13">
                  <c:v>29891</c:v>
                </c:pt>
                <c:pt idx="14">
                  <c:v>29921</c:v>
                </c:pt>
                <c:pt idx="15">
                  <c:v>29952</c:v>
                </c:pt>
                <c:pt idx="16">
                  <c:v>29983</c:v>
                </c:pt>
                <c:pt idx="17">
                  <c:v>30011</c:v>
                </c:pt>
                <c:pt idx="18">
                  <c:v>30042</c:v>
                </c:pt>
                <c:pt idx="19">
                  <c:v>30072</c:v>
                </c:pt>
                <c:pt idx="20">
                  <c:v>30103</c:v>
                </c:pt>
                <c:pt idx="21">
                  <c:v>30133</c:v>
                </c:pt>
                <c:pt idx="22">
                  <c:v>30164</c:v>
                </c:pt>
                <c:pt idx="23">
                  <c:v>30195</c:v>
                </c:pt>
                <c:pt idx="24">
                  <c:v>30225</c:v>
                </c:pt>
                <c:pt idx="25">
                  <c:v>30256</c:v>
                </c:pt>
                <c:pt idx="26">
                  <c:v>30286</c:v>
                </c:pt>
                <c:pt idx="27">
                  <c:v>30317</c:v>
                </c:pt>
                <c:pt idx="28">
                  <c:v>30348</c:v>
                </c:pt>
                <c:pt idx="29">
                  <c:v>30376</c:v>
                </c:pt>
                <c:pt idx="30">
                  <c:v>30407</c:v>
                </c:pt>
                <c:pt idx="31">
                  <c:v>30437</c:v>
                </c:pt>
                <c:pt idx="32">
                  <c:v>30468</c:v>
                </c:pt>
                <c:pt idx="33">
                  <c:v>30498</c:v>
                </c:pt>
                <c:pt idx="34">
                  <c:v>30529</c:v>
                </c:pt>
                <c:pt idx="35">
                  <c:v>30560</c:v>
                </c:pt>
                <c:pt idx="36">
                  <c:v>30590</c:v>
                </c:pt>
                <c:pt idx="37">
                  <c:v>30621</c:v>
                </c:pt>
                <c:pt idx="38">
                  <c:v>30651</c:v>
                </c:pt>
                <c:pt idx="39">
                  <c:v>30682</c:v>
                </c:pt>
                <c:pt idx="40">
                  <c:v>30713</c:v>
                </c:pt>
                <c:pt idx="41">
                  <c:v>30742</c:v>
                </c:pt>
                <c:pt idx="42">
                  <c:v>30773</c:v>
                </c:pt>
                <c:pt idx="43">
                  <c:v>30803</c:v>
                </c:pt>
                <c:pt idx="44">
                  <c:v>30834</c:v>
                </c:pt>
                <c:pt idx="45">
                  <c:v>30864</c:v>
                </c:pt>
                <c:pt idx="46">
                  <c:v>30895</c:v>
                </c:pt>
                <c:pt idx="47">
                  <c:v>30926</c:v>
                </c:pt>
                <c:pt idx="48">
                  <c:v>30956</c:v>
                </c:pt>
                <c:pt idx="49">
                  <c:v>30987</c:v>
                </c:pt>
                <c:pt idx="50">
                  <c:v>31017</c:v>
                </c:pt>
                <c:pt idx="51">
                  <c:v>31048</c:v>
                </c:pt>
                <c:pt idx="52">
                  <c:v>31079</c:v>
                </c:pt>
                <c:pt idx="53">
                  <c:v>31107</c:v>
                </c:pt>
                <c:pt idx="54">
                  <c:v>31138</c:v>
                </c:pt>
                <c:pt idx="55">
                  <c:v>31168</c:v>
                </c:pt>
                <c:pt idx="56">
                  <c:v>31199</c:v>
                </c:pt>
                <c:pt idx="57">
                  <c:v>31229</c:v>
                </c:pt>
                <c:pt idx="58">
                  <c:v>31260</c:v>
                </c:pt>
                <c:pt idx="59">
                  <c:v>31291</c:v>
                </c:pt>
                <c:pt idx="60">
                  <c:v>31321</c:v>
                </c:pt>
                <c:pt idx="61">
                  <c:v>31352</c:v>
                </c:pt>
                <c:pt idx="62">
                  <c:v>31382</c:v>
                </c:pt>
                <c:pt idx="63">
                  <c:v>31413</c:v>
                </c:pt>
                <c:pt idx="64">
                  <c:v>31444</c:v>
                </c:pt>
                <c:pt idx="65">
                  <c:v>31472</c:v>
                </c:pt>
                <c:pt idx="66">
                  <c:v>31503</c:v>
                </c:pt>
                <c:pt idx="67">
                  <c:v>31533</c:v>
                </c:pt>
                <c:pt idx="68">
                  <c:v>31564</c:v>
                </c:pt>
                <c:pt idx="69">
                  <c:v>31594</c:v>
                </c:pt>
                <c:pt idx="70">
                  <c:v>31625</c:v>
                </c:pt>
                <c:pt idx="71">
                  <c:v>31656</c:v>
                </c:pt>
                <c:pt idx="72">
                  <c:v>31686</c:v>
                </c:pt>
                <c:pt idx="73">
                  <c:v>31717</c:v>
                </c:pt>
                <c:pt idx="74">
                  <c:v>31747</c:v>
                </c:pt>
                <c:pt idx="75">
                  <c:v>31778</c:v>
                </c:pt>
                <c:pt idx="76">
                  <c:v>31809</c:v>
                </c:pt>
                <c:pt idx="77">
                  <c:v>31837</c:v>
                </c:pt>
                <c:pt idx="78">
                  <c:v>31868</c:v>
                </c:pt>
                <c:pt idx="79">
                  <c:v>31898</c:v>
                </c:pt>
                <c:pt idx="80">
                  <c:v>31929</c:v>
                </c:pt>
                <c:pt idx="81">
                  <c:v>31959</c:v>
                </c:pt>
                <c:pt idx="82">
                  <c:v>31990</c:v>
                </c:pt>
                <c:pt idx="83">
                  <c:v>32021</c:v>
                </c:pt>
                <c:pt idx="84">
                  <c:v>32051</c:v>
                </c:pt>
                <c:pt idx="85">
                  <c:v>32082</c:v>
                </c:pt>
                <c:pt idx="86">
                  <c:v>32112</c:v>
                </c:pt>
                <c:pt idx="87">
                  <c:v>32143</c:v>
                </c:pt>
                <c:pt idx="88">
                  <c:v>32174</c:v>
                </c:pt>
                <c:pt idx="89">
                  <c:v>32203</c:v>
                </c:pt>
                <c:pt idx="90">
                  <c:v>32234</c:v>
                </c:pt>
                <c:pt idx="91">
                  <c:v>32264</c:v>
                </c:pt>
                <c:pt idx="92">
                  <c:v>32295</c:v>
                </c:pt>
                <c:pt idx="93">
                  <c:v>32325</c:v>
                </c:pt>
                <c:pt idx="94">
                  <c:v>32356</c:v>
                </c:pt>
                <c:pt idx="95">
                  <c:v>32387</c:v>
                </c:pt>
                <c:pt idx="96">
                  <c:v>32417</c:v>
                </c:pt>
                <c:pt idx="97">
                  <c:v>32448</c:v>
                </c:pt>
                <c:pt idx="98">
                  <c:v>32478</c:v>
                </c:pt>
                <c:pt idx="99">
                  <c:v>32509</c:v>
                </c:pt>
                <c:pt idx="100">
                  <c:v>32540</c:v>
                </c:pt>
                <c:pt idx="101">
                  <c:v>32568</c:v>
                </c:pt>
                <c:pt idx="102">
                  <c:v>32599</c:v>
                </c:pt>
                <c:pt idx="103">
                  <c:v>32629</c:v>
                </c:pt>
                <c:pt idx="104">
                  <c:v>32660</c:v>
                </c:pt>
                <c:pt idx="105">
                  <c:v>32690</c:v>
                </c:pt>
                <c:pt idx="106">
                  <c:v>32721</c:v>
                </c:pt>
                <c:pt idx="107">
                  <c:v>32752</c:v>
                </c:pt>
                <c:pt idx="108">
                  <c:v>32782</c:v>
                </c:pt>
                <c:pt idx="109">
                  <c:v>32813</c:v>
                </c:pt>
                <c:pt idx="110">
                  <c:v>32843</c:v>
                </c:pt>
                <c:pt idx="111">
                  <c:v>32874</c:v>
                </c:pt>
                <c:pt idx="112">
                  <c:v>32905</c:v>
                </c:pt>
                <c:pt idx="113">
                  <c:v>32933</c:v>
                </c:pt>
                <c:pt idx="114">
                  <c:v>32964</c:v>
                </c:pt>
                <c:pt idx="115">
                  <c:v>32994</c:v>
                </c:pt>
                <c:pt idx="116">
                  <c:v>33025</c:v>
                </c:pt>
                <c:pt idx="117">
                  <c:v>33055</c:v>
                </c:pt>
                <c:pt idx="118">
                  <c:v>33086</c:v>
                </c:pt>
                <c:pt idx="119">
                  <c:v>33117</c:v>
                </c:pt>
                <c:pt idx="120">
                  <c:v>33147</c:v>
                </c:pt>
                <c:pt idx="121">
                  <c:v>33178</c:v>
                </c:pt>
                <c:pt idx="122">
                  <c:v>33208</c:v>
                </c:pt>
                <c:pt idx="123">
                  <c:v>33239</c:v>
                </c:pt>
                <c:pt idx="124">
                  <c:v>33270</c:v>
                </c:pt>
                <c:pt idx="125">
                  <c:v>33298</c:v>
                </c:pt>
                <c:pt idx="126">
                  <c:v>33329</c:v>
                </c:pt>
                <c:pt idx="127">
                  <c:v>33359</c:v>
                </c:pt>
                <c:pt idx="128">
                  <c:v>33390</c:v>
                </c:pt>
                <c:pt idx="129">
                  <c:v>33420</c:v>
                </c:pt>
                <c:pt idx="130">
                  <c:v>33451</c:v>
                </c:pt>
                <c:pt idx="131">
                  <c:v>33482</c:v>
                </c:pt>
                <c:pt idx="132">
                  <c:v>33512</c:v>
                </c:pt>
                <c:pt idx="133">
                  <c:v>33543</c:v>
                </c:pt>
                <c:pt idx="134">
                  <c:v>33573</c:v>
                </c:pt>
                <c:pt idx="135">
                  <c:v>33604</c:v>
                </c:pt>
                <c:pt idx="136">
                  <c:v>33635</c:v>
                </c:pt>
                <c:pt idx="137">
                  <c:v>33664</c:v>
                </c:pt>
                <c:pt idx="138">
                  <c:v>33695</c:v>
                </c:pt>
                <c:pt idx="139">
                  <c:v>33725</c:v>
                </c:pt>
                <c:pt idx="140">
                  <c:v>33756</c:v>
                </c:pt>
                <c:pt idx="141">
                  <c:v>33786</c:v>
                </c:pt>
                <c:pt idx="142">
                  <c:v>33817</c:v>
                </c:pt>
                <c:pt idx="143">
                  <c:v>33848</c:v>
                </c:pt>
                <c:pt idx="144">
                  <c:v>33878</c:v>
                </c:pt>
                <c:pt idx="145">
                  <c:v>33909</c:v>
                </c:pt>
                <c:pt idx="146">
                  <c:v>33939</c:v>
                </c:pt>
                <c:pt idx="147">
                  <c:v>33970</c:v>
                </c:pt>
                <c:pt idx="148">
                  <c:v>34001</c:v>
                </c:pt>
                <c:pt idx="149">
                  <c:v>34029</c:v>
                </c:pt>
                <c:pt idx="150">
                  <c:v>34060</c:v>
                </c:pt>
                <c:pt idx="151">
                  <c:v>34090</c:v>
                </c:pt>
                <c:pt idx="152">
                  <c:v>34121</c:v>
                </c:pt>
                <c:pt idx="153">
                  <c:v>34151</c:v>
                </c:pt>
                <c:pt idx="154">
                  <c:v>34182</c:v>
                </c:pt>
                <c:pt idx="155">
                  <c:v>34213</c:v>
                </c:pt>
                <c:pt idx="156">
                  <c:v>34243</c:v>
                </c:pt>
                <c:pt idx="157">
                  <c:v>34274</c:v>
                </c:pt>
                <c:pt idx="158">
                  <c:v>34304</c:v>
                </c:pt>
                <c:pt idx="159">
                  <c:v>34335</c:v>
                </c:pt>
                <c:pt idx="160">
                  <c:v>34366</c:v>
                </c:pt>
                <c:pt idx="161">
                  <c:v>34394</c:v>
                </c:pt>
                <c:pt idx="162">
                  <c:v>34425</c:v>
                </c:pt>
                <c:pt idx="163">
                  <c:v>34455</c:v>
                </c:pt>
                <c:pt idx="164">
                  <c:v>34486</c:v>
                </c:pt>
                <c:pt idx="165">
                  <c:v>34516</c:v>
                </c:pt>
                <c:pt idx="166">
                  <c:v>34547</c:v>
                </c:pt>
                <c:pt idx="167">
                  <c:v>34578</c:v>
                </c:pt>
                <c:pt idx="168">
                  <c:v>34608</c:v>
                </c:pt>
                <c:pt idx="169">
                  <c:v>34639</c:v>
                </c:pt>
                <c:pt idx="170">
                  <c:v>34669</c:v>
                </c:pt>
                <c:pt idx="171">
                  <c:v>34700</c:v>
                </c:pt>
                <c:pt idx="172">
                  <c:v>34731</c:v>
                </c:pt>
                <c:pt idx="173">
                  <c:v>34759</c:v>
                </c:pt>
                <c:pt idx="174">
                  <c:v>34790</c:v>
                </c:pt>
                <c:pt idx="175">
                  <c:v>34820</c:v>
                </c:pt>
                <c:pt idx="176">
                  <c:v>34851</c:v>
                </c:pt>
                <c:pt idx="177">
                  <c:v>34881</c:v>
                </c:pt>
                <c:pt idx="178">
                  <c:v>34912</c:v>
                </c:pt>
                <c:pt idx="179">
                  <c:v>34943</c:v>
                </c:pt>
                <c:pt idx="180">
                  <c:v>34973</c:v>
                </c:pt>
                <c:pt idx="181">
                  <c:v>35004</c:v>
                </c:pt>
                <c:pt idx="182">
                  <c:v>35034</c:v>
                </c:pt>
                <c:pt idx="183">
                  <c:v>35065</c:v>
                </c:pt>
                <c:pt idx="184">
                  <c:v>35096</c:v>
                </c:pt>
                <c:pt idx="185">
                  <c:v>35125</c:v>
                </c:pt>
                <c:pt idx="186">
                  <c:v>35156</c:v>
                </c:pt>
                <c:pt idx="187">
                  <c:v>35186</c:v>
                </c:pt>
                <c:pt idx="188">
                  <c:v>35217</c:v>
                </c:pt>
                <c:pt idx="189">
                  <c:v>35247</c:v>
                </c:pt>
                <c:pt idx="190">
                  <c:v>35278</c:v>
                </c:pt>
                <c:pt idx="191">
                  <c:v>35309</c:v>
                </c:pt>
                <c:pt idx="192">
                  <c:v>35339</c:v>
                </c:pt>
                <c:pt idx="193">
                  <c:v>35370</c:v>
                </c:pt>
                <c:pt idx="194">
                  <c:v>35400</c:v>
                </c:pt>
                <c:pt idx="195">
                  <c:v>35431</c:v>
                </c:pt>
                <c:pt idx="196">
                  <c:v>35462</c:v>
                </c:pt>
                <c:pt idx="197">
                  <c:v>35490</c:v>
                </c:pt>
                <c:pt idx="198">
                  <c:v>35521</c:v>
                </c:pt>
                <c:pt idx="199">
                  <c:v>35551</c:v>
                </c:pt>
                <c:pt idx="200">
                  <c:v>35582</c:v>
                </c:pt>
                <c:pt idx="201">
                  <c:v>35612</c:v>
                </c:pt>
                <c:pt idx="202">
                  <c:v>35643</c:v>
                </c:pt>
                <c:pt idx="203">
                  <c:v>35674</c:v>
                </c:pt>
                <c:pt idx="204">
                  <c:v>35704</c:v>
                </c:pt>
                <c:pt idx="205">
                  <c:v>35735</c:v>
                </c:pt>
                <c:pt idx="206">
                  <c:v>35765</c:v>
                </c:pt>
                <c:pt idx="207">
                  <c:v>35796</c:v>
                </c:pt>
                <c:pt idx="208">
                  <c:v>35827</c:v>
                </c:pt>
                <c:pt idx="209">
                  <c:v>35855</c:v>
                </c:pt>
                <c:pt idx="210">
                  <c:v>35886</c:v>
                </c:pt>
                <c:pt idx="211">
                  <c:v>35916</c:v>
                </c:pt>
                <c:pt idx="212">
                  <c:v>35947</c:v>
                </c:pt>
                <c:pt idx="213">
                  <c:v>35977</c:v>
                </c:pt>
                <c:pt idx="214">
                  <c:v>36008</c:v>
                </c:pt>
                <c:pt idx="215">
                  <c:v>36039</c:v>
                </c:pt>
                <c:pt idx="216">
                  <c:v>36069</c:v>
                </c:pt>
                <c:pt idx="217">
                  <c:v>36100</c:v>
                </c:pt>
                <c:pt idx="218">
                  <c:v>36130</c:v>
                </c:pt>
                <c:pt idx="219">
                  <c:v>36161</c:v>
                </c:pt>
                <c:pt idx="220">
                  <c:v>36192</c:v>
                </c:pt>
                <c:pt idx="221">
                  <c:v>36220</c:v>
                </c:pt>
                <c:pt idx="222">
                  <c:v>36251</c:v>
                </c:pt>
                <c:pt idx="223">
                  <c:v>36281</c:v>
                </c:pt>
                <c:pt idx="224">
                  <c:v>36312</c:v>
                </c:pt>
                <c:pt idx="225">
                  <c:v>36342</c:v>
                </c:pt>
                <c:pt idx="226">
                  <c:v>36373</c:v>
                </c:pt>
                <c:pt idx="227">
                  <c:v>36404</c:v>
                </c:pt>
                <c:pt idx="228">
                  <c:v>36434</c:v>
                </c:pt>
                <c:pt idx="229">
                  <c:v>36465</c:v>
                </c:pt>
                <c:pt idx="230">
                  <c:v>36495</c:v>
                </c:pt>
                <c:pt idx="231">
                  <c:v>36526</c:v>
                </c:pt>
                <c:pt idx="232">
                  <c:v>36557</c:v>
                </c:pt>
                <c:pt idx="233">
                  <c:v>36586</c:v>
                </c:pt>
                <c:pt idx="234">
                  <c:v>36617</c:v>
                </c:pt>
                <c:pt idx="235">
                  <c:v>36647</c:v>
                </c:pt>
                <c:pt idx="236">
                  <c:v>36678</c:v>
                </c:pt>
                <c:pt idx="237">
                  <c:v>36708</c:v>
                </c:pt>
                <c:pt idx="238">
                  <c:v>36739</c:v>
                </c:pt>
                <c:pt idx="239">
                  <c:v>36770</c:v>
                </c:pt>
                <c:pt idx="240">
                  <c:v>36800</c:v>
                </c:pt>
                <c:pt idx="241">
                  <c:v>36831</c:v>
                </c:pt>
                <c:pt idx="242">
                  <c:v>36861</c:v>
                </c:pt>
                <c:pt idx="243">
                  <c:v>36892</c:v>
                </c:pt>
                <c:pt idx="244">
                  <c:v>36923</c:v>
                </c:pt>
                <c:pt idx="245">
                  <c:v>36951</c:v>
                </c:pt>
                <c:pt idx="246">
                  <c:v>36982</c:v>
                </c:pt>
                <c:pt idx="247">
                  <c:v>37012</c:v>
                </c:pt>
                <c:pt idx="248">
                  <c:v>37043</c:v>
                </c:pt>
                <c:pt idx="249">
                  <c:v>37073</c:v>
                </c:pt>
                <c:pt idx="250">
                  <c:v>37104</c:v>
                </c:pt>
                <c:pt idx="251">
                  <c:v>37135</c:v>
                </c:pt>
                <c:pt idx="252">
                  <c:v>37165</c:v>
                </c:pt>
                <c:pt idx="253">
                  <c:v>37196</c:v>
                </c:pt>
                <c:pt idx="254">
                  <c:v>37226</c:v>
                </c:pt>
                <c:pt idx="255">
                  <c:v>37257</c:v>
                </c:pt>
                <c:pt idx="256">
                  <c:v>37288</c:v>
                </c:pt>
                <c:pt idx="257">
                  <c:v>37316</c:v>
                </c:pt>
                <c:pt idx="258">
                  <c:v>37347</c:v>
                </c:pt>
                <c:pt idx="259">
                  <c:v>37377</c:v>
                </c:pt>
                <c:pt idx="260">
                  <c:v>37408</c:v>
                </c:pt>
                <c:pt idx="261">
                  <c:v>37438</c:v>
                </c:pt>
                <c:pt idx="262">
                  <c:v>37469</c:v>
                </c:pt>
                <c:pt idx="263">
                  <c:v>37500</c:v>
                </c:pt>
                <c:pt idx="264">
                  <c:v>37530</c:v>
                </c:pt>
                <c:pt idx="265">
                  <c:v>37561</c:v>
                </c:pt>
                <c:pt idx="266">
                  <c:v>37591</c:v>
                </c:pt>
                <c:pt idx="267">
                  <c:v>37622</c:v>
                </c:pt>
                <c:pt idx="268">
                  <c:v>37653</c:v>
                </c:pt>
                <c:pt idx="269">
                  <c:v>37681</c:v>
                </c:pt>
                <c:pt idx="270">
                  <c:v>37712</c:v>
                </c:pt>
                <c:pt idx="271">
                  <c:v>37742</c:v>
                </c:pt>
                <c:pt idx="272">
                  <c:v>37773</c:v>
                </c:pt>
                <c:pt idx="273">
                  <c:v>37803</c:v>
                </c:pt>
                <c:pt idx="274">
                  <c:v>37834</c:v>
                </c:pt>
                <c:pt idx="275">
                  <c:v>37865</c:v>
                </c:pt>
                <c:pt idx="276">
                  <c:v>37895</c:v>
                </c:pt>
                <c:pt idx="277">
                  <c:v>37926</c:v>
                </c:pt>
                <c:pt idx="278">
                  <c:v>37956</c:v>
                </c:pt>
                <c:pt idx="279">
                  <c:v>37987</c:v>
                </c:pt>
                <c:pt idx="280">
                  <c:v>38018</c:v>
                </c:pt>
                <c:pt idx="281">
                  <c:v>38047</c:v>
                </c:pt>
                <c:pt idx="282">
                  <c:v>38078</c:v>
                </c:pt>
                <c:pt idx="283">
                  <c:v>38108</c:v>
                </c:pt>
                <c:pt idx="284">
                  <c:v>38139</c:v>
                </c:pt>
                <c:pt idx="285">
                  <c:v>38169</c:v>
                </c:pt>
                <c:pt idx="286">
                  <c:v>38200</c:v>
                </c:pt>
                <c:pt idx="287">
                  <c:v>38231</c:v>
                </c:pt>
                <c:pt idx="288">
                  <c:v>38261</c:v>
                </c:pt>
                <c:pt idx="289">
                  <c:v>38292</c:v>
                </c:pt>
                <c:pt idx="290">
                  <c:v>38322</c:v>
                </c:pt>
                <c:pt idx="291">
                  <c:v>38353</c:v>
                </c:pt>
                <c:pt idx="292">
                  <c:v>38384</c:v>
                </c:pt>
                <c:pt idx="293">
                  <c:v>38412</c:v>
                </c:pt>
                <c:pt idx="294">
                  <c:v>38443</c:v>
                </c:pt>
                <c:pt idx="295">
                  <c:v>38473</c:v>
                </c:pt>
                <c:pt idx="296">
                  <c:v>38504</c:v>
                </c:pt>
                <c:pt idx="297">
                  <c:v>38534</c:v>
                </c:pt>
                <c:pt idx="298">
                  <c:v>38565</c:v>
                </c:pt>
                <c:pt idx="299">
                  <c:v>38596</c:v>
                </c:pt>
                <c:pt idx="300">
                  <c:v>38626</c:v>
                </c:pt>
                <c:pt idx="301">
                  <c:v>38657</c:v>
                </c:pt>
                <c:pt idx="302">
                  <c:v>38687</c:v>
                </c:pt>
                <c:pt idx="303">
                  <c:v>38718</c:v>
                </c:pt>
                <c:pt idx="304">
                  <c:v>38749</c:v>
                </c:pt>
                <c:pt idx="305">
                  <c:v>38777</c:v>
                </c:pt>
                <c:pt idx="306">
                  <c:v>38808</c:v>
                </c:pt>
                <c:pt idx="307">
                  <c:v>38838</c:v>
                </c:pt>
                <c:pt idx="308">
                  <c:v>38869</c:v>
                </c:pt>
                <c:pt idx="309">
                  <c:v>38899</c:v>
                </c:pt>
                <c:pt idx="310">
                  <c:v>38930</c:v>
                </c:pt>
                <c:pt idx="311">
                  <c:v>38961</c:v>
                </c:pt>
                <c:pt idx="312">
                  <c:v>38991</c:v>
                </c:pt>
                <c:pt idx="313">
                  <c:v>39022</c:v>
                </c:pt>
                <c:pt idx="314">
                  <c:v>39052</c:v>
                </c:pt>
                <c:pt idx="315">
                  <c:v>39083</c:v>
                </c:pt>
                <c:pt idx="316">
                  <c:v>39114</c:v>
                </c:pt>
                <c:pt idx="317">
                  <c:v>39142</c:v>
                </c:pt>
                <c:pt idx="318">
                  <c:v>39173</c:v>
                </c:pt>
                <c:pt idx="319">
                  <c:v>39203</c:v>
                </c:pt>
                <c:pt idx="320">
                  <c:v>39234</c:v>
                </c:pt>
                <c:pt idx="321">
                  <c:v>39264</c:v>
                </c:pt>
                <c:pt idx="322">
                  <c:v>39295</c:v>
                </c:pt>
                <c:pt idx="323">
                  <c:v>39326</c:v>
                </c:pt>
                <c:pt idx="324">
                  <c:v>39356</c:v>
                </c:pt>
                <c:pt idx="325">
                  <c:v>39387</c:v>
                </c:pt>
                <c:pt idx="326">
                  <c:v>39417</c:v>
                </c:pt>
                <c:pt idx="327">
                  <c:v>39448</c:v>
                </c:pt>
                <c:pt idx="328">
                  <c:v>39479</c:v>
                </c:pt>
                <c:pt idx="329">
                  <c:v>39508</c:v>
                </c:pt>
                <c:pt idx="330">
                  <c:v>39539</c:v>
                </c:pt>
                <c:pt idx="331">
                  <c:v>39569</c:v>
                </c:pt>
                <c:pt idx="332">
                  <c:v>39600</c:v>
                </c:pt>
                <c:pt idx="333">
                  <c:v>39630</c:v>
                </c:pt>
                <c:pt idx="334">
                  <c:v>39661</c:v>
                </c:pt>
                <c:pt idx="335">
                  <c:v>39692</c:v>
                </c:pt>
                <c:pt idx="336">
                  <c:v>39722</c:v>
                </c:pt>
                <c:pt idx="337">
                  <c:v>39753</c:v>
                </c:pt>
                <c:pt idx="338">
                  <c:v>39783</c:v>
                </c:pt>
                <c:pt idx="339">
                  <c:v>39814</c:v>
                </c:pt>
                <c:pt idx="340">
                  <c:v>39845</c:v>
                </c:pt>
                <c:pt idx="341">
                  <c:v>39873</c:v>
                </c:pt>
                <c:pt idx="342">
                  <c:v>39904</c:v>
                </c:pt>
                <c:pt idx="343">
                  <c:v>39934</c:v>
                </c:pt>
                <c:pt idx="344">
                  <c:v>39965</c:v>
                </c:pt>
                <c:pt idx="345">
                  <c:v>40787</c:v>
                </c:pt>
                <c:pt idx="346">
                  <c:v>40817</c:v>
                </c:pt>
                <c:pt idx="347">
                  <c:v>40848</c:v>
                </c:pt>
                <c:pt idx="348">
                  <c:v>40878</c:v>
                </c:pt>
                <c:pt idx="349">
                  <c:v>40909</c:v>
                </c:pt>
                <c:pt idx="350">
                  <c:v>40940</c:v>
                </c:pt>
                <c:pt idx="351">
                  <c:v>40969</c:v>
                </c:pt>
                <c:pt idx="352">
                  <c:v>41000</c:v>
                </c:pt>
                <c:pt idx="353">
                  <c:v>41030</c:v>
                </c:pt>
                <c:pt idx="354">
                  <c:v>41061</c:v>
                </c:pt>
                <c:pt idx="355">
                  <c:v>41091</c:v>
                </c:pt>
                <c:pt idx="356">
                  <c:v>41122</c:v>
                </c:pt>
                <c:pt idx="357">
                  <c:v>41153</c:v>
                </c:pt>
                <c:pt idx="358">
                  <c:v>41183</c:v>
                </c:pt>
                <c:pt idx="359">
                  <c:v>41214</c:v>
                </c:pt>
                <c:pt idx="360">
                  <c:v>41244</c:v>
                </c:pt>
                <c:pt idx="361">
                  <c:v>41275</c:v>
                </c:pt>
                <c:pt idx="362">
                  <c:v>41306</c:v>
                </c:pt>
                <c:pt idx="363">
                  <c:v>41334</c:v>
                </c:pt>
                <c:pt idx="364">
                  <c:v>41365</c:v>
                </c:pt>
                <c:pt idx="365">
                  <c:v>41395</c:v>
                </c:pt>
                <c:pt idx="366">
                  <c:v>41426</c:v>
                </c:pt>
                <c:pt idx="367">
                  <c:v>41456</c:v>
                </c:pt>
                <c:pt idx="368">
                  <c:v>41487</c:v>
                </c:pt>
                <c:pt idx="369">
                  <c:v>41518</c:v>
                </c:pt>
                <c:pt idx="370">
                  <c:v>41548</c:v>
                </c:pt>
                <c:pt idx="371">
                  <c:v>41579</c:v>
                </c:pt>
                <c:pt idx="372">
                  <c:v>41609</c:v>
                </c:pt>
                <c:pt idx="373">
                  <c:v>41640</c:v>
                </c:pt>
                <c:pt idx="374">
                  <c:v>41671</c:v>
                </c:pt>
                <c:pt idx="375">
                  <c:v>41699</c:v>
                </c:pt>
                <c:pt idx="376">
                  <c:v>41730</c:v>
                </c:pt>
                <c:pt idx="377">
                  <c:v>41760</c:v>
                </c:pt>
                <c:pt idx="378">
                  <c:v>41791</c:v>
                </c:pt>
                <c:pt idx="379">
                  <c:v>41821</c:v>
                </c:pt>
                <c:pt idx="380">
                  <c:v>41852</c:v>
                </c:pt>
                <c:pt idx="381">
                  <c:v>41883</c:v>
                </c:pt>
                <c:pt idx="382">
                  <c:v>41913</c:v>
                </c:pt>
                <c:pt idx="383">
                  <c:v>41944</c:v>
                </c:pt>
                <c:pt idx="384">
                  <c:v>41974</c:v>
                </c:pt>
                <c:pt idx="385">
                  <c:v>42005</c:v>
                </c:pt>
                <c:pt idx="386">
                  <c:v>42036</c:v>
                </c:pt>
                <c:pt idx="387">
                  <c:v>42064</c:v>
                </c:pt>
                <c:pt idx="388">
                  <c:v>42095</c:v>
                </c:pt>
                <c:pt idx="389">
                  <c:v>42125</c:v>
                </c:pt>
                <c:pt idx="390">
                  <c:v>42156</c:v>
                </c:pt>
                <c:pt idx="391">
                  <c:v>42186</c:v>
                </c:pt>
                <c:pt idx="392">
                  <c:v>42217</c:v>
                </c:pt>
                <c:pt idx="393">
                  <c:v>42248</c:v>
                </c:pt>
                <c:pt idx="394">
                  <c:v>42278</c:v>
                </c:pt>
                <c:pt idx="395">
                  <c:v>42309</c:v>
                </c:pt>
                <c:pt idx="396">
                  <c:v>42339</c:v>
                </c:pt>
                <c:pt idx="397">
                  <c:v>42370</c:v>
                </c:pt>
                <c:pt idx="398">
                  <c:v>42401</c:v>
                </c:pt>
                <c:pt idx="399">
                  <c:v>42430</c:v>
                </c:pt>
                <c:pt idx="400">
                  <c:v>42461</c:v>
                </c:pt>
                <c:pt idx="401">
                  <c:v>42491</c:v>
                </c:pt>
                <c:pt idx="402">
                  <c:v>42522</c:v>
                </c:pt>
                <c:pt idx="403">
                  <c:v>42552</c:v>
                </c:pt>
                <c:pt idx="404">
                  <c:v>42583</c:v>
                </c:pt>
                <c:pt idx="405">
                  <c:v>42614</c:v>
                </c:pt>
                <c:pt idx="406">
                  <c:v>42644</c:v>
                </c:pt>
                <c:pt idx="407">
                  <c:v>42675</c:v>
                </c:pt>
                <c:pt idx="408">
                  <c:v>42705</c:v>
                </c:pt>
                <c:pt idx="409">
                  <c:v>42736</c:v>
                </c:pt>
                <c:pt idx="410">
                  <c:v>42767</c:v>
                </c:pt>
                <c:pt idx="411">
                  <c:v>42795</c:v>
                </c:pt>
                <c:pt idx="412">
                  <c:v>42826</c:v>
                </c:pt>
                <c:pt idx="413">
                  <c:v>42856</c:v>
                </c:pt>
                <c:pt idx="414">
                  <c:v>42887</c:v>
                </c:pt>
                <c:pt idx="415">
                  <c:v>42917</c:v>
                </c:pt>
                <c:pt idx="416">
                  <c:v>42948</c:v>
                </c:pt>
                <c:pt idx="417">
                  <c:v>42979</c:v>
                </c:pt>
              </c:numCache>
            </c:numRef>
          </c:xVal>
          <c:yVal>
            <c:numRef>
              <c:f>'[Kathaguri Calculation using VB_RK.xlsm]Total'!$CT$4:$CT$729</c:f>
              <c:numCache>
                <c:formatCode>General</c:formatCode>
                <c:ptCount val="726"/>
                <c:pt idx="0">
                  <c:v>1</c:v>
                </c:pt>
                <c:pt idx="1">
                  <c:v>1</c:v>
                </c:pt>
                <c:pt idx="2">
                  <c:v>1</c:v>
                </c:pt>
                <c:pt idx="3">
                  <c:v>1</c:v>
                </c:pt>
                <c:pt idx="4">
                  <c:v>1</c:v>
                </c:pt>
                <c:pt idx="5">
                  <c:v>1</c:v>
                </c:pt>
                <c:pt idx="6">
                  <c:v>1</c:v>
                </c:pt>
                <c:pt idx="7">
                  <c:v>2</c:v>
                </c:pt>
                <c:pt idx="8">
                  <c:v>1</c:v>
                </c:pt>
                <c:pt idx="9">
                  <c:v>1</c:v>
                </c:pt>
                <c:pt idx="10">
                  <c:v>1</c:v>
                </c:pt>
                <c:pt idx="11">
                  <c:v>2</c:v>
                </c:pt>
                <c:pt idx="12">
                  <c:v>2</c:v>
                </c:pt>
                <c:pt idx="13">
                  <c:v>2</c:v>
                </c:pt>
                <c:pt idx="14">
                  <c:v>2</c:v>
                </c:pt>
                <c:pt idx="15">
                  <c:v>2</c:v>
                </c:pt>
                <c:pt idx="16">
                  <c:v>1</c:v>
                </c:pt>
                <c:pt idx="17">
                  <c:v>1</c:v>
                </c:pt>
                <c:pt idx="18">
                  <c:v>2</c:v>
                </c:pt>
                <c:pt idx="19">
                  <c:v>1</c:v>
                </c:pt>
                <c:pt idx="20">
                  <c:v>2</c:v>
                </c:pt>
                <c:pt idx="21">
                  <c:v>2</c:v>
                </c:pt>
                <c:pt idx="22">
                  <c:v>3</c:v>
                </c:pt>
                <c:pt idx="23">
                  <c:v>2</c:v>
                </c:pt>
                <c:pt idx="24">
                  <c:v>3</c:v>
                </c:pt>
                <c:pt idx="25">
                  <c:v>3</c:v>
                </c:pt>
                <c:pt idx="26">
                  <c:v>3</c:v>
                </c:pt>
                <c:pt idx="27">
                  <c:v>3</c:v>
                </c:pt>
                <c:pt idx="28">
                  <c:v>3</c:v>
                </c:pt>
                <c:pt idx="29">
                  <c:v>3</c:v>
                </c:pt>
                <c:pt idx="30">
                  <c:v>3</c:v>
                </c:pt>
                <c:pt idx="31">
                  <c:v>3</c:v>
                </c:pt>
                <c:pt idx="32">
                  <c:v>3</c:v>
                </c:pt>
                <c:pt idx="33">
                  <c:v>3</c:v>
                </c:pt>
                <c:pt idx="34">
                  <c:v>3</c:v>
                </c:pt>
                <c:pt idx="35">
                  <c:v>3</c:v>
                </c:pt>
                <c:pt idx="36">
                  <c:v>3</c:v>
                </c:pt>
                <c:pt idx="37">
                  <c:v>4</c:v>
                </c:pt>
                <c:pt idx="38">
                  <c:v>4</c:v>
                </c:pt>
                <c:pt idx="39">
                  <c:v>5</c:v>
                </c:pt>
                <c:pt idx="40">
                  <c:v>7</c:v>
                </c:pt>
                <c:pt idx="41">
                  <c:v>7</c:v>
                </c:pt>
                <c:pt idx="42">
                  <c:v>8</c:v>
                </c:pt>
                <c:pt idx="43">
                  <c:v>6</c:v>
                </c:pt>
                <c:pt idx="44">
                  <c:v>7</c:v>
                </c:pt>
                <c:pt idx="45">
                  <c:v>7</c:v>
                </c:pt>
                <c:pt idx="46">
                  <c:v>7</c:v>
                </c:pt>
                <c:pt idx="47">
                  <c:v>8</c:v>
                </c:pt>
                <c:pt idx="48">
                  <c:v>8</c:v>
                </c:pt>
                <c:pt idx="49">
                  <c:v>9</c:v>
                </c:pt>
                <c:pt idx="50">
                  <c:v>9</c:v>
                </c:pt>
                <c:pt idx="51">
                  <c:v>9</c:v>
                </c:pt>
                <c:pt idx="52">
                  <c:v>9</c:v>
                </c:pt>
                <c:pt idx="53">
                  <c:v>9</c:v>
                </c:pt>
                <c:pt idx="54">
                  <c:v>8</c:v>
                </c:pt>
                <c:pt idx="55">
                  <c:v>8</c:v>
                </c:pt>
                <c:pt idx="56">
                  <c:v>8</c:v>
                </c:pt>
                <c:pt idx="57">
                  <c:v>9</c:v>
                </c:pt>
                <c:pt idx="58">
                  <c:v>9</c:v>
                </c:pt>
                <c:pt idx="59">
                  <c:v>9</c:v>
                </c:pt>
                <c:pt idx="60">
                  <c:v>9</c:v>
                </c:pt>
                <c:pt idx="61">
                  <c:v>9</c:v>
                </c:pt>
                <c:pt idx="62">
                  <c:v>9</c:v>
                </c:pt>
                <c:pt idx="63">
                  <c:v>8</c:v>
                </c:pt>
                <c:pt idx="64">
                  <c:v>9</c:v>
                </c:pt>
                <c:pt idx="65">
                  <c:v>8</c:v>
                </c:pt>
                <c:pt idx="66">
                  <c:v>9</c:v>
                </c:pt>
                <c:pt idx="67">
                  <c:v>9</c:v>
                </c:pt>
                <c:pt idx="68">
                  <c:v>9</c:v>
                </c:pt>
                <c:pt idx="69">
                  <c:v>9</c:v>
                </c:pt>
                <c:pt idx="70">
                  <c:v>10</c:v>
                </c:pt>
                <c:pt idx="71">
                  <c:v>9</c:v>
                </c:pt>
                <c:pt idx="72">
                  <c:v>10</c:v>
                </c:pt>
                <c:pt idx="73">
                  <c:v>10</c:v>
                </c:pt>
                <c:pt idx="74">
                  <c:v>10</c:v>
                </c:pt>
                <c:pt idx="75">
                  <c:v>10</c:v>
                </c:pt>
                <c:pt idx="76">
                  <c:v>10</c:v>
                </c:pt>
                <c:pt idx="77">
                  <c:v>10</c:v>
                </c:pt>
                <c:pt idx="78">
                  <c:v>8</c:v>
                </c:pt>
                <c:pt idx="79">
                  <c:v>9</c:v>
                </c:pt>
                <c:pt idx="80">
                  <c:v>8</c:v>
                </c:pt>
                <c:pt idx="81">
                  <c:v>6</c:v>
                </c:pt>
                <c:pt idx="82">
                  <c:v>6</c:v>
                </c:pt>
                <c:pt idx="83">
                  <c:v>6</c:v>
                </c:pt>
                <c:pt idx="84">
                  <c:v>7</c:v>
                </c:pt>
                <c:pt idx="85">
                  <c:v>6</c:v>
                </c:pt>
                <c:pt idx="86">
                  <c:v>7</c:v>
                </c:pt>
                <c:pt idx="87">
                  <c:v>7</c:v>
                </c:pt>
                <c:pt idx="88">
                  <c:v>7</c:v>
                </c:pt>
                <c:pt idx="89">
                  <c:v>8</c:v>
                </c:pt>
                <c:pt idx="90">
                  <c:v>7</c:v>
                </c:pt>
                <c:pt idx="91">
                  <c:v>6</c:v>
                </c:pt>
                <c:pt idx="92">
                  <c:v>8</c:v>
                </c:pt>
                <c:pt idx="93">
                  <c:v>7</c:v>
                </c:pt>
                <c:pt idx="94">
                  <c:v>6</c:v>
                </c:pt>
                <c:pt idx="95">
                  <c:v>6</c:v>
                </c:pt>
                <c:pt idx="96">
                  <c:v>9</c:v>
                </c:pt>
                <c:pt idx="97">
                  <c:v>8</c:v>
                </c:pt>
                <c:pt idx="98">
                  <c:v>9</c:v>
                </c:pt>
                <c:pt idx="99">
                  <c:v>9</c:v>
                </c:pt>
                <c:pt idx="100">
                  <c:v>9</c:v>
                </c:pt>
                <c:pt idx="101">
                  <c:v>10</c:v>
                </c:pt>
                <c:pt idx="102">
                  <c:v>9</c:v>
                </c:pt>
                <c:pt idx="103">
                  <c:v>9</c:v>
                </c:pt>
                <c:pt idx="104">
                  <c:v>10</c:v>
                </c:pt>
                <c:pt idx="105">
                  <c:v>9</c:v>
                </c:pt>
                <c:pt idx="106">
                  <c:v>9</c:v>
                </c:pt>
                <c:pt idx="107">
                  <c:v>8</c:v>
                </c:pt>
                <c:pt idx="108">
                  <c:v>8</c:v>
                </c:pt>
                <c:pt idx="109">
                  <c:v>8</c:v>
                </c:pt>
                <c:pt idx="110">
                  <c:v>9</c:v>
                </c:pt>
                <c:pt idx="111">
                  <c:v>9</c:v>
                </c:pt>
                <c:pt idx="112">
                  <c:v>9</c:v>
                </c:pt>
                <c:pt idx="113">
                  <c:v>8</c:v>
                </c:pt>
                <c:pt idx="114">
                  <c:v>8</c:v>
                </c:pt>
                <c:pt idx="115">
                  <c:v>8</c:v>
                </c:pt>
                <c:pt idx="116">
                  <c:v>7</c:v>
                </c:pt>
                <c:pt idx="117">
                  <c:v>7</c:v>
                </c:pt>
                <c:pt idx="118">
                  <c:v>7</c:v>
                </c:pt>
                <c:pt idx="119">
                  <c:v>7</c:v>
                </c:pt>
                <c:pt idx="120">
                  <c:v>7</c:v>
                </c:pt>
                <c:pt idx="121">
                  <c:v>6</c:v>
                </c:pt>
                <c:pt idx="122">
                  <c:v>8</c:v>
                </c:pt>
                <c:pt idx="123">
                  <c:v>7</c:v>
                </c:pt>
                <c:pt idx="124">
                  <c:v>10</c:v>
                </c:pt>
                <c:pt idx="125">
                  <c:v>8</c:v>
                </c:pt>
                <c:pt idx="126">
                  <c:v>8</c:v>
                </c:pt>
                <c:pt idx="127">
                  <c:v>8</c:v>
                </c:pt>
                <c:pt idx="128">
                  <c:v>7</c:v>
                </c:pt>
                <c:pt idx="129">
                  <c:v>7</c:v>
                </c:pt>
                <c:pt idx="130">
                  <c:v>6</c:v>
                </c:pt>
                <c:pt idx="131">
                  <c:v>5</c:v>
                </c:pt>
                <c:pt idx="132">
                  <c:v>6</c:v>
                </c:pt>
                <c:pt idx="133">
                  <c:v>6</c:v>
                </c:pt>
                <c:pt idx="134">
                  <c:v>6</c:v>
                </c:pt>
                <c:pt idx="135">
                  <c:v>6</c:v>
                </c:pt>
                <c:pt idx="136">
                  <c:v>6</c:v>
                </c:pt>
                <c:pt idx="137">
                  <c:v>5</c:v>
                </c:pt>
                <c:pt idx="138">
                  <c:v>5</c:v>
                </c:pt>
                <c:pt idx="139">
                  <c:v>5</c:v>
                </c:pt>
                <c:pt idx="140">
                  <c:v>5</c:v>
                </c:pt>
                <c:pt idx="141">
                  <c:v>5</c:v>
                </c:pt>
                <c:pt idx="142">
                  <c:v>3</c:v>
                </c:pt>
                <c:pt idx="143">
                  <c:v>3</c:v>
                </c:pt>
                <c:pt idx="144">
                  <c:v>3</c:v>
                </c:pt>
                <c:pt idx="145">
                  <c:v>3</c:v>
                </c:pt>
                <c:pt idx="146">
                  <c:v>3</c:v>
                </c:pt>
                <c:pt idx="147">
                  <c:v>3</c:v>
                </c:pt>
                <c:pt idx="148">
                  <c:v>3</c:v>
                </c:pt>
                <c:pt idx="149">
                  <c:v>3</c:v>
                </c:pt>
                <c:pt idx="150">
                  <c:v>3</c:v>
                </c:pt>
                <c:pt idx="151">
                  <c:v>3</c:v>
                </c:pt>
                <c:pt idx="152">
                  <c:v>3</c:v>
                </c:pt>
                <c:pt idx="153">
                  <c:v>3</c:v>
                </c:pt>
                <c:pt idx="154">
                  <c:v>2</c:v>
                </c:pt>
                <c:pt idx="155">
                  <c:v>2</c:v>
                </c:pt>
                <c:pt idx="156">
                  <c:v>2</c:v>
                </c:pt>
                <c:pt idx="157">
                  <c:v>2</c:v>
                </c:pt>
                <c:pt idx="158">
                  <c:v>2</c:v>
                </c:pt>
                <c:pt idx="159">
                  <c:v>2</c:v>
                </c:pt>
                <c:pt idx="160">
                  <c:v>2</c:v>
                </c:pt>
                <c:pt idx="161">
                  <c:v>1</c:v>
                </c:pt>
                <c:pt idx="162">
                  <c:v>2</c:v>
                </c:pt>
                <c:pt idx="163">
                  <c:v>1</c:v>
                </c:pt>
                <c:pt idx="164">
                  <c:v>1</c:v>
                </c:pt>
                <c:pt idx="165">
                  <c:v>1</c:v>
                </c:pt>
                <c:pt idx="166">
                  <c:v>1</c:v>
                </c:pt>
                <c:pt idx="167">
                  <c:v>1</c:v>
                </c:pt>
                <c:pt idx="168">
                  <c:v>1</c:v>
                </c:pt>
                <c:pt idx="169">
                  <c:v>1</c:v>
                </c:pt>
                <c:pt idx="170">
                  <c:v>1</c:v>
                </c:pt>
                <c:pt idx="171">
                  <c:v>1</c:v>
                </c:pt>
                <c:pt idx="172">
                  <c:v>1</c:v>
                </c:pt>
                <c:pt idx="173">
                  <c:v>2</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2</c:v>
                </c:pt>
                <c:pt idx="194">
                  <c:v>2</c:v>
                </c:pt>
                <c:pt idx="195">
                  <c:v>2</c:v>
                </c:pt>
                <c:pt idx="196">
                  <c:v>2</c:v>
                </c:pt>
                <c:pt idx="197">
                  <c:v>4</c:v>
                </c:pt>
                <c:pt idx="198">
                  <c:v>3</c:v>
                </c:pt>
                <c:pt idx="199">
                  <c:v>3</c:v>
                </c:pt>
                <c:pt idx="200">
                  <c:v>3</c:v>
                </c:pt>
                <c:pt idx="201">
                  <c:v>3</c:v>
                </c:pt>
                <c:pt idx="202">
                  <c:v>3</c:v>
                </c:pt>
                <c:pt idx="203">
                  <c:v>3</c:v>
                </c:pt>
                <c:pt idx="204">
                  <c:v>3</c:v>
                </c:pt>
                <c:pt idx="205">
                  <c:v>3</c:v>
                </c:pt>
                <c:pt idx="206">
                  <c:v>3</c:v>
                </c:pt>
                <c:pt idx="207">
                  <c:v>3</c:v>
                </c:pt>
                <c:pt idx="208">
                  <c:v>3</c:v>
                </c:pt>
                <c:pt idx="209">
                  <c:v>4</c:v>
                </c:pt>
                <c:pt idx="210">
                  <c:v>4</c:v>
                </c:pt>
                <c:pt idx="211">
                  <c:v>4</c:v>
                </c:pt>
                <c:pt idx="212">
                  <c:v>5</c:v>
                </c:pt>
                <c:pt idx="213">
                  <c:v>7</c:v>
                </c:pt>
                <c:pt idx="214">
                  <c:v>7</c:v>
                </c:pt>
                <c:pt idx="215">
                  <c:v>8</c:v>
                </c:pt>
                <c:pt idx="216">
                  <c:v>8</c:v>
                </c:pt>
                <c:pt idx="217">
                  <c:v>9</c:v>
                </c:pt>
                <c:pt idx="218">
                  <c:v>8</c:v>
                </c:pt>
                <c:pt idx="219">
                  <c:v>8</c:v>
                </c:pt>
                <c:pt idx="220">
                  <c:v>9</c:v>
                </c:pt>
                <c:pt idx="221">
                  <c:v>9</c:v>
                </c:pt>
                <c:pt idx="222">
                  <c:v>9</c:v>
                </c:pt>
                <c:pt idx="223">
                  <c:v>9</c:v>
                </c:pt>
                <c:pt idx="224">
                  <c:v>8</c:v>
                </c:pt>
                <c:pt idx="225">
                  <c:v>8</c:v>
                </c:pt>
                <c:pt idx="226">
                  <c:v>9</c:v>
                </c:pt>
                <c:pt idx="227">
                  <c:v>9</c:v>
                </c:pt>
                <c:pt idx="228">
                  <c:v>8</c:v>
                </c:pt>
                <c:pt idx="229">
                  <c:v>8</c:v>
                </c:pt>
                <c:pt idx="230">
                  <c:v>8</c:v>
                </c:pt>
                <c:pt idx="231">
                  <c:v>8</c:v>
                </c:pt>
                <c:pt idx="232">
                  <c:v>8</c:v>
                </c:pt>
                <c:pt idx="233">
                  <c:v>7</c:v>
                </c:pt>
                <c:pt idx="234">
                  <c:v>6</c:v>
                </c:pt>
                <c:pt idx="235">
                  <c:v>6</c:v>
                </c:pt>
                <c:pt idx="236">
                  <c:v>6</c:v>
                </c:pt>
                <c:pt idx="237">
                  <c:v>8</c:v>
                </c:pt>
                <c:pt idx="238">
                  <c:v>7</c:v>
                </c:pt>
                <c:pt idx="239">
                  <c:v>7</c:v>
                </c:pt>
                <c:pt idx="240">
                  <c:v>6</c:v>
                </c:pt>
                <c:pt idx="241">
                  <c:v>6</c:v>
                </c:pt>
                <c:pt idx="242">
                  <c:v>8</c:v>
                </c:pt>
                <c:pt idx="243">
                  <c:v>7</c:v>
                </c:pt>
                <c:pt idx="244">
                  <c:v>8</c:v>
                </c:pt>
                <c:pt idx="245">
                  <c:v>8</c:v>
                </c:pt>
                <c:pt idx="246">
                  <c:v>8</c:v>
                </c:pt>
                <c:pt idx="247">
                  <c:v>8</c:v>
                </c:pt>
                <c:pt idx="248">
                  <c:v>7</c:v>
                </c:pt>
                <c:pt idx="249">
                  <c:v>7</c:v>
                </c:pt>
                <c:pt idx="250">
                  <c:v>7</c:v>
                </c:pt>
                <c:pt idx="251">
                  <c:v>7</c:v>
                </c:pt>
                <c:pt idx="252">
                  <c:v>7</c:v>
                </c:pt>
                <c:pt idx="253">
                  <c:v>7</c:v>
                </c:pt>
                <c:pt idx="254">
                  <c:v>7</c:v>
                </c:pt>
                <c:pt idx="255">
                  <c:v>8</c:v>
                </c:pt>
                <c:pt idx="256">
                  <c:v>8</c:v>
                </c:pt>
                <c:pt idx="257">
                  <c:v>7</c:v>
                </c:pt>
                <c:pt idx="258">
                  <c:v>6</c:v>
                </c:pt>
                <c:pt idx="259">
                  <c:v>6</c:v>
                </c:pt>
                <c:pt idx="260">
                  <c:v>7</c:v>
                </c:pt>
                <c:pt idx="261">
                  <c:v>8</c:v>
                </c:pt>
                <c:pt idx="262">
                  <c:v>7</c:v>
                </c:pt>
                <c:pt idx="263">
                  <c:v>7</c:v>
                </c:pt>
                <c:pt idx="264">
                  <c:v>7</c:v>
                </c:pt>
                <c:pt idx="265">
                  <c:v>6</c:v>
                </c:pt>
                <c:pt idx="266">
                  <c:v>5</c:v>
                </c:pt>
                <c:pt idx="267">
                  <c:v>5</c:v>
                </c:pt>
                <c:pt idx="268">
                  <c:v>5</c:v>
                </c:pt>
                <c:pt idx="269">
                  <c:v>5</c:v>
                </c:pt>
                <c:pt idx="270">
                  <c:v>5</c:v>
                </c:pt>
                <c:pt idx="271">
                  <c:v>4</c:v>
                </c:pt>
                <c:pt idx="272">
                  <c:v>4</c:v>
                </c:pt>
                <c:pt idx="273">
                  <c:v>4</c:v>
                </c:pt>
                <c:pt idx="274">
                  <c:v>4</c:v>
                </c:pt>
                <c:pt idx="275">
                  <c:v>3</c:v>
                </c:pt>
                <c:pt idx="276">
                  <c:v>2</c:v>
                </c:pt>
                <c:pt idx="277">
                  <c:v>3</c:v>
                </c:pt>
                <c:pt idx="278">
                  <c:v>3</c:v>
                </c:pt>
                <c:pt idx="279">
                  <c:v>2</c:v>
                </c:pt>
                <c:pt idx="280">
                  <c:v>2</c:v>
                </c:pt>
                <c:pt idx="281">
                  <c:v>2</c:v>
                </c:pt>
                <c:pt idx="282">
                  <c:v>2</c:v>
                </c:pt>
                <c:pt idx="283">
                  <c:v>2</c:v>
                </c:pt>
                <c:pt idx="284">
                  <c:v>2</c:v>
                </c:pt>
                <c:pt idx="285">
                  <c:v>2</c:v>
                </c:pt>
                <c:pt idx="286">
                  <c:v>2</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c:v>
                </c:pt>
                <c:pt idx="358">
                  <c:v>1</c:v>
                </c:pt>
                <c:pt idx="359">
                  <c:v>1</c:v>
                </c:pt>
                <c:pt idx="360">
                  <c:v>1</c:v>
                </c:pt>
                <c:pt idx="361">
                  <c:v>1</c:v>
                </c:pt>
                <c:pt idx="362">
                  <c:v>1</c:v>
                </c:pt>
                <c:pt idx="363">
                  <c:v>1</c:v>
                </c:pt>
                <c:pt idx="364">
                  <c:v>1</c:v>
                </c:pt>
                <c:pt idx="365">
                  <c:v>1</c:v>
                </c:pt>
                <c:pt idx="366">
                  <c:v>1</c:v>
                </c:pt>
                <c:pt idx="367">
                  <c:v>1</c:v>
                </c:pt>
                <c:pt idx="368">
                  <c:v>1</c:v>
                </c:pt>
                <c:pt idx="369">
                  <c:v>1</c:v>
                </c:pt>
                <c:pt idx="370">
                  <c:v>1</c:v>
                </c:pt>
                <c:pt idx="371">
                  <c:v>1</c:v>
                </c:pt>
                <c:pt idx="372">
                  <c:v>1</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1</c:v>
                </c:pt>
                <c:pt idx="409">
                  <c:v>1</c:v>
                </c:pt>
                <c:pt idx="410">
                  <c:v>1</c:v>
                </c:pt>
                <c:pt idx="411">
                  <c:v>1</c:v>
                </c:pt>
                <c:pt idx="412">
                  <c:v>1</c:v>
                </c:pt>
                <c:pt idx="413">
                  <c:v>1</c:v>
                </c:pt>
                <c:pt idx="414">
                  <c:v>1</c:v>
                </c:pt>
                <c:pt idx="415">
                  <c:v>1</c:v>
                </c:pt>
                <c:pt idx="416">
                  <c:v>1</c:v>
                </c:pt>
                <c:pt idx="417">
                  <c:v>1</c:v>
                </c:pt>
              </c:numCache>
            </c:numRef>
          </c:yVal>
          <c:smooth val="0"/>
          <c:extLst>
            <c:ext xmlns:c16="http://schemas.microsoft.com/office/drawing/2014/chart" uri="{C3380CC4-5D6E-409C-BE32-E72D297353CC}">
              <c16:uniqueId val="{00000003-87EC-4297-BF7E-B466F1C1ABB7}"/>
            </c:ext>
          </c:extLst>
        </c:ser>
        <c:dLbls>
          <c:showLegendKey val="0"/>
          <c:showVal val="0"/>
          <c:showCatName val="0"/>
          <c:showSerName val="0"/>
          <c:showPercent val="0"/>
          <c:showBubbleSize val="0"/>
        </c:dLbls>
        <c:axId val="-26795456"/>
        <c:axId val="-26798176"/>
      </c:scatterChart>
      <c:valAx>
        <c:axId val="-26783488"/>
        <c:scaling>
          <c:orientation val="minMax"/>
          <c:max val="43586"/>
          <c:min val="25569"/>
        </c:scaling>
        <c:delete val="0"/>
        <c:axPos val="b"/>
        <c:majorGridlines>
          <c:spPr>
            <a:ln w="9525" cap="flat" cmpd="sng" algn="ctr">
              <a:solidFill>
                <a:schemeClr val="tx1">
                  <a:lumMod val="15000"/>
                  <a:lumOff val="85000"/>
                </a:schemeClr>
              </a:solidFill>
              <a:round/>
            </a:ln>
            <a:effectLst/>
          </c:spPr>
        </c:majorGridlines>
        <c:numFmt formatCode="yyyy" sourceLinked="0"/>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6797632"/>
        <c:crossesAt val="1.0000000000000002E-2"/>
        <c:crossBetween val="midCat"/>
      </c:valAx>
      <c:valAx>
        <c:axId val="-26797632"/>
        <c:scaling>
          <c:logBase val="10"/>
          <c:orientation val="minMax"/>
          <c:max val="10000"/>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i="0" baseline="0">
                    <a:effectLst/>
                  </a:rPr>
                  <a:t>Production rates (KLPD), GOR (scum/kl), FBHP (psi)</a:t>
                </a:r>
                <a:endParaRPr lang="en-US" sz="1200">
                  <a:effectLst/>
                </a:endParaRPr>
              </a:p>
            </c:rich>
          </c:tx>
          <c:layout>
            <c:manualLayout>
              <c:xMode val="edge"/>
              <c:yMode val="edge"/>
              <c:x val="1.9870836495973543E-2"/>
              <c:y val="0.12367614510568624"/>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6783488"/>
        <c:crosses val="autoZero"/>
        <c:crossBetween val="midCat"/>
      </c:valAx>
      <c:valAx>
        <c:axId val="-26798176"/>
        <c:scaling>
          <c:orientation val="minMax"/>
          <c:max val="16"/>
        </c:scaling>
        <c:delete val="0"/>
        <c:axPos val="r"/>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a:t>Active Producers </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6795456"/>
        <c:crosses val="max"/>
        <c:crossBetween val="midCat"/>
        <c:majorUnit val="4"/>
      </c:valAx>
      <c:valAx>
        <c:axId val="-26795456"/>
        <c:scaling>
          <c:orientation val="minMax"/>
        </c:scaling>
        <c:delete val="1"/>
        <c:axPos val="b"/>
        <c:numFmt formatCode="dd\-mmm\-yy" sourceLinked="1"/>
        <c:majorTickMark val="out"/>
        <c:minorTickMark val="none"/>
        <c:tickLblPos val="nextTo"/>
        <c:crossAx val="-267981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F10</a:t>
            </a:r>
          </a:p>
        </c:rich>
      </c:tx>
      <c:layout>
        <c:manualLayout>
          <c:xMode val="edge"/>
          <c:yMode val="edge"/>
          <c:x val="0.48748071875630933"/>
          <c:y val="1.664066290111613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30</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numCache>
            </c:numRef>
          </c:xVal>
          <c:yVal>
            <c:numRef>
              <c:f>Sheet1!$L$2:$L$40</c:f>
              <c:numCache>
                <c:formatCode>0.000</c:formatCode>
                <c:ptCount val="39"/>
                <c:pt idx="0">
                  <c:v>2.4107260564726261E-2</c:v>
                </c:pt>
                <c:pt idx="1">
                  <c:v>-5.7656946226533343E-3</c:v>
                </c:pt>
                <c:pt idx="2">
                  <c:v>-0.27218837312103916</c:v>
                </c:pt>
                <c:pt idx="3">
                  <c:v>-0.11003938982066383</c:v>
                </c:pt>
                <c:pt idx="4">
                  <c:v>-7.0985147583842015E-2</c:v>
                </c:pt>
                <c:pt idx="5">
                  <c:v>-7.0985147583842043E-2</c:v>
                </c:pt>
                <c:pt idx="6">
                  <c:v>0.37882743666802782</c:v>
                </c:pt>
                <c:pt idx="7">
                  <c:v>-0.16267365931758085</c:v>
                </c:pt>
                <c:pt idx="8">
                  <c:v>-0.13753402651080987</c:v>
                </c:pt>
                <c:pt idx="9">
                  <c:v>-0.12451755937189793</c:v>
                </c:pt>
                <c:pt idx="10">
                  <c:v>-0.15688793100401657</c:v>
                </c:pt>
                <c:pt idx="11">
                  <c:v>9.9414837699346795E-3</c:v>
                </c:pt>
                <c:pt idx="12">
                  <c:v>-0.1648859120967488</c:v>
                </c:pt>
                <c:pt idx="13">
                  <c:v>7.0552696463519957E-2</c:v>
                </c:pt>
                <c:pt idx="14">
                  <c:v>7.8090752560197693E-2</c:v>
                </c:pt>
                <c:pt idx="15">
                  <c:v>0.10482945338274817</c:v>
                </c:pt>
                <c:pt idx="16">
                  <c:v>3.9342439366416753E-3</c:v>
                </c:pt>
                <c:pt idx="17">
                  <c:v>6.6536969632517262E-2</c:v>
                </c:pt>
                <c:pt idx="18">
                  <c:v>-4.6041866606593838E-2</c:v>
                </c:pt>
                <c:pt idx="19">
                  <c:v>5.1143191905320344E-2</c:v>
                </c:pt>
                <c:pt idx="20">
                  <c:v>-4.7612283621383193E-2</c:v>
                </c:pt>
                <c:pt idx="21">
                  <c:v>8.5214902536901477E-2</c:v>
                </c:pt>
                <c:pt idx="22">
                  <c:v>1.95750182924775E-2</c:v>
                </c:pt>
                <c:pt idx="23">
                  <c:v>0.25250110080323052</c:v>
                </c:pt>
                <c:pt idx="24">
                  <c:v>-2.4351230040135542E-2</c:v>
                </c:pt>
                <c:pt idx="25">
                  <c:v>9.7031231287726064E-4</c:v>
                </c:pt>
                <c:pt idx="26">
                  <c:v>-0.17513661971667446</c:v>
                </c:pt>
                <c:pt idx="27">
                  <c:v>8.4159194532363923E-2</c:v>
                </c:pt>
                <c:pt idx="28">
                  <c:v>8.0809225807941393E-2</c:v>
                </c:pt>
                <c:pt idx="29">
                  <c:v>-0.11291853614103826</c:v>
                </c:pt>
                <c:pt idx="30">
                  <c:v>-0.14970943723235461</c:v>
                </c:pt>
                <c:pt idx="31">
                  <c:v>-0.10399480996007635</c:v>
                </c:pt>
                <c:pt idx="32">
                  <c:v>-6.06973167710829E-2</c:v>
                </c:pt>
                <c:pt idx="33">
                  <c:v>0.33472339303676879</c:v>
                </c:pt>
                <c:pt idx="34">
                  <c:v>-0.19704296032714202</c:v>
                </c:pt>
                <c:pt idx="35">
                  <c:v>9.5455225847437042E-2</c:v>
                </c:pt>
                <c:pt idx="36">
                  <c:v>0.28148557232738203</c:v>
                </c:pt>
                <c:pt idx="37">
                  <c:v>0.44899561404782595</c:v>
                </c:pt>
                <c:pt idx="38">
                  <c:v>-8.0974873779657314E-2</c:v>
                </c:pt>
              </c:numCache>
            </c:numRef>
          </c:yVal>
          <c:smooth val="0"/>
          <c:extLst>
            <c:ext xmlns:c16="http://schemas.microsoft.com/office/drawing/2014/chart" uri="{C3380CC4-5D6E-409C-BE32-E72D297353CC}">
              <c16:uniqueId val="{00000000-0C3B-4870-9F57-1709719182C1}"/>
            </c:ext>
          </c:extLst>
        </c:ser>
        <c:ser>
          <c:idx val="1"/>
          <c:order val="1"/>
          <c:tx>
            <c:strRef>
              <c:f>Sheet1!$O$1</c:f>
              <c:strCache>
                <c:ptCount val="1"/>
                <c:pt idx="0">
                  <c:v>25</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numCache>
            </c:numRef>
          </c:xVal>
          <c:yVal>
            <c:numRef>
              <c:f>Sheet1!$Y$2:$Y$40</c:f>
              <c:numCache>
                <c:formatCode>0.000</c:formatCode>
                <c:ptCount val="39"/>
                <c:pt idx="0">
                  <c:v>-8.6395770654211015E-3</c:v>
                </c:pt>
                <c:pt idx="1">
                  <c:v>1.2181681118979299E-3</c:v>
                </c:pt>
                <c:pt idx="2">
                  <c:v>5.55910199347944E-2</c:v>
                </c:pt>
                <c:pt idx="3">
                  <c:v>0.22512619726430236</c:v>
                </c:pt>
                <c:pt idx="4">
                  <c:v>5.929208682833545E-2</c:v>
                </c:pt>
                <c:pt idx="5">
                  <c:v>5.9292086828336185E-2</c:v>
                </c:pt>
                <c:pt idx="6">
                  <c:v>1.5277676332594524E-2</c:v>
                </c:pt>
                <c:pt idx="7">
                  <c:v>7.0257123873704058E-2</c:v>
                </c:pt>
                <c:pt idx="8">
                  <c:v>-0.23003325095513444</c:v>
                </c:pt>
                <c:pt idx="9">
                  <c:v>-3.5856536533281087E-2</c:v>
                </c:pt>
                <c:pt idx="10">
                  <c:v>-4.0138672675258794E-2</c:v>
                </c:pt>
                <c:pt idx="11">
                  <c:v>6.9334933872630219E-2</c:v>
                </c:pt>
                <c:pt idx="12">
                  <c:v>-0.15826379036635527</c:v>
                </c:pt>
                <c:pt idx="13">
                  <c:v>-2.5706037545109434E-2</c:v>
                </c:pt>
                <c:pt idx="14">
                  <c:v>-1.6016161424564869E-3</c:v>
                </c:pt>
                <c:pt idx="15">
                  <c:v>4.2896564266925091E-2</c:v>
                </c:pt>
                <c:pt idx="16">
                  <c:v>-2.2578401528902071E-3</c:v>
                </c:pt>
                <c:pt idx="17">
                  <c:v>-3.7772987251608152E-2</c:v>
                </c:pt>
                <c:pt idx="18">
                  <c:v>1.6182451729359014E-3</c:v>
                </c:pt>
                <c:pt idx="19">
                  <c:v>2.596727462769001E-2</c:v>
                </c:pt>
                <c:pt idx="20">
                  <c:v>-2.9616741756617614E-2</c:v>
                </c:pt>
                <c:pt idx="21">
                  <c:v>6.2266960290488768E-2</c:v>
                </c:pt>
                <c:pt idx="22">
                  <c:v>-7.5566341960594891E-2</c:v>
                </c:pt>
                <c:pt idx="23">
                  <c:v>-6.7426137371335449E-3</c:v>
                </c:pt>
                <c:pt idx="24">
                  <c:v>1.6098013096936731E-2</c:v>
                </c:pt>
                <c:pt idx="25">
                  <c:v>3.2663339925101668E-2</c:v>
                </c:pt>
                <c:pt idx="26">
                  <c:v>-3.9140224793083999E-3</c:v>
                </c:pt>
                <c:pt idx="27">
                  <c:v>2.1537673705473988E-2</c:v>
                </c:pt>
                <c:pt idx="28">
                  <c:v>0.30350150648692137</c:v>
                </c:pt>
                <c:pt idx="29">
                  <c:v>-0.116367764650528</c:v>
                </c:pt>
                <c:pt idx="30">
                  <c:v>-4.2750930241398123E-2</c:v>
                </c:pt>
                <c:pt idx="31">
                  <c:v>-0.2420820088458395</c:v>
                </c:pt>
                <c:pt idx="32">
                  <c:v>-5.7201000050565547E-2</c:v>
                </c:pt>
                <c:pt idx="33">
                  <c:v>0.69738971617661394</c:v>
                </c:pt>
                <c:pt idx="34">
                  <c:v>9.6875095865662179E-3</c:v>
                </c:pt>
                <c:pt idx="35">
                  <c:v>0.17213222656811494</c:v>
                </c:pt>
                <c:pt idx="36">
                  <c:v>0.30144335234439934</c:v>
                </c:pt>
                <c:pt idx="37">
                  <c:v>0.23377840248621456</c:v>
                </c:pt>
                <c:pt idx="38">
                  <c:v>-2.0064038005735731E-2</c:v>
                </c:pt>
              </c:numCache>
            </c:numRef>
          </c:yVal>
          <c:smooth val="0"/>
          <c:extLst>
            <c:ext xmlns:c16="http://schemas.microsoft.com/office/drawing/2014/chart" uri="{C3380CC4-5D6E-409C-BE32-E72D297353CC}">
              <c16:uniqueId val="{00000001-0C3B-4870-9F57-1709719182C1}"/>
            </c:ext>
          </c:extLst>
        </c:ser>
        <c:dLbls>
          <c:showLegendKey val="0"/>
          <c:showVal val="0"/>
          <c:showCatName val="0"/>
          <c:showSerName val="0"/>
          <c:showPercent val="0"/>
          <c:showBubbleSize val="0"/>
        </c:dLbls>
        <c:axId val="-263721248"/>
        <c:axId val="-263724512"/>
      </c:scatterChart>
      <c:valAx>
        <c:axId val="-263721248"/>
        <c:scaling>
          <c:orientation val="minMax"/>
          <c:max val="39"/>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724512"/>
        <c:crosses val="autoZero"/>
        <c:crossBetween val="midCat"/>
        <c:majorUnit val="1"/>
      </c:valAx>
      <c:valAx>
        <c:axId val="-263724512"/>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7212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F17</a:t>
            </a:r>
          </a:p>
        </c:rich>
      </c:tx>
      <c:layout>
        <c:manualLayout>
          <c:xMode val="edge"/>
          <c:yMode val="edge"/>
          <c:x val="0.48748071875630933"/>
          <c:y val="1.664066290111613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30</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numCache>
            </c:numRef>
          </c:xVal>
          <c:yVal>
            <c:numRef>
              <c:f>Sheet1!$M$2:$M$40</c:f>
              <c:numCache>
                <c:formatCode>0.000</c:formatCode>
                <c:ptCount val="39"/>
                <c:pt idx="0">
                  <c:v>0.3021253772751159</c:v>
                </c:pt>
                <c:pt idx="1">
                  <c:v>0.25925466414044424</c:v>
                </c:pt>
                <c:pt idx="2">
                  <c:v>-0.21179996253280209</c:v>
                </c:pt>
                <c:pt idx="3">
                  <c:v>-1.2636451164178018E-2</c:v>
                </c:pt>
                <c:pt idx="4">
                  <c:v>3.6701553440773318E-2</c:v>
                </c:pt>
                <c:pt idx="5">
                  <c:v>3.6701553440768746E-2</c:v>
                </c:pt>
                <c:pt idx="6">
                  <c:v>-0.16553376937856101</c:v>
                </c:pt>
                <c:pt idx="7">
                  <c:v>-0.29498941384162702</c:v>
                </c:pt>
                <c:pt idx="8">
                  <c:v>-4.0488574512941918E-2</c:v>
                </c:pt>
                <c:pt idx="9">
                  <c:v>-0.26045134184984059</c:v>
                </c:pt>
                <c:pt idx="10">
                  <c:v>-7.5503107107437198E-2</c:v>
                </c:pt>
                <c:pt idx="11">
                  <c:v>-0.1033587741530219</c:v>
                </c:pt>
                <c:pt idx="12">
                  <c:v>-0.14985622184814762</c:v>
                </c:pt>
                <c:pt idx="13">
                  <c:v>1.9509097915536813E-2</c:v>
                </c:pt>
                <c:pt idx="14">
                  <c:v>-5.536342400375787E-2</c:v>
                </c:pt>
                <c:pt idx="15">
                  <c:v>-8.3240108345329855E-2</c:v>
                </c:pt>
                <c:pt idx="16">
                  <c:v>-4.6197558904988466E-2</c:v>
                </c:pt>
                <c:pt idx="17">
                  <c:v>0.17764770734263963</c:v>
                </c:pt>
                <c:pt idx="18">
                  <c:v>0.32755386646455914</c:v>
                </c:pt>
                <c:pt idx="19">
                  <c:v>0.10884098383967118</c:v>
                </c:pt>
                <c:pt idx="20">
                  <c:v>0.22587074850809219</c:v>
                </c:pt>
                <c:pt idx="21">
                  <c:v>7.1236450577132446E-2</c:v>
                </c:pt>
                <c:pt idx="22">
                  <c:v>8.2859824057462533E-2</c:v>
                </c:pt>
                <c:pt idx="23">
                  <c:v>-8.2461008630061935E-2</c:v>
                </c:pt>
                <c:pt idx="24">
                  <c:v>2.6322000657069623E-2</c:v>
                </c:pt>
                <c:pt idx="25">
                  <c:v>-9.0898446649195191E-2</c:v>
                </c:pt>
                <c:pt idx="26">
                  <c:v>6.3469677189918763E-2</c:v>
                </c:pt>
                <c:pt idx="27">
                  <c:v>9.0037371919993489E-2</c:v>
                </c:pt>
                <c:pt idx="28">
                  <c:v>-8.0310208113064566E-2</c:v>
                </c:pt>
                <c:pt idx="29">
                  <c:v>0.13195995509348757</c:v>
                </c:pt>
                <c:pt idx="30">
                  <c:v>0.10949540826183207</c:v>
                </c:pt>
                <c:pt idx="31">
                  <c:v>0.18368986310341606</c:v>
                </c:pt>
                <c:pt idx="32">
                  <c:v>-0.16872358054115333</c:v>
                </c:pt>
                <c:pt idx="33">
                  <c:v>0.13242736956108023</c:v>
                </c:pt>
                <c:pt idx="34">
                  <c:v>0.32110290747466863</c:v>
                </c:pt>
                <c:pt idx="35">
                  <c:v>-4.3365569008869183E-2</c:v>
                </c:pt>
                <c:pt idx="36">
                  <c:v>-0.21681929499430858</c:v>
                </c:pt>
                <c:pt idx="37">
                  <c:v>7.3618420080998934E-2</c:v>
                </c:pt>
                <c:pt idx="38">
                  <c:v>-0.20973462596420064</c:v>
                </c:pt>
              </c:numCache>
            </c:numRef>
          </c:yVal>
          <c:smooth val="0"/>
          <c:extLst>
            <c:ext xmlns:c16="http://schemas.microsoft.com/office/drawing/2014/chart" uri="{C3380CC4-5D6E-409C-BE32-E72D297353CC}">
              <c16:uniqueId val="{00000000-7D0F-4EA5-A6A6-D1AFE9E0922A}"/>
            </c:ext>
          </c:extLst>
        </c:ser>
        <c:ser>
          <c:idx val="1"/>
          <c:order val="1"/>
          <c:tx>
            <c:strRef>
              <c:f>Sheet1!$O$1</c:f>
              <c:strCache>
                <c:ptCount val="1"/>
                <c:pt idx="0">
                  <c:v>25</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numCache>
            </c:numRef>
          </c:xVal>
          <c:yVal>
            <c:numRef>
              <c:f>Sheet1!$Z$2:$Z$40</c:f>
              <c:numCache>
                <c:formatCode>General</c:formatCode>
                <c:ptCount val="39"/>
                <c:pt idx="0">
                  <c:v>9.4302118849635075E-2</c:v>
                </c:pt>
                <c:pt idx="1">
                  <c:v>0.10140861542397997</c:v>
                </c:pt>
                <c:pt idx="2">
                  <c:v>-4.4338256303647031E-2</c:v>
                </c:pt>
                <c:pt idx="3">
                  <c:v>1.0278413566690564E-2</c:v>
                </c:pt>
                <c:pt idx="4">
                  <c:v>-4.6511631823283025E-3</c:v>
                </c:pt>
                <c:pt idx="5">
                  <c:v>-4.6511631823270274E-3</c:v>
                </c:pt>
                <c:pt idx="6">
                  <c:v>-7.4149612531370559E-3</c:v>
                </c:pt>
                <c:pt idx="7">
                  <c:v>-0.19952646536947713</c:v>
                </c:pt>
                <c:pt idx="8">
                  <c:v>0.11262002506137041</c:v>
                </c:pt>
                <c:pt idx="9">
                  <c:v>9.0587552920189506E-3</c:v>
                </c:pt>
                <c:pt idx="10">
                  <c:v>-0.11344387855965689</c:v>
                </c:pt>
                <c:pt idx="11">
                  <c:v>9.9919302484514725E-3</c:v>
                </c:pt>
                <c:pt idx="12">
                  <c:v>5.4075608063168058E-2</c:v>
                </c:pt>
                <c:pt idx="13">
                  <c:v>4.5466228606713698E-2</c:v>
                </c:pt>
                <c:pt idx="14">
                  <c:v>0.16060484711556897</c:v>
                </c:pt>
                <c:pt idx="15">
                  <c:v>-6.7938250635944976E-3</c:v>
                </c:pt>
                <c:pt idx="16">
                  <c:v>-6.624256085361245E-2</c:v>
                </c:pt>
                <c:pt idx="17">
                  <c:v>6.1718340361780831E-2</c:v>
                </c:pt>
                <c:pt idx="18">
                  <c:v>-0.36959223758724336</c:v>
                </c:pt>
                <c:pt idx="19">
                  <c:v>0.10479766442881393</c:v>
                </c:pt>
                <c:pt idx="20">
                  <c:v>5.0479012076320379E-3</c:v>
                </c:pt>
                <c:pt idx="21">
                  <c:v>9.759290401135072E-2</c:v>
                </c:pt>
                <c:pt idx="22">
                  <c:v>4.4536266115735995E-2</c:v>
                </c:pt>
                <c:pt idx="23">
                  <c:v>-1.1050969091254987E-2</c:v>
                </c:pt>
                <c:pt idx="24">
                  <c:v>2.7186675640839809E-2</c:v>
                </c:pt>
                <c:pt idx="25">
                  <c:v>-8.4382751587293151E-2</c:v>
                </c:pt>
                <c:pt idx="26">
                  <c:v>-8.7039139593964934E-2</c:v>
                </c:pt>
                <c:pt idx="27">
                  <c:v>-8.5822337230559917E-2</c:v>
                </c:pt>
                <c:pt idx="28">
                  <c:v>-0.14603848161329722</c:v>
                </c:pt>
                <c:pt idx="29">
                  <c:v>-1.7432705766303618E-2</c:v>
                </c:pt>
                <c:pt idx="30">
                  <c:v>-8.6196731781873079E-2</c:v>
                </c:pt>
                <c:pt idx="31">
                  <c:v>-0.24014541309735701</c:v>
                </c:pt>
                <c:pt idx="32">
                  <c:v>0.21531144214903214</c:v>
                </c:pt>
                <c:pt idx="33">
                  <c:v>-3.1892202708253561E-2</c:v>
                </c:pt>
                <c:pt idx="34">
                  <c:v>0.56815565358544018</c:v>
                </c:pt>
                <c:pt idx="35">
                  <c:v>-4.7460213424122183E-2</c:v>
                </c:pt>
                <c:pt idx="36">
                  <c:v>0.27292253463802696</c:v>
                </c:pt>
                <c:pt idx="37">
                  <c:v>-0.10372562073371547</c:v>
                </c:pt>
                <c:pt idx="38">
                  <c:v>-0.38423456964005598</c:v>
                </c:pt>
              </c:numCache>
            </c:numRef>
          </c:yVal>
          <c:smooth val="0"/>
          <c:extLst>
            <c:ext xmlns:c16="http://schemas.microsoft.com/office/drawing/2014/chart" uri="{C3380CC4-5D6E-409C-BE32-E72D297353CC}">
              <c16:uniqueId val="{00000001-7D0F-4EA5-A6A6-D1AFE9E0922A}"/>
            </c:ext>
          </c:extLst>
        </c:ser>
        <c:dLbls>
          <c:showLegendKey val="0"/>
          <c:showVal val="0"/>
          <c:showCatName val="0"/>
          <c:showSerName val="0"/>
          <c:showPercent val="0"/>
          <c:showBubbleSize val="0"/>
        </c:dLbls>
        <c:axId val="-263725056"/>
        <c:axId val="-263723968"/>
      </c:scatterChart>
      <c:valAx>
        <c:axId val="-263725056"/>
        <c:scaling>
          <c:orientation val="minMax"/>
          <c:max val="39"/>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723968"/>
        <c:crosses val="autoZero"/>
        <c:crossBetween val="midCat"/>
        <c:majorUnit val="1"/>
      </c:valAx>
      <c:valAx>
        <c:axId val="-263723968"/>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7250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dirty="0"/>
              <a:t>Block J1 SIBHP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048805437781816"/>
          <c:y val="0.17171296296296296"/>
          <c:w val="0.8536543957646322"/>
          <c:h val="0.55152073645892163"/>
        </c:manualLayout>
      </c:layout>
      <c:scatterChart>
        <c:scatterStyle val="lineMarker"/>
        <c:varyColors val="0"/>
        <c:ser>
          <c:idx val="3"/>
          <c:order val="0"/>
          <c:tx>
            <c:strRef>
              <c:f>'Jorajan Blocks'!#REF!</c:f>
              <c:strCache>
                <c:ptCount val="1"/>
                <c:pt idx="0">
                  <c:v>#REF!</c:v>
                </c:pt>
              </c:strCache>
            </c:strRef>
          </c:tx>
          <c:spPr>
            <a:ln w="25400" cap="rnd">
              <a:noFill/>
              <a:round/>
            </a:ln>
            <a:effectLst/>
          </c:spPr>
          <c:marker>
            <c:symbol val="circle"/>
            <c:size val="5"/>
            <c:spPr>
              <a:solidFill>
                <a:schemeClr val="accent4"/>
              </a:solidFill>
              <a:ln w="9525">
                <a:solidFill>
                  <a:schemeClr val="accent4"/>
                </a:solidFill>
              </a:ln>
              <a:effectLst/>
            </c:spPr>
          </c:marker>
          <c:xVal>
            <c:numRef>
              <c:f>'[LT Reservoir Pressure Trend v2.xlsx]Jorajan Blocks'!$D$32</c:f>
              <c:numCache>
                <c:formatCode>m/d/yyyy</c:formatCode>
                <c:ptCount val="1"/>
                <c:pt idx="0">
                  <c:v>33023</c:v>
                </c:pt>
              </c:numCache>
            </c:numRef>
          </c:xVal>
          <c:yVal>
            <c:numRef>
              <c:f>'[LT Reservoir Pressure Trend v2.xlsx]Jorajan Blocks'!$G$32</c:f>
              <c:numCache>
                <c:formatCode>General</c:formatCode>
                <c:ptCount val="1"/>
                <c:pt idx="0">
                  <c:v>1971.6338460000002</c:v>
                </c:pt>
              </c:numCache>
            </c:numRef>
          </c:yVal>
          <c:smooth val="0"/>
          <c:extLst>
            <c:ext xmlns:c16="http://schemas.microsoft.com/office/drawing/2014/chart" uri="{C3380CC4-5D6E-409C-BE32-E72D297353CC}">
              <c16:uniqueId val="{00000000-E0E1-4B58-85AC-14699FC57E8C}"/>
            </c:ext>
          </c:extLst>
        </c:ser>
        <c:ser>
          <c:idx val="4"/>
          <c:order val="1"/>
          <c:tx>
            <c:strRef>
              <c:f>'Jorajan Blocks'!#REF!</c:f>
              <c:strCache>
                <c:ptCount val="1"/>
                <c:pt idx="0">
                  <c:v>#REF!</c:v>
                </c:pt>
              </c:strCache>
            </c:strRef>
          </c:tx>
          <c:spPr>
            <a:ln w="25400" cap="rnd">
              <a:noFill/>
              <a:round/>
            </a:ln>
            <a:effectLst/>
          </c:spPr>
          <c:marker>
            <c:symbol val="circle"/>
            <c:size val="5"/>
            <c:spPr>
              <a:solidFill>
                <a:schemeClr val="accent5"/>
              </a:solidFill>
              <a:ln w="9525">
                <a:solidFill>
                  <a:schemeClr val="accent5"/>
                </a:solidFill>
              </a:ln>
              <a:effectLst/>
            </c:spPr>
          </c:marker>
          <c:xVal>
            <c:numRef>
              <c:f>'Jorajan Blocks'!#REF!</c:f>
            </c:numRef>
          </c:xVal>
          <c:yVal>
            <c:numRef>
              <c:f>'Jorajan Blocks'!#REF!</c:f>
              <c:numCache>
                <c:formatCode>General</c:formatCode>
                <c:ptCount val="1"/>
                <c:pt idx="0">
                  <c:v>1</c:v>
                </c:pt>
              </c:numCache>
            </c:numRef>
          </c:yVal>
          <c:smooth val="0"/>
          <c:extLst>
            <c:ext xmlns:c16="http://schemas.microsoft.com/office/drawing/2014/chart" uri="{C3380CC4-5D6E-409C-BE32-E72D297353CC}">
              <c16:uniqueId val="{00000001-E0E1-4B58-85AC-14699FC57E8C}"/>
            </c:ext>
          </c:extLst>
        </c:ser>
        <c:ser>
          <c:idx val="5"/>
          <c:order val="2"/>
          <c:tx>
            <c:strRef>
              <c:f>'Jorajan Blocks'!#REF!</c:f>
              <c:strCache>
                <c:ptCount val="1"/>
                <c:pt idx="0">
                  <c:v>#REF!</c:v>
                </c:pt>
              </c:strCache>
            </c:strRef>
          </c:tx>
          <c:spPr>
            <a:ln w="25400" cap="rnd">
              <a:noFill/>
              <a:round/>
            </a:ln>
            <a:effectLst/>
          </c:spPr>
          <c:marker>
            <c:symbol val="circle"/>
            <c:size val="5"/>
            <c:spPr>
              <a:solidFill>
                <a:schemeClr val="accent6"/>
              </a:solidFill>
              <a:ln w="9525">
                <a:solidFill>
                  <a:schemeClr val="accent6"/>
                </a:solidFill>
              </a:ln>
              <a:effectLst/>
            </c:spPr>
          </c:marker>
          <c:xVal>
            <c:numRef>
              <c:f>'Jorajan Blocks'!#REF!</c:f>
            </c:numRef>
          </c:xVal>
          <c:yVal>
            <c:numRef>
              <c:f>'Jorajan Blocks'!#REF!</c:f>
              <c:numCache>
                <c:formatCode>General</c:formatCode>
                <c:ptCount val="1"/>
                <c:pt idx="0">
                  <c:v>1</c:v>
                </c:pt>
              </c:numCache>
            </c:numRef>
          </c:yVal>
          <c:smooth val="0"/>
          <c:extLst>
            <c:ext xmlns:c16="http://schemas.microsoft.com/office/drawing/2014/chart" uri="{C3380CC4-5D6E-409C-BE32-E72D297353CC}">
              <c16:uniqueId val="{00000002-E0E1-4B58-85AC-14699FC57E8C}"/>
            </c:ext>
          </c:extLst>
        </c:ser>
        <c:ser>
          <c:idx val="6"/>
          <c:order val="3"/>
          <c:tx>
            <c:v>Trend_1</c:v>
          </c:tx>
          <c:spPr>
            <a:ln w="2540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'[LT Reservoir Pressure Trend v2.xlsx]Jorajan Blocks'!$D$2:$D$9</c:f>
              <c:numCache>
                <c:formatCode>m/d/yyyy</c:formatCode>
                <c:ptCount val="8"/>
                <c:pt idx="0">
                  <c:v>26437</c:v>
                </c:pt>
                <c:pt idx="1">
                  <c:v>26466</c:v>
                </c:pt>
                <c:pt idx="2">
                  <c:v>26523</c:v>
                </c:pt>
                <c:pt idx="3">
                  <c:v>26665</c:v>
                </c:pt>
                <c:pt idx="4">
                  <c:v>26820</c:v>
                </c:pt>
                <c:pt idx="5">
                  <c:v>26823</c:v>
                </c:pt>
                <c:pt idx="6">
                  <c:v>26826</c:v>
                </c:pt>
                <c:pt idx="7">
                  <c:v>26982</c:v>
                </c:pt>
              </c:numCache>
            </c:numRef>
          </c:xVal>
          <c:yVal>
            <c:numRef>
              <c:f>'[LT Reservoir Pressure Trend v2.xlsx]Jorajan Blocks'!$G$2:$G$10</c:f>
              <c:numCache>
                <c:formatCode>General</c:formatCode>
                <c:ptCount val="9"/>
                <c:pt idx="0">
                  <c:v>4568.5239599999995</c:v>
                </c:pt>
                <c:pt idx="1">
                  <c:v>4560.262925127</c:v>
                </c:pt>
                <c:pt idx="2">
                  <c:v>4548.8328678975004</c:v>
                </c:pt>
                <c:pt idx="3">
                  <c:v>4508.6371109325</c:v>
                </c:pt>
                <c:pt idx="4">
                  <c:v>4569.01466385</c:v>
                </c:pt>
                <c:pt idx="5">
                  <c:v>4577.5486438500002</c:v>
                </c:pt>
                <c:pt idx="6">
                  <c:v>4580.3861922000006</c:v>
                </c:pt>
                <c:pt idx="7">
                  <c:v>4584.6730948200002</c:v>
                </c:pt>
                <c:pt idx="8">
                  <c:v>4534.7491695870003</c:v>
                </c:pt>
              </c:numCache>
            </c:numRef>
          </c:yVal>
          <c:smooth val="0"/>
          <c:extLst>
            <c:ext xmlns:c16="http://schemas.microsoft.com/office/drawing/2014/chart" uri="{C3380CC4-5D6E-409C-BE32-E72D297353CC}">
              <c16:uniqueId val="{00000003-E0E1-4B58-85AC-14699FC57E8C}"/>
            </c:ext>
          </c:extLst>
        </c:ser>
        <c:ser>
          <c:idx val="7"/>
          <c:order val="4"/>
          <c:tx>
            <c:v>1</c:v>
          </c:tx>
          <c:spPr>
            <a:ln w="2540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'[LT Reservoir Pressure Trend v2.xlsx]Jorajan Blocks'!$D$11:$D$32</c:f>
              <c:numCache>
                <c:formatCode>m/d/yyyy</c:formatCode>
                <c:ptCount val="22"/>
                <c:pt idx="0">
                  <c:v>27208</c:v>
                </c:pt>
                <c:pt idx="1">
                  <c:v>27414</c:v>
                </c:pt>
                <c:pt idx="2">
                  <c:v>27417</c:v>
                </c:pt>
                <c:pt idx="3">
                  <c:v>27422</c:v>
                </c:pt>
                <c:pt idx="4">
                  <c:v>27429</c:v>
                </c:pt>
                <c:pt idx="5">
                  <c:v>27439</c:v>
                </c:pt>
                <c:pt idx="6">
                  <c:v>27471</c:v>
                </c:pt>
                <c:pt idx="7">
                  <c:v>27475</c:v>
                </c:pt>
                <c:pt idx="8">
                  <c:v>27480</c:v>
                </c:pt>
                <c:pt idx="9">
                  <c:v>27486</c:v>
                </c:pt>
                <c:pt idx="10">
                  <c:v>27496</c:v>
                </c:pt>
                <c:pt idx="11">
                  <c:v>27503</c:v>
                </c:pt>
                <c:pt idx="12">
                  <c:v>28660</c:v>
                </c:pt>
                <c:pt idx="13">
                  <c:v>28672</c:v>
                </c:pt>
                <c:pt idx="14">
                  <c:v>29360</c:v>
                </c:pt>
                <c:pt idx="15">
                  <c:v>29809</c:v>
                </c:pt>
                <c:pt idx="16">
                  <c:v>30069</c:v>
                </c:pt>
                <c:pt idx="17">
                  <c:v>30274</c:v>
                </c:pt>
                <c:pt idx="18">
                  <c:v>30446</c:v>
                </c:pt>
                <c:pt idx="19">
                  <c:v>30988</c:v>
                </c:pt>
                <c:pt idx="20">
                  <c:v>31295</c:v>
                </c:pt>
                <c:pt idx="21">
                  <c:v>33023</c:v>
                </c:pt>
              </c:numCache>
            </c:numRef>
          </c:xVal>
          <c:yVal>
            <c:numRef>
              <c:f>'[LT Reservoir Pressure Trend v2.xlsx]Jorajan Blocks'!$G$11:$G$32</c:f>
              <c:numCache>
                <c:formatCode>General</c:formatCode>
                <c:ptCount val="22"/>
                <c:pt idx="0">
                  <c:v>4587.7983805290005</c:v>
                </c:pt>
                <c:pt idx="1">
                  <c:v>4394.9997000000003</c:v>
                </c:pt>
                <c:pt idx="2">
                  <c:v>4386.4438161179996</c:v>
                </c:pt>
                <c:pt idx="3">
                  <c:v>4380.9061164960003</c:v>
                </c:pt>
                <c:pt idx="4">
                  <c:v>4384.1496689445003</c:v>
                </c:pt>
                <c:pt idx="5">
                  <c:v>4381.1154834719991</c:v>
                </c:pt>
                <c:pt idx="6">
                  <c:v>4419.1224168000008</c:v>
                </c:pt>
                <c:pt idx="7">
                  <c:v>4428.8013724500006</c:v>
                </c:pt>
                <c:pt idx="8">
                  <c:v>4437.3596742929994</c:v>
                </c:pt>
                <c:pt idx="9">
                  <c:v>4436.4584860049999</c:v>
                </c:pt>
                <c:pt idx="10">
                  <c:v>4436.2108583520003</c:v>
                </c:pt>
                <c:pt idx="11">
                  <c:v>4436.1903768000002</c:v>
                </c:pt>
                <c:pt idx="12">
                  <c:v>3885.9466551359992</c:v>
                </c:pt>
                <c:pt idx="13">
                  <c:v>3877.5915331335004</c:v>
                </c:pt>
                <c:pt idx="14">
                  <c:v>3540.6302486100003</c:v>
                </c:pt>
                <c:pt idx="15">
                  <c:v>3534.242137881</c:v>
                </c:pt>
                <c:pt idx="16">
                  <c:v>3549.1842834629997</c:v>
                </c:pt>
                <c:pt idx="17">
                  <c:v>3434.2385422800003</c:v>
                </c:pt>
                <c:pt idx="18">
                  <c:v>3400.2903698400005</c:v>
                </c:pt>
                <c:pt idx="19">
                  <c:v>3218.2207511999995</c:v>
                </c:pt>
                <c:pt idx="20">
                  <c:v>2800</c:v>
                </c:pt>
                <c:pt idx="21">
                  <c:v>1971.6338460000002</c:v>
                </c:pt>
              </c:numCache>
            </c:numRef>
          </c:yVal>
          <c:smooth val="0"/>
          <c:extLst>
            <c:ext xmlns:c16="http://schemas.microsoft.com/office/drawing/2014/chart" uri="{C3380CC4-5D6E-409C-BE32-E72D297353CC}">
              <c16:uniqueId val="{00000004-E0E1-4B58-85AC-14699FC57E8C}"/>
            </c:ext>
          </c:extLst>
        </c:ser>
        <c:ser>
          <c:idx val="8"/>
          <c:order val="5"/>
          <c:tx>
            <c:v>Solution Gas Drive</c:v>
          </c:tx>
          <c:spPr>
            <a:ln w="25400" cap="rnd">
              <a:noFill/>
              <a:round/>
            </a:ln>
            <a:effectLst/>
          </c:spPr>
          <c:marker>
            <c:symbol val="circle"/>
            <c:size val="5"/>
            <c:spPr>
              <a:solidFill>
                <a:srgbClr val="FF0000"/>
              </a:solidFill>
              <a:ln w="9525">
                <a:solidFill>
                  <a:srgbClr val="FF0000"/>
                </a:solidFill>
              </a:ln>
              <a:effectLst/>
            </c:spPr>
          </c:marker>
          <c:trendline>
            <c:spPr>
              <a:ln w="19050" cap="rnd">
                <a:solidFill>
                  <a:schemeClr val="accent3">
                    <a:lumMod val="60000"/>
                  </a:schemeClr>
                </a:solidFill>
                <a:prstDash val="sysDot"/>
              </a:ln>
              <a:effectLst/>
            </c:spPr>
            <c:trendlineType val="linear"/>
            <c:dispRSqr val="1"/>
            <c:dispEq val="1"/>
            <c:trendlineLbl>
              <c:layout>
                <c:manualLayout>
                  <c:x val="-9.1550351077910128E-3"/>
                  <c:y val="-0.18069844211600908"/>
                </c:manualLayout>
              </c:layout>
              <c:numFmt formatCode="General" sourceLinked="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rendlineLbl>
          </c:trendline>
          <c:xVal>
            <c:numRef>
              <c:f>'[LT Reservoir Pressure Trend v2.xlsx]Jorajan Blocks'!$D$11:$D$29</c:f>
              <c:numCache>
                <c:formatCode>m/d/yyyy</c:formatCode>
                <c:ptCount val="19"/>
                <c:pt idx="0">
                  <c:v>27208</c:v>
                </c:pt>
                <c:pt idx="1">
                  <c:v>27414</c:v>
                </c:pt>
                <c:pt idx="2">
                  <c:v>27417</c:v>
                </c:pt>
                <c:pt idx="3">
                  <c:v>27422</c:v>
                </c:pt>
                <c:pt idx="4">
                  <c:v>27429</c:v>
                </c:pt>
                <c:pt idx="5">
                  <c:v>27439</c:v>
                </c:pt>
                <c:pt idx="6">
                  <c:v>27471</c:v>
                </c:pt>
                <c:pt idx="7">
                  <c:v>27475</c:v>
                </c:pt>
                <c:pt idx="8">
                  <c:v>27480</c:v>
                </c:pt>
                <c:pt idx="9">
                  <c:v>27486</c:v>
                </c:pt>
                <c:pt idx="10">
                  <c:v>27496</c:v>
                </c:pt>
                <c:pt idx="11">
                  <c:v>27503</c:v>
                </c:pt>
                <c:pt idx="12">
                  <c:v>28660</c:v>
                </c:pt>
                <c:pt idx="13">
                  <c:v>28672</c:v>
                </c:pt>
                <c:pt idx="14">
                  <c:v>29360</c:v>
                </c:pt>
                <c:pt idx="15">
                  <c:v>29809</c:v>
                </c:pt>
                <c:pt idx="16">
                  <c:v>30069</c:v>
                </c:pt>
                <c:pt idx="17">
                  <c:v>30274</c:v>
                </c:pt>
                <c:pt idx="18">
                  <c:v>30446</c:v>
                </c:pt>
              </c:numCache>
            </c:numRef>
          </c:xVal>
          <c:yVal>
            <c:numRef>
              <c:f>'[LT Reservoir Pressure Trend v2.xlsx]Jorajan Blocks'!$G$11:$G$29</c:f>
              <c:numCache>
                <c:formatCode>General</c:formatCode>
                <c:ptCount val="19"/>
                <c:pt idx="0">
                  <c:v>4587.7983805290005</c:v>
                </c:pt>
                <c:pt idx="1">
                  <c:v>4394.9997000000003</c:v>
                </c:pt>
                <c:pt idx="2">
                  <c:v>4386.4438161179996</c:v>
                </c:pt>
                <c:pt idx="3">
                  <c:v>4380.9061164960003</c:v>
                </c:pt>
                <c:pt idx="4">
                  <c:v>4384.1496689445003</c:v>
                </c:pt>
                <c:pt idx="5">
                  <c:v>4381.1154834719991</c:v>
                </c:pt>
                <c:pt idx="6">
                  <c:v>4419.1224168000008</c:v>
                </c:pt>
                <c:pt idx="7">
                  <c:v>4428.8013724500006</c:v>
                </c:pt>
                <c:pt idx="8">
                  <c:v>4437.3596742929994</c:v>
                </c:pt>
                <c:pt idx="9">
                  <c:v>4436.4584860049999</c:v>
                </c:pt>
                <c:pt idx="10">
                  <c:v>4436.2108583520003</c:v>
                </c:pt>
                <c:pt idx="11">
                  <c:v>4436.1903768000002</c:v>
                </c:pt>
                <c:pt idx="12">
                  <c:v>3885.9466551359992</c:v>
                </c:pt>
                <c:pt idx="13">
                  <c:v>3877.5915331335004</c:v>
                </c:pt>
                <c:pt idx="14">
                  <c:v>3540.6302486100003</c:v>
                </c:pt>
                <c:pt idx="15">
                  <c:v>3534.242137881</c:v>
                </c:pt>
                <c:pt idx="16">
                  <c:v>3549.1842834629997</c:v>
                </c:pt>
                <c:pt idx="17">
                  <c:v>3434.2385422800003</c:v>
                </c:pt>
                <c:pt idx="18">
                  <c:v>3400.2903698400005</c:v>
                </c:pt>
              </c:numCache>
            </c:numRef>
          </c:yVal>
          <c:smooth val="0"/>
          <c:extLst>
            <c:ext xmlns:c16="http://schemas.microsoft.com/office/drawing/2014/chart" uri="{C3380CC4-5D6E-409C-BE32-E72D297353CC}">
              <c16:uniqueId val="{00000006-E0E1-4B58-85AC-14699FC57E8C}"/>
            </c:ext>
          </c:extLst>
        </c:ser>
        <c:ser>
          <c:idx val="9"/>
          <c:order val="6"/>
          <c:tx>
            <c:v>Combination of Liquid &amp; Rock Expansion And Solution Gas Drive</c:v>
          </c:tx>
          <c:spPr>
            <a:ln w="25400" cap="rnd">
              <a:noFill/>
              <a:round/>
            </a:ln>
            <a:effectLst/>
          </c:spPr>
          <c:marker>
            <c:symbol val="circle"/>
            <c:size val="5"/>
            <c:spPr>
              <a:solidFill>
                <a:srgbClr val="00B050"/>
              </a:solidFill>
              <a:ln w="9525">
                <a:solidFill>
                  <a:srgbClr val="00B050"/>
                </a:solidFill>
              </a:ln>
              <a:effectLst/>
            </c:spPr>
          </c:marker>
          <c:trendline>
            <c:spPr>
              <a:ln w="19050" cap="rnd">
                <a:solidFill>
                  <a:schemeClr val="accent4">
                    <a:lumMod val="60000"/>
                  </a:schemeClr>
                </a:solidFill>
                <a:prstDash val="sysDot"/>
              </a:ln>
              <a:effectLst/>
            </c:spPr>
            <c:trendlineType val="exp"/>
            <c:dispRSqr val="1"/>
            <c:dispEq val="1"/>
            <c:trendlineLbl>
              <c:layout>
                <c:manualLayout>
                  <c:x val="1.7046817865715505E-2"/>
                  <c:y val="-0.17472529025390071"/>
                </c:manualLayout>
              </c:layout>
              <c:numFmt formatCode="General" sourceLinked="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rendlineLbl>
          </c:trendline>
          <c:xVal>
            <c:numRef>
              <c:f>'[LT Reservoir Pressure Trend v2.xlsx]Jorajan Blocks'!$D$29:$D$32</c:f>
              <c:numCache>
                <c:formatCode>m/d/yyyy</c:formatCode>
                <c:ptCount val="4"/>
                <c:pt idx="0">
                  <c:v>30446</c:v>
                </c:pt>
                <c:pt idx="1">
                  <c:v>30988</c:v>
                </c:pt>
                <c:pt idx="2">
                  <c:v>31295</c:v>
                </c:pt>
                <c:pt idx="3">
                  <c:v>33023</c:v>
                </c:pt>
              </c:numCache>
            </c:numRef>
          </c:xVal>
          <c:yVal>
            <c:numRef>
              <c:f>'[LT Reservoir Pressure Trend v2.xlsx]Jorajan Blocks'!$G$29:$G$32</c:f>
              <c:numCache>
                <c:formatCode>General</c:formatCode>
                <c:ptCount val="4"/>
                <c:pt idx="0">
                  <c:v>3400.2903698400005</c:v>
                </c:pt>
                <c:pt idx="1">
                  <c:v>3218.2207511999995</c:v>
                </c:pt>
                <c:pt idx="2">
                  <c:v>2800</c:v>
                </c:pt>
                <c:pt idx="3">
                  <c:v>1971.6338460000002</c:v>
                </c:pt>
              </c:numCache>
            </c:numRef>
          </c:yVal>
          <c:smooth val="0"/>
          <c:extLst>
            <c:ext xmlns:c16="http://schemas.microsoft.com/office/drawing/2014/chart" uri="{C3380CC4-5D6E-409C-BE32-E72D297353CC}">
              <c16:uniqueId val="{00000008-E0E1-4B58-85AC-14699FC57E8C}"/>
            </c:ext>
          </c:extLst>
        </c:ser>
        <c:dLbls>
          <c:showLegendKey val="0"/>
          <c:showVal val="0"/>
          <c:showCatName val="0"/>
          <c:showSerName val="0"/>
          <c:showPercent val="0"/>
          <c:showBubbleSize val="0"/>
        </c:dLbls>
        <c:axId val="-265825808"/>
        <c:axId val="-265824720"/>
      </c:scatterChart>
      <c:valAx>
        <c:axId val="-265825808"/>
        <c:scaling>
          <c:orientation val="minMax"/>
          <c:min val="262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47407299728559571"/>
              <c:y val="0.7987203264015541"/>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yy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65824720"/>
        <c:crosses val="autoZero"/>
        <c:crossBetween val="midCat"/>
      </c:valAx>
      <c:valAx>
        <c:axId val="-265824720"/>
        <c:scaling>
          <c:orientation val="minMax"/>
          <c:min val="1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a:t>SIBHP (psi)</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65825808"/>
        <c:crosses val="autoZero"/>
        <c:crossBetween val="midCat"/>
      </c:valAx>
      <c:spPr>
        <a:noFill/>
        <a:ln>
          <a:noFill/>
        </a:ln>
        <a:effectLst/>
      </c:spPr>
    </c:plotArea>
    <c:legend>
      <c:legendPos val="b"/>
      <c:legendEntry>
        <c:idx val="0"/>
        <c:delete val="1"/>
      </c:legendEntry>
      <c:legendEntry>
        <c:idx val="1"/>
        <c:delete val="1"/>
      </c:legendEntry>
      <c:legendEntry>
        <c:idx val="2"/>
        <c:delete val="1"/>
      </c:legendEntry>
      <c:legendEntry>
        <c:idx val="3"/>
        <c:delete val="1"/>
      </c:legendEntry>
      <c:legendEntry>
        <c:idx val="4"/>
        <c:delete val="1"/>
      </c:legendEntry>
      <c:legendEntry>
        <c:idx val="7"/>
        <c:delete val="1"/>
      </c:legendEntry>
      <c:legendEntry>
        <c:idx val="8"/>
        <c:delete val="1"/>
      </c:legendEntry>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dirty="0"/>
              <a:t>Block J2 SIBHP</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176993200842084"/>
          <c:y val="0.22529976242850017"/>
          <c:w val="0.83310531728020265"/>
          <c:h val="0.51788386785725049"/>
        </c:manualLayout>
      </c:layout>
      <c:scatterChart>
        <c:scatterStyle val="lineMarker"/>
        <c:varyColors val="0"/>
        <c:ser>
          <c:idx val="0"/>
          <c:order val="0"/>
          <c:tx>
            <c:v>Block JRN002D</c:v>
          </c:tx>
          <c:spPr>
            <a:ln w="25400" cap="rnd">
              <a:noFill/>
              <a:round/>
            </a:ln>
            <a:effectLst/>
          </c:spPr>
          <c:marker>
            <c:symbol val="circle"/>
            <c:size val="5"/>
            <c:spPr>
              <a:solidFill>
                <a:schemeClr val="accent1"/>
              </a:solidFill>
              <a:ln w="9525">
                <a:solidFill>
                  <a:schemeClr val="accent1"/>
                </a:solidFill>
              </a:ln>
              <a:effectLst/>
            </c:spPr>
          </c:marker>
          <c:xVal>
            <c:numRef>
              <c:f>'[LT Reservoir Pressure Trend v2.xlsx]Jorajan Blocks'!$D$34:$D$77</c:f>
              <c:numCache>
                <c:formatCode>m/d/yyyy</c:formatCode>
                <c:ptCount val="44"/>
                <c:pt idx="0">
                  <c:v>26879</c:v>
                </c:pt>
                <c:pt idx="1">
                  <c:v>27207</c:v>
                </c:pt>
                <c:pt idx="2">
                  <c:v>27942</c:v>
                </c:pt>
                <c:pt idx="3">
                  <c:v>27953</c:v>
                </c:pt>
                <c:pt idx="4">
                  <c:v>27960</c:v>
                </c:pt>
                <c:pt idx="5">
                  <c:v>27968</c:v>
                </c:pt>
                <c:pt idx="6">
                  <c:v>28681</c:v>
                </c:pt>
                <c:pt idx="7">
                  <c:v>29076</c:v>
                </c:pt>
                <c:pt idx="8">
                  <c:v>29105</c:v>
                </c:pt>
                <c:pt idx="9">
                  <c:v>29194</c:v>
                </c:pt>
                <c:pt idx="10">
                  <c:v>29354</c:v>
                </c:pt>
                <c:pt idx="11">
                  <c:v>29412</c:v>
                </c:pt>
                <c:pt idx="12">
                  <c:v>29418</c:v>
                </c:pt>
                <c:pt idx="13">
                  <c:v>29685</c:v>
                </c:pt>
                <c:pt idx="14">
                  <c:v>29687</c:v>
                </c:pt>
                <c:pt idx="15">
                  <c:v>29739</c:v>
                </c:pt>
                <c:pt idx="16">
                  <c:v>29745</c:v>
                </c:pt>
                <c:pt idx="17">
                  <c:v>29832</c:v>
                </c:pt>
                <c:pt idx="18">
                  <c:v>29833</c:v>
                </c:pt>
                <c:pt idx="19">
                  <c:v>29844</c:v>
                </c:pt>
                <c:pt idx="20">
                  <c:v>29924</c:v>
                </c:pt>
                <c:pt idx="21">
                  <c:v>29939</c:v>
                </c:pt>
                <c:pt idx="22">
                  <c:v>30146</c:v>
                </c:pt>
                <c:pt idx="23">
                  <c:v>30205</c:v>
                </c:pt>
                <c:pt idx="24">
                  <c:v>30211</c:v>
                </c:pt>
                <c:pt idx="25">
                  <c:v>30217</c:v>
                </c:pt>
                <c:pt idx="26">
                  <c:v>30224</c:v>
                </c:pt>
                <c:pt idx="27">
                  <c:v>32408</c:v>
                </c:pt>
                <c:pt idx="28">
                  <c:v>32428</c:v>
                </c:pt>
                <c:pt idx="29">
                  <c:v>32582</c:v>
                </c:pt>
                <c:pt idx="30">
                  <c:v>32588</c:v>
                </c:pt>
                <c:pt idx="31">
                  <c:v>32618</c:v>
                </c:pt>
                <c:pt idx="32">
                  <c:v>32618</c:v>
                </c:pt>
                <c:pt idx="33">
                  <c:v>33220</c:v>
                </c:pt>
                <c:pt idx="34">
                  <c:v>33630</c:v>
                </c:pt>
                <c:pt idx="35">
                  <c:v>33952</c:v>
                </c:pt>
                <c:pt idx="36">
                  <c:v>34212</c:v>
                </c:pt>
                <c:pt idx="37">
                  <c:v>34222</c:v>
                </c:pt>
                <c:pt idx="38">
                  <c:v>34530</c:v>
                </c:pt>
                <c:pt idx="39">
                  <c:v>34827</c:v>
                </c:pt>
                <c:pt idx="40">
                  <c:v>36620</c:v>
                </c:pt>
                <c:pt idx="41">
                  <c:v>37175</c:v>
                </c:pt>
                <c:pt idx="42">
                  <c:v>37308</c:v>
                </c:pt>
                <c:pt idx="43">
                  <c:v>37587</c:v>
                </c:pt>
              </c:numCache>
            </c:numRef>
          </c:xVal>
          <c:yVal>
            <c:numRef>
              <c:f>'[LT Reservoir Pressure Trend v2.xlsx]Jorajan Blocks'!$G$34:$G$77</c:f>
              <c:numCache>
                <c:formatCode>General</c:formatCode>
                <c:ptCount val="44"/>
                <c:pt idx="0">
                  <c:v>4504.4329168020004</c:v>
                </c:pt>
                <c:pt idx="1">
                  <c:v>4479.4798437480003</c:v>
                </c:pt>
                <c:pt idx="2">
                  <c:v>4247.6633799600004</c:v>
                </c:pt>
                <c:pt idx="3">
                  <c:v>4258.0222093500006</c:v>
                </c:pt>
                <c:pt idx="4">
                  <c:v>4249.3388847000006</c:v>
                </c:pt>
                <c:pt idx="5">
                  <c:v>4252.1835447000003</c:v>
                </c:pt>
                <c:pt idx="6">
                  <c:v>3778.9914216600009</c:v>
                </c:pt>
                <c:pt idx="7">
                  <c:v>3628.7984940479996</c:v>
                </c:pt>
                <c:pt idx="8">
                  <c:v>3580.70297403</c:v>
                </c:pt>
                <c:pt idx="9">
                  <c:v>3559.5301696499996</c:v>
                </c:pt>
                <c:pt idx="10">
                  <c:v>3497.0927273100001</c:v>
                </c:pt>
                <c:pt idx="11">
                  <c:v>3670.6479941040002</c:v>
                </c:pt>
                <c:pt idx="12">
                  <c:v>3548.3126796389997</c:v>
                </c:pt>
                <c:pt idx="13">
                  <c:v>3500.9985877230001</c:v>
                </c:pt>
                <c:pt idx="14">
                  <c:v>3702.8253656939996</c:v>
                </c:pt>
                <c:pt idx="15">
                  <c:v>3523.4726818200002</c:v>
                </c:pt>
                <c:pt idx="16">
                  <c:v>3493.2208605840001</c:v>
                </c:pt>
                <c:pt idx="17">
                  <c:v>3665.5451007629995</c:v>
                </c:pt>
                <c:pt idx="18">
                  <c:v>3478.0875538499999</c:v>
                </c:pt>
                <c:pt idx="19">
                  <c:v>3490.5053481479999</c:v>
                </c:pt>
                <c:pt idx="20">
                  <c:v>3291.3159966960002</c:v>
                </c:pt>
                <c:pt idx="21">
                  <c:v>3466.7461788959999</c:v>
                </c:pt>
                <c:pt idx="22">
                  <c:v>3424.1973191790003</c:v>
                </c:pt>
                <c:pt idx="23">
                  <c:v>3319.7466666</c:v>
                </c:pt>
                <c:pt idx="24">
                  <c:v>3351.8448144089994</c:v>
                </c:pt>
                <c:pt idx="25">
                  <c:v>3393.2169805169997</c:v>
                </c:pt>
                <c:pt idx="26">
                  <c:v>3360.4039696499999</c:v>
                </c:pt>
                <c:pt idx="27">
                  <c:v>2154.477781092</c:v>
                </c:pt>
                <c:pt idx="28">
                  <c:v>1956.067155315</c:v>
                </c:pt>
                <c:pt idx="29">
                  <c:v>2205.0990747239998</c:v>
                </c:pt>
                <c:pt idx="30">
                  <c:v>1793.8888217250001</c:v>
                </c:pt>
                <c:pt idx="31">
                  <c:v>1817.595507</c:v>
                </c:pt>
                <c:pt idx="32">
                  <c:v>2167.9609005599996</c:v>
                </c:pt>
                <c:pt idx="33">
                  <c:v>1477.7230685490001</c:v>
                </c:pt>
                <c:pt idx="34">
                  <c:v>1215.075468516</c:v>
                </c:pt>
                <c:pt idx="35">
                  <c:v>1086.1014287759999</c:v>
                </c:pt>
                <c:pt idx="36">
                  <c:v>1080.0252350160001</c:v>
                </c:pt>
                <c:pt idx="37">
                  <c:v>1378.6018864799998</c:v>
                </c:pt>
                <c:pt idx="38">
                  <c:v>1000.3377744359999</c:v>
                </c:pt>
                <c:pt idx="39">
                  <c:v>950.58580889999996</c:v>
                </c:pt>
                <c:pt idx="40">
                  <c:v>791.25526443600006</c:v>
                </c:pt>
                <c:pt idx="41">
                  <c:v>635.72803039199994</c:v>
                </c:pt>
                <c:pt idx="42">
                  <c:v>731.92319518499994</c:v>
                </c:pt>
                <c:pt idx="43">
                  <c:v>715.87177443600001</c:v>
                </c:pt>
              </c:numCache>
            </c:numRef>
          </c:yVal>
          <c:smooth val="0"/>
          <c:extLst>
            <c:ext xmlns:c16="http://schemas.microsoft.com/office/drawing/2014/chart" uri="{C3380CC4-5D6E-409C-BE32-E72D297353CC}">
              <c16:uniqueId val="{00000000-C434-49C0-852A-5D123E71B7CF}"/>
            </c:ext>
          </c:extLst>
        </c:ser>
        <c:ser>
          <c:idx val="1"/>
          <c:order val="1"/>
          <c:tx>
            <c:strRef>
              <c:f>'[LT Reservoir Pressure Trend v2.xlsx]Jorajan Blocks'!$C$34</c:f>
              <c:strCache>
                <c:ptCount val="1"/>
                <c:pt idx="0">
                  <c:v>JRN002D</c:v>
                </c:pt>
              </c:strCache>
            </c:strRef>
          </c:tx>
          <c:spPr>
            <a:ln w="25400" cap="rnd">
              <a:noFill/>
              <a:round/>
            </a:ln>
            <a:effectLst/>
          </c:spPr>
          <c:marker>
            <c:symbol val="circle"/>
            <c:size val="5"/>
            <c:spPr>
              <a:solidFill>
                <a:schemeClr val="accent2"/>
              </a:solidFill>
              <a:ln w="9525">
                <a:solidFill>
                  <a:schemeClr val="accent2"/>
                </a:solidFill>
              </a:ln>
              <a:effectLst/>
            </c:spPr>
          </c:marker>
          <c:xVal>
            <c:numRef>
              <c:f>'[LT Reservoir Pressure Trend v2.xlsx]Jorajan Blocks'!$D$34:$D$49</c:f>
              <c:numCache>
                <c:formatCode>m/d/yyyy</c:formatCode>
                <c:ptCount val="16"/>
                <c:pt idx="0">
                  <c:v>26879</c:v>
                </c:pt>
                <c:pt idx="1">
                  <c:v>27207</c:v>
                </c:pt>
                <c:pt idx="2">
                  <c:v>27942</c:v>
                </c:pt>
                <c:pt idx="3">
                  <c:v>27953</c:v>
                </c:pt>
                <c:pt idx="4">
                  <c:v>27960</c:v>
                </c:pt>
                <c:pt idx="5">
                  <c:v>27968</c:v>
                </c:pt>
                <c:pt idx="6">
                  <c:v>28681</c:v>
                </c:pt>
                <c:pt idx="7">
                  <c:v>29076</c:v>
                </c:pt>
                <c:pt idx="8">
                  <c:v>29105</c:v>
                </c:pt>
                <c:pt idx="9">
                  <c:v>29194</c:v>
                </c:pt>
                <c:pt idx="10">
                  <c:v>29354</c:v>
                </c:pt>
                <c:pt idx="11">
                  <c:v>29412</c:v>
                </c:pt>
                <c:pt idx="12">
                  <c:v>29418</c:v>
                </c:pt>
                <c:pt idx="13">
                  <c:v>29685</c:v>
                </c:pt>
                <c:pt idx="14">
                  <c:v>29687</c:v>
                </c:pt>
                <c:pt idx="15">
                  <c:v>29739</c:v>
                </c:pt>
              </c:numCache>
            </c:numRef>
          </c:xVal>
          <c:yVal>
            <c:numRef>
              <c:f>'[LT Reservoir Pressure Trend v2.xlsx]Jorajan Blocks'!$G$34:$G$49</c:f>
              <c:numCache>
                <c:formatCode>General</c:formatCode>
                <c:ptCount val="16"/>
                <c:pt idx="0">
                  <c:v>4504.4329168020004</c:v>
                </c:pt>
                <c:pt idx="1">
                  <c:v>4479.4798437480003</c:v>
                </c:pt>
                <c:pt idx="2">
                  <c:v>4247.6633799600004</c:v>
                </c:pt>
                <c:pt idx="3">
                  <c:v>4258.0222093500006</c:v>
                </c:pt>
                <c:pt idx="4">
                  <c:v>4249.3388847000006</c:v>
                </c:pt>
                <c:pt idx="5">
                  <c:v>4252.1835447000003</c:v>
                </c:pt>
                <c:pt idx="6">
                  <c:v>3778.9914216600009</c:v>
                </c:pt>
                <c:pt idx="7">
                  <c:v>3628.7984940479996</c:v>
                </c:pt>
                <c:pt idx="8">
                  <c:v>3580.70297403</c:v>
                </c:pt>
                <c:pt idx="9">
                  <c:v>3559.5301696499996</c:v>
                </c:pt>
                <c:pt idx="10">
                  <c:v>3497.0927273100001</c:v>
                </c:pt>
                <c:pt idx="11">
                  <c:v>3670.6479941040002</c:v>
                </c:pt>
                <c:pt idx="12">
                  <c:v>3548.3126796389997</c:v>
                </c:pt>
                <c:pt idx="13">
                  <c:v>3500.9985877230001</c:v>
                </c:pt>
                <c:pt idx="14">
                  <c:v>3702.8253656939996</c:v>
                </c:pt>
                <c:pt idx="15">
                  <c:v>3523.4726818200002</c:v>
                </c:pt>
              </c:numCache>
            </c:numRef>
          </c:yVal>
          <c:smooth val="0"/>
          <c:extLst>
            <c:ext xmlns:c16="http://schemas.microsoft.com/office/drawing/2014/chart" uri="{C3380CC4-5D6E-409C-BE32-E72D297353CC}">
              <c16:uniqueId val="{00000001-C434-49C0-852A-5D123E71B7CF}"/>
            </c:ext>
          </c:extLst>
        </c:ser>
        <c:ser>
          <c:idx val="2"/>
          <c:order val="2"/>
          <c:tx>
            <c:strRef>
              <c:f>'[LT Reservoir Pressure Trend v2.xlsx]Jorajan Blocks'!$C$50</c:f>
              <c:strCache>
                <c:ptCount val="1"/>
                <c:pt idx="0">
                  <c:v>JRN014</c:v>
                </c:pt>
              </c:strCache>
            </c:strRef>
          </c:tx>
          <c:spPr>
            <a:ln w="25400" cap="rnd">
              <a:noFill/>
              <a:round/>
            </a:ln>
            <a:effectLst/>
          </c:spPr>
          <c:marker>
            <c:symbol val="circle"/>
            <c:size val="5"/>
            <c:spPr>
              <a:solidFill>
                <a:schemeClr val="accent3"/>
              </a:solidFill>
              <a:ln w="9525">
                <a:solidFill>
                  <a:schemeClr val="accent3"/>
                </a:solidFill>
              </a:ln>
              <a:effectLst/>
            </c:spPr>
          </c:marker>
          <c:xVal>
            <c:numRef>
              <c:f>'[LT Reservoir Pressure Trend v2.xlsx]Jorajan Blocks'!$D$50:$D$57</c:f>
              <c:numCache>
                <c:formatCode>m/d/yyyy</c:formatCode>
                <c:ptCount val="8"/>
                <c:pt idx="0">
                  <c:v>29745</c:v>
                </c:pt>
                <c:pt idx="1">
                  <c:v>29832</c:v>
                </c:pt>
                <c:pt idx="2">
                  <c:v>29833</c:v>
                </c:pt>
                <c:pt idx="3">
                  <c:v>29844</c:v>
                </c:pt>
                <c:pt idx="4">
                  <c:v>29924</c:v>
                </c:pt>
                <c:pt idx="5">
                  <c:v>29939</c:v>
                </c:pt>
                <c:pt idx="6">
                  <c:v>30146</c:v>
                </c:pt>
                <c:pt idx="7">
                  <c:v>30205</c:v>
                </c:pt>
              </c:numCache>
            </c:numRef>
          </c:xVal>
          <c:yVal>
            <c:numRef>
              <c:f>'[LT Reservoir Pressure Trend v2.xlsx]Jorajan Blocks'!$G$50:$G$57</c:f>
              <c:numCache>
                <c:formatCode>General</c:formatCode>
                <c:ptCount val="8"/>
                <c:pt idx="0">
                  <c:v>3493.2208605840001</c:v>
                </c:pt>
                <c:pt idx="1">
                  <c:v>3665.5451007629995</c:v>
                </c:pt>
                <c:pt idx="2">
                  <c:v>3478.0875538499999</c:v>
                </c:pt>
                <c:pt idx="3">
                  <c:v>3490.5053481479999</c:v>
                </c:pt>
                <c:pt idx="4">
                  <c:v>3291.3159966960002</c:v>
                </c:pt>
                <c:pt idx="5">
                  <c:v>3466.7461788959999</c:v>
                </c:pt>
                <c:pt idx="6">
                  <c:v>3424.1973191790003</c:v>
                </c:pt>
                <c:pt idx="7">
                  <c:v>3319.7466666</c:v>
                </c:pt>
              </c:numCache>
            </c:numRef>
          </c:yVal>
          <c:smooth val="0"/>
          <c:extLst>
            <c:ext xmlns:c16="http://schemas.microsoft.com/office/drawing/2014/chart" uri="{C3380CC4-5D6E-409C-BE32-E72D297353CC}">
              <c16:uniqueId val="{00000002-C434-49C0-852A-5D123E71B7CF}"/>
            </c:ext>
          </c:extLst>
        </c:ser>
        <c:ser>
          <c:idx val="3"/>
          <c:order val="3"/>
          <c:tx>
            <c:strRef>
              <c:f>'[LT Reservoir Pressure Trend v2.xlsx]Jorajan Blocks'!$C$58</c:f>
              <c:strCache>
                <c:ptCount val="1"/>
                <c:pt idx="0">
                  <c:v>JRN014</c:v>
                </c:pt>
              </c:strCache>
            </c:strRef>
          </c:tx>
          <c:spPr>
            <a:ln w="25400" cap="rnd">
              <a:noFill/>
              <a:round/>
            </a:ln>
            <a:effectLst/>
          </c:spPr>
          <c:marker>
            <c:symbol val="circle"/>
            <c:size val="5"/>
            <c:spPr>
              <a:solidFill>
                <a:schemeClr val="accent4"/>
              </a:solidFill>
              <a:ln w="9525">
                <a:solidFill>
                  <a:schemeClr val="accent4"/>
                </a:solidFill>
              </a:ln>
              <a:effectLst/>
            </c:spPr>
          </c:marker>
          <c:xVal>
            <c:numRef>
              <c:f>'[LT Reservoir Pressure Trend v2.xlsx]Jorajan Blocks'!$D$58:$D$62</c:f>
              <c:numCache>
                <c:formatCode>m/d/yyyy</c:formatCode>
                <c:ptCount val="5"/>
                <c:pt idx="0">
                  <c:v>30211</c:v>
                </c:pt>
                <c:pt idx="1">
                  <c:v>30217</c:v>
                </c:pt>
                <c:pt idx="2">
                  <c:v>30224</c:v>
                </c:pt>
                <c:pt idx="3">
                  <c:v>32408</c:v>
                </c:pt>
                <c:pt idx="4">
                  <c:v>32428</c:v>
                </c:pt>
              </c:numCache>
            </c:numRef>
          </c:xVal>
          <c:yVal>
            <c:numRef>
              <c:f>'[LT Reservoir Pressure Trend v2.xlsx]Jorajan Blocks'!$G$58:$G$62</c:f>
              <c:numCache>
                <c:formatCode>General</c:formatCode>
                <c:ptCount val="5"/>
                <c:pt idx="0">
                  <c:v>3351.8448144089994</c:v>
                </c:pt>
                <c:pt idx="1">
                  <c:v>3393.2169805169997</c:v>
                </c:pt>
                <c:pt idx="2">
                  <c:v>3360.4039696499999</c:v>
                </c:pt>
                <c:pt idx="3">
                  <c:v>2154.477781092</c:v>
                </c:pt>
                <c:pt idx="4">
                  <c:v>1956.067155315</c:v>
                </c:pt>
              </c:numCache>
            </c:numRef>
          </c:yVal>
          <c:smooth val="0"/>
          <c:extLst>
            <c:ext xmlns:c16="http://schemas.microsoft.com/office/drawing/2014/chart" uri="{C3380CC4-5D6E-409C-BE32-E72D297353CC}">
              <c16:uniqueId val="{00000003-C434-49C0-852A-5D123E71B7CF}"/>
            </c:ext>
          </c:extLst>
        </c:ser>
        <c:ser>
          <c:idx val="4"/>
          <c:order val="4"/>
          <c:tx>
            <c:strRef>
              <c:f>'[LT Reservoir Pressure Trend v2.xlsx]Jorajan Blocks'!$C$63</c:f>
              <c:strCache>
                <c:ptCount val="1"/>
                <c:pt idx="0">
                  <c:v>JRN015D</c:v>
                </c:pt>
              </c:strCache>
            </c:strRef>
          </c:tx>
          <c:spPr>
            <a:ln w="25400" cap="rnd">
              <a:noFill/>
              <a:round/>
            </a:ln>
            <a:effectLst/>
          </c:spPr>
          <c:marker>
            <c:symbol val="circle"/>
            <c:size val="5"/>
            <c:spPr>
              <a:solidFill>
                <a:schemeClr val="accent5"/>
              </a:solidFill>
              <a:ln w="9525">
                <a:solidFill>
                  <a:schemeClr val="accent5"/>
                </a:solidFill>
              </a:ln>
              <a:effectLst/>
            </c:spPr>
          </c:marker>
          <c:xVal>
            <c:numRef>
              <c:f>'[LT Reservoir Pressure Trend v2.xlsx]Jorajan Blocks'!$D$63:$D$70</c:f>
              <c:numCache>
                <c:formatCode>m/d/yyyy</c:formatCode>
                <c:ptCount val="8"/>
                <c:pt idx="0">
                  <c:v>32582</c:v>
                </c:pt>
                <c:pt idx="1">
                  <c:v>32588</c:v>
                </c:pt>
                <c:pt idx="2">
                  <c:v>32618</c:v>
                </c:pt>
                <c:pt idx="3">
                  <c:v>32618</c:v>
                </c:pt>
                <c:pt idx="4">
                  <c:v>33220</c:v>
                </c:pt>
                <c:pt idx="5">
                  <c:v>33630</c:v>
                </c:pt>
                <c:pt idx="6">
                  <c:v>33952</c:v>
                </c:pt>
                <c:pt idx="7">
                  <c:v>34212</c:v>
                </c:pt>
              </c:numCache>
            </c:numRef>
          </c:xVal>
          <c:yVal>
            <c:numRef>
              <c:f>'[LT Reservoir Pressure Trend v2.xlsx]Jorajan Blocks'!$G$63:$G$70</c:f>
              <c:numCache>
                <c:formatCode>General</c:formatCode>
                <c:ptCount val="8"/>
                <c:pt idx="0">
                  <c:v>2205.0990747239998</c:v>
                </c:pt>
                <c:pt idx="1">
                  <c:v>1793.8888217250001</c:v>
                </c:pt>
                <c:pt idx="2">
                  <c:v>1817.595507</c:v>
                </c:pt>
                <c:pt idx="3">
                  <c:v>2167.9609005599996</c:v>
                </c:pt>
                <c:pt idx="4">
                  <c:v>1477.7230685490001</c:v>
                </c:pt>
                <c:pt idx="5">
                  <c:v>1215.075468516</c:v>
                </c:pt>
                <c:pt idx="6">
                  <c:v>1086.1014287759999</c:v>
                </c:pt>
                <c:pt idx="7">
                  <c:v>1080.0252350160001</c:v>
                </c:pt>
              </c:numCache>
            </c:numRef>
          </c:yVal>
          <c:smooth val="0"/>
          <c:extLst>
            <c:ext xmlns:c16="http://schemas.microsoft.com/office/drawing/2014/chart" uri="{C3380CC4-5D6E-409C-BE32-E72D297353CC}">
              <c16:uniqueId val="{00000004-C434-49C0-852A-5D123E71B7CF}"/>
            </c:ext>
          </c:extLst>
        </c:ser>
        <c:ser>
          <c:idx val="5"/>
          <c:order val="5"/>
          <c:tx>
            <c:strRef>
              <c:f>'[LT Reservoir Pressure Trend v2.xlsx]Jorajan Blocks'!$C$71</c:f>
              <c:strCache>
                <c:ptCount val="1"/>
                <c:pt idx="0">
                  <c:v>JRN014</c:v>
                </c:pt>
              </c:strCache>
            </c:strRef>
          </c:tx>
          <c:spPr>
            <a:ln w="25400" cap="rnd">
              <a:noFill/>
              <a:round/>
            </a:ln>
            <a:effectLst/>
          </c:spPr>
          <c:marker>
            <c:symbol val="circle"/>
            <c:size val="5"/>
            <c:spPr>
              <a:solidFill>
                <a:schemeClr val="accent6"/>
              </a:solidFill>
              <a:ln w="9525">
                <a:solidFill>
                  <a:schemeClr val="accent6"/>
                </a:solidFill>
              </a:ln>
              <a:effectLst/>
            </c:spPr>
          </c:marker>
          <c:xVal>
            <c:numRef>
              <c:f>'[LT Reservoir Pressure Trend v2.xlsx]Jorajan Blocks'!$D$71</c:f>
              <c:numCache>
                <c:formatCode>m/d/yyyy</c:formatCode>
                <c:ptCount val="1"/>
                <c:pt idx="0">
                  <c:v>34222</c:v>
                </c:pt>
              </c:numCache>
            </c:numRef>
          </c:xVal>
          <c:yVal>
            <c:numRef>
              <c:f>'[LT Reservoir Pressure Trend v2.xlsx]Jorajan Blocks'!$G$71</c:f>
              <c:numCache>
                <c:formatCode>General</c:formatCode>
                <c:ptCount val="1"/>
                <c:pt idx="0">
                  <c:v>1378.6018864799998</c:v>
                </c:pt>
              </c:numCache>
            </c:numRef>
          </c:yVal>
          <c:smooth val="0"/>
          <c:extLst>
            <c:ext xmlns:c16="http://schemas.microsoft.com/office/drawing/2014/chart" uri="{C3380CC4-5D6E-409C-BE32-E72D297353CC}">
              <c16:uniqueId val="{00000005-C434-49C0-852A-5D123E71B7CF}"/>
            </c:ext>
          </c:extLst>
        </c:ser>
        <c:ser>
          <c:idx val="6"/>
          <c:order val="6"/>
          <c:tx>
            <c:strRef>
              <c:f>'[LT Reservoir Pressure Trend v2.xlsx]Jorajan Blocks'!$C$72</c:f>
              <c:strCache>
                <c:ptCount val="1"/>
                <c:pt idx="0">
                  <c:v>JRN002D</c:v>
                </c:pt>
              </c:strCache>
            </c:strRef>
          </c:tx>
          <c:spPr>
            <a:ln w="2540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'[LT Reservoir Pressure Trend v2.xlsx]Jorajan Blocks'!$D$72:$D$73</c:f>
              <c:numCache>
                <c:formatCode>m/d/yyyy</c:formatCode>
                <c:ptCount val="2"/>
                <c:pt idx="0">
                  <c:v>34530</c:v>
                </c:pt>
                <c:pt idx="1">
                  <c:v>34827</c:v>
                </c:pt>
              </c:numCache>
            </c:numRef>
          </c:xVal>
          <c:yVal>
            <c:numRef>
              <c:f>'[LT Reservoir Pressure Trend v2.xlsx]Jorajan Blocks'!$G$72:$G$73</c:f>
              <c:numCache>
                <c:formatCode>General</c:formatCode>
                <c:ptCount val="2"/>
                <c:pt idx="0">
                  <c:v>1000.3377744359999</c:v>
                </c:pt>
                <c:pt idx="1">
                  <c:v>950.58580889999996</c:v>
                </c:pt>
              </c:numCache>
            </c:numRef>
          </c:yVal>
          <c:smooth val="0"/>
          <c:extLst>
            <c:ext xmlns:c16="http://schemas.microsoft.com/office/drawing/2014/chart" uri="{C3380CC4-5D6E-409C-BE32-E72D297353CC}">
              <c16:uniqueId val="{00000006-C434-49C0-852A-5D123E71B7CF}"/>
            </c:ext>
          </c:extLst>
        </c:ser>
        <c:ser>
          <c:idx val="7"/>
          <c:order val="7"/>
          <c:tx>
            <c:strRef>
              <c:f>'Jorajan Blocks'!#REF!</c:f>
              <c:strCache>
                <c:ptCount val="1"/>
                <c:pt idx="0">
                  <c:v>#REF!</c:v>
                </c:pt>
              </c:strCache>
            </c:strRef>
          </c:tx>
          <c:spPr>
            <a:ln w="2540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'[LT Reservoir Pressure Trend v2.xlsx]Jorajan Blocks'!$D$74:$D$77</c:f>
              <c:numCache>
                <c:formatCode>m/d/yyyy</c:formatCode>
                <c:ptCount val="4"/>
                <c:pt idx="0">
                  <c:v>36620</c:v>
                </c:pt>
                <c:pt idx="1">
                  <c:v>37175</c:v>
                </c:pt>
                <c:pt idx="2">
                  <c:v>37308</c:v>
                </c:pt>
                <c:pt idx="3">
                  <c:v>37587</c:v>
                </c:pt>
              </c:numCache>
            </c:numRef>
          </c:xVal>
          <c:yVal>
            <c:numRef>
              <c:f>'[LT Reservoir Pressure Trend v2.xlsx]Jorajan Blocks'!$G$74:$G$77</c:f>
              <c:numCache>
                <c:formatCode>General</c:formatCode>
                <c:ptCount val="4"/>
                <c:pt idx="0">
                  <c:v>791.25526443600006</c:v>
                </c:pt>
                <c:pt idx="1">
                  <c:v>635.72803039199994</c:v>
                </c:pt>
                <c:pt idx="2">
                  <c:v>731.92319518499994</c:v>
                </c:pt>
                <c:pt idx="3">
                  <c:v>715.87177443600001</c:v>
                </c:pt>
              </c:numCache>
            </c:numRef>
          </c:yVal>
          <c:smooth val="0"/>
          <c:extLst>
            <c:ext xmlns:c16="http://schemas.microsoft.com/office/drawing/2014/chart" uri="{C3380CC4-5D6E-409C-BE32-E72D297353CC}">
              <c16:uniqueId val="{00000007-C434-49C0-852A-5D123E71B7CF}"/>
            </c:ext>
          </c:extLst>
        </c:ser>
        <c:ser>
          <c:idx val="8"/>
          <c:order val="8"/>
          <c:tx>
            <c:v>Trend_1</c:v>
          </c:tx>
          <c:spPr>
            <a:ln w="2540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'[LT Reservoir Pressure Trend v2.xlsx]Jorajan Blocks'!$D$34:$D$37</c:f>
              <c:numCache>
                <c:formatCode>m/d/yyyy</c:formatCode>
                <c:ptCount val="4"/>
                <c:pt idx="0">
                  <c:v>26879</c:v>
                </c:pt>
                <c:pt idx="1">
                  <c:v>27207</c:v>
                </c:pt>
                <c:pt idx="2">
                  <c:v>27942</c:v>
                </c:pt>
                <c:pt idx="3">
                  <c:v>27953</c:v>
                </c:pt>
              </c:numCache>
            </c:numRef>
          </c:xVal>
          <c:yVal>
            <c:numRef>
              <c:f>'[LT Reservoir Pressure Trend v2.xlsx]Jorajan Blocks'!$G$34:$G$37</c:f>
              <c:numCache>
                <c:formatCode>General</c:formatCode>
                <c:ptCount val="4"/>
                <c:pt idx="0">
                  <c:v>4504.4329168020004</c:v>
                </c:pt>
                <c:pt idx="1">
                  <c:v>4479.4798437480003</c:v>
                </c:pt>
                <c:pt idx="2">
                  <c:v>4247.6633799600004</c:v>
                </c:pt>
                <c:pt idx="3">
                  <c:v>4258.0222093500006</c:v>
                </c:pt>
              </c:numCache>
            </c:numRef>
          </c:yVal>
          <c:smooth val="0"/>
          <c:extLst>
            <c:ext xmlns:c16="http://schemas.microsoft.com/office/drawing/2014/chart" uri="{C3380CC4-5D6E-409C-BE32-E72D297353CC}">
              <c16:uniqueId val="{00000008-C434-49C0-852A-5D123E71B7CF}"/>
            </c:ext>
          </c:extLst>
        </c:ser>
        <c:ser>
          <c:idx val="9"/>
          <c:order val="9"/>
          <c:tx>
            <c:v>Solution Gas Drive</c:v>
          </c:tx>
          <c:spPr>
            <a:ln w="25400" cap="rnd">
              <a:noFill/>
              <a:round/>
            </a:ln>
            <a:effectLst/>
          </c:spPr>
          <c:marker>
            <c:symbol val="circle"/>
            <c:size val="5"/>
            <c:spPr>
              <a:solidFill>
                <a:srgbClr val="FF0000"/>
              </a:solidFill>
              <a:ln w="9525">
                <a:solidFill>
                  <a:srgbClr val="FF0000"/>
                </a:solidFill>
              </a:ln>
              <a:effectLst/>
            </c:spPr>
          </c:marker>
          <c:trendline>
            <c:spPr>
              <a:ln w="19050" cap="rnd">
                <a:solidFill>
                  <a:schemeClr val="accent4">
                    <a:lumMod val="60000"/>
                  </a:schemeClr>
                </a:solidFill>
                <a:prstDash val="sysDot"/>
              </a:ln>
              <a:effectLst/>
            </c:spPr>
            <c:trendlineType val="linear"/>
            <c:dispRSqr val="1"/>
            <c:dispEq val="1"/>
            <c:trendlineLbl>
              <c:layout>
                <c:manualLayout>
                  <c:x val="8.2260080284490569E-2"/>
                  <c:y val="-0.15112981582110441"/>
                </c:manualLayout>
              </c:layout>
              <c:numFmt formatCode="General" sourceLinked="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rendlineLbl>
          </c:trendline>
          <c:xVal>
            <c:numRef>
              <c:f>'[LT Reservoir Pressure Trend v2.xlsx]Jorajan Blocks'!$D$38:$D$60</c:f>
              <c:numCache>
                <c:formatCode>m/d/yyyy</c:formatCode>
                <c:ptCount val="23"/>
                <c:pt idx="0">
                  <c:v>27960</c:v>
                </c:pt>
                <c:pt idx="1">
                  <c:v>27968</c:v>
                </c:pt>
                <c:pt idx="2">
                  <c:v>28681</c:v>
                </c:pt>
                <c:pt idx="3">
                  <c:v>29076</c:v>
                </c:pt>
                <c:pt idx="4">
                  <c:v>29105</c:v>
                </c:pt>
                <c:pt idx="5">
                  <c:v>29194</c:v>
                </c:pt>
                <c:pt idx="6">
                  <c:v>29354</c:v>
                </c:pt>
                <c:pt idx="7">
                  <c:v>29412</c:v>
                </c:pt>
                <c:pt idx="8">
                  <c:v>29418</c:v>
                </c:pt>
                <c:pt idx="9">
                  <c:v>29685</c:v>
                </c:pt>
                <c:pt idx="10">
                  <c:v>29687</c:v>
                </c:pt>
                <c:pt idx="11">
                  <c:v>29739</c:v>
                </c:pt>
                <c:pt idx="12">
                  <c:v>29745</c:v>
                </c:pt>
                <c:pt idx="13">
                  <c:v>29832</c:v>
                </c:pt>
                <c:pt idx="14">
                  <c:v>29833</c:v>
                </c:pt>
                <c:pt idx="15">
                  <c:v>29844</c:v>
                </c:pt>
                <c:pt idx="16">
                  <c:v>29924</c:v>
                </c:pt>
                <c:pt idx="17">
                  <c:v>29939</c:v>
                </c:pt>
                <c:pt idx="18">
                  <c:v>30146</c:v>
                </c:pt>
                <c:pt idx="19">
                  <c:v>30205</c:v>
                </c:pt>
                <c:pt idx="20">
                  <c:v>30211</c:v>
                </c:pt>
                <c:pt idx="21">
                  <c:v>30217</c:v>
                </c:pt>
                <c:pt idx="22">
                  <c:v>30224</c:v>
                </c:pt>
              </c:numCache>
            </c:numRef>
          </c:xVal>
          <c:yVal>
            <c:numRef>
              <c:f>'[LT Reservoir Pressure Trend v2.xlsx]Jorajan Blocks'!$G$38:$G$60</c:f>
              <c:numCache>
                <c:formatCode>General</c:formatCode>
                <c:ptCount val="23"/>
                <c:pt idx="0">
                  <c:v>4249.3388847000006</c:v>
                </c:pt>
                <c:pt idx="1">
                  <c:v>4252.1835447000003</c:v>
                </c:pt>
                <c:pt idx="2">
                  <c:v>3778.9914216600009</c:v>
                </c:pt>
                <c:pt idx="3">
                  <c:v>3628.7984940479996</c:v>
                </c:pt>
                <c:pt idx="4">
                  <c:v>3580.70297403</c:v>
                </c:pt>
                <c:pt idx="5">
                  <c:v>3559.5301696499996</c:v>
                </c:pt>
                <c:pt idx="6">
                  <c:v>3497.0927273100001</c:v>
                </c:pt>
                <c:pt idx="7">
                  <c:v>3670.6479941040002</c:v>
                </c:pt>
                <c:pt idx="8">
                  <c:v>3548.3126796389997</c:v>
                </c:pt>
                <c:pt idx="9">
                  <c:v>3500.9985877230001</c:v>
                </c:pt>
                <c:pt idx="10">
                  <c:v>3702.8253656939996</c:v>
                </c:pt>
                <c:pt idx="11">
                  <c:v>3523.4726818200002</c:v>
                </c:pt>
                <c:pt idx="12">
                  <c:v>3493.2208605840001</c:v>
                </c:pt>
                <c:pt idx="13">
                  <c:v>3665.5451007629995</c:v>
                </c:pt>
                <c:pt idx="14">
                  <c:v>3478.0875538499999</c:v>
                </c:pt>
                <c:pt idx="15">
                  <c:v>3490.5053481479999</c:v>
                </c:pt>
                <c:pt idx="16">
                  <c:v>3291.3159966960002</c:v>
                </c:pt>
                <c:pt idx="17">
                  <c:v>3466.7461788959999</c:v>
                </c:pt>
                <c:pt idx="18">
                  <c:v>3424.1973191790003</c:v>
                </c:pt>
                <c:pt idx="19">
                  <c:v>3319.7466666</c:v>
                </c:pt>
                <c:pt idx="20">
                  <c:v>3351.8448144089994</c:v>
                </c:pt>
                <c:pt idx="21">
                  <c:v>3393.2169805169997</c:v>
                </c:pt>
                <c:pt idx="22">
                  <c:v>3360.4039696499999</c:v>
                </c:pt>
              </c:numCache>
            </c:numRef>
          </c:yVal>
          <c:smooth val="0"/>
          <c:extLst>
            <c:ext xmlns:c16="http://schemas.microsoft.com/office/drawing/2014/chart" uri="{C3380CC4-5D6E-409C-BE32-E72D297353CC}">
              <c16:uniqueId val="{0000000A-C434-49C0-852A-5D123E71B7CF}"/>
            </c:ext>
          </c:extLst>
        </c:ser>
        <c:ser>
          <c:idx val="10"/>
          <c:order val="10"/>
          <c:tx>
            <c:v>Combination of Liquid &amp; Rock Expansion And Solution Gas Drive</c:v>
          </c:tx>
          <c:spPr>
            <a:ln w="25400" cap="rnd">
              <a:noFill/>
              <a:round/>
            </a:ln>
            <a:effectLst/>
          </c:spPr>
          <c:marker>
            <c:symbol val="circle"/>
            <c:size val="5"/>
            <c:spPr>
              <a:solidFill>
                <a:srgbClr val="00B050"/>
              </a:solidFill>
              <a:ln w="9525">
                <a:solidFill>
                  <a:srgbClr val="00B050"/>
                </a:solidFill>
              </a:ln>
              <a:effectLst/>
            </c:spPr>
          </c:marker>
          <c:trendline>
            <c:spPr>
              <a:ln w="19050" cap="rnd">
                <a:solidFill>
                  <a:schemeClr val="accent5">
                    <a:lumMod val="60000"/>
                  </a:schemeClr>
                </a:solidFill>
                <a:prstDash val="sysDot"/>
              </a:ln>
              <a:effectLst/>
            </c:spPr>
            <c:trendlineType val="exp"/>
            <c:dispRSqr val="1"/>
            <c:dispEq val="1"/>
            <c:trendlineLbl>
              <c:layout>
                <c:manualLayout>
                  <c:x val="-5.4522233926310573E-2"/>
                  <c:y val="-0.13958159369783679"/>
                </c:manualLayout>
              </c:layout>
              <c:numFmt formatCode="General" sourceLinked="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rendlineLbl>
          </c:trendline>
          <c:xVal>
            <c:numRef>
              <c:f>'[LT Reservoir Pressure Trend v2.xlsx]Jorajan Blocks'!$D$61:$D$77</c:f>
              <c:numCache>
                <c:formatCode>m/d/yyyy</c:formatCode>
                <c:ptCount val="17"/>
                <c:pt idx="0">
                  <c:v>32408</c:v>
                </c:pt>
                <c:pt idx="1">
                  <c:v>32428</c:v>
                </c:pt>
                <c:pt idx="2">
                  <c:v>32582</c:v>
                </c:pt>
                <c:pt idx="3">
                  <c:v>32588</c:v>
                </c:pt>
                <c:pt idx="4">
                  <c:v>32618</c:v>
                </c:pt>
                <c:pt idx="5">
                  <c:v>32618</c:v>
                </c:pt>
                <c:pt idx="6">
                  <c:v>33220</c:v>
                </c:pt>
                <c:pt idx="7">
                  <c:v>33630</c:v>
                </c:pt>
                <c:pt idx="8">
                  <c:v>33952</c:v>
                </c:pt>
                <c:pt idx="9">
                  <c:v>34212</c:v>
                </c:pt>
                <c:pt idx="10">
                  <c:v>34222</c:v>
                </c:pt>
                <c:pt idx="11">
                  <c:v>34530</c:v>
                </c:pt>
                <c:pt idx="12">
                  <c:v>34827</c:v>
                </c:pt>
                <c:pt idx="13">
                  <c:v>36620</c:v>
                </c:pt>
                <c:pt idx="14">
                  <c:v>37175</c:v>
                </c:pt>
                <c:pt idx="15">
                  <c:v>37308</c:v>
                </c:pt>
                <c:pt idx="16">
                  <c:v>37587</c:v>
                </c:pt>
              </c:numCache>
            </c:numRef>
          </c:xVal>
          <c:yVal>
            <c:numRef>
              <c:f>'[LT Reservoir Pressure Trend v2.xlsx]Jorajan Blocks'!$G$61:$G$77</c:f>
              <c:numCache>
                <c:formatCode>General</c:formatCode>
                <c:ptCount val="17"/>
                <c:pt idx="0">
                  <c:v>2154.477781092</c:v>
                </c:pt>
                <c:pt idx="1">
                  <c:v>1956.067155315</c:v>
                </c:pt>
                <c:pt idx="2">
                  <c:v>2205.0990747239998</c:v>
                </c:pt>
                <c:pt idx="3">
                  <c:v>1793.8888217250001</c:v>
                </c:pt>
                <c:pt idx="4">
                  <c:v>1817.595507</c:v>
                </c:pt>
                <c:pt idx="5">
                  <c:v>2167.9609005599996</c:v>
                </c:pt>
                <c:pt idx="6">
                  <c:v>1477.7230685490001</c:v>
                </c:pt>
                <c:pt idx="7">
                  <c:v>1215.075468516</c:v>
                </c:pt>
                <c:pt idx="8">
                  <c:v>1086.1014287759999</c:v>
                </c:pt>
                <c:pt idx="9">
                  <c:v>1080.0252350160001</c:v>
                </c:pt>
                <c:pt idx="10">
                  <c:v>1378.6018864799998</c:v>
                </c:pt>
                <c:pt idx="11">
                  <c:v>1000.3377744359999</c:v>
                </c:pt>
                <c:pt idx="12">
                  <c:v>950.58580889999996</c:v>
                </c:pt>
                <c:pt idx="13">
                  <c:v>791.25526443600006</c:v>
                </c:pt>
                <c:pt idx="14">
                  <c:v>635.72803039199994</c:v>
                </c:pt>
                <c:pt idx="15">
                  <c:v>731.92319518499994</c:v>
                </c:pt>
                <c:pt idx="16">
                  <c:v>715.87177443600001</c:v>
                </c:pt>
              </c:numCache>
            </c:numRef>
          </c:yVal>
          <c:smooth val="0"/>
          <c:extLst>
            <c:ext xmlns:c16="http://schemas.microsoft.com/office/drawing/2014/chart" uri="{C3380CC4-5D6E-409C-BE32-E72D297353CC}">
              <c16:uniqueId val="{0000000C-C434-49C0-852A-5D123E71B7CF}"/>
            </c:ext>
          </c:extLst>
        </c:ser>
        <c:dLbls>
          <c:showLegendKey val="0"/>
          <c:showVal val="0"/>
          <c:showCatName val="0"/>
          <c:showSerName val="0"/>
          <c:showPercent val="0"/>
          <c:showBubbleSize val="0"/>
        </c:dLbls>
        <c:axId val="-265826896"/>
        <c:axId val="-265823632"/>
      </c:scatterChart>
      <c:valAx>
        <c:axId val="-265826896"/>
        <c:scaling>
          <c:orientation val="minMax"/>
          <c:min val="2666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51077359187941407"/>
              <c:y val="0.82830759707269519"/>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yy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65823632"/>
        <c:crosses val="autoZero"/>
        <c:crossBetween val="midCat"/>
      </c:valAx>
      <c:valAx>
        <c:axId val="-265823632"/>
        <c:scaling>
          <c:orientation val="minMax"/>
          <c:max val="5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a:t>SIBHP (psi)</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65826896"/>
        <c:crosses val="autoZero"/>
        <c:crossBetween val="midCat"/>
      </c:valAx>
      <c:spPr>
        <a:noFill/>
        <a:ln>
          <a:noFill/>
        </a:ln>
        <a:effectLst/>
      </c:spPr>
    </c:plotArea>
    <c:legend>
      <c:legendPos val="b"/>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legendEntry>
        <c:idx val="6"/>
        <c:delete val="1"/>
      </c:legendEntry>
      <c:legendEntry>
        <c:idx val="7"/>
        <c:delete val="1"/>
      </c:legendEntry>
      <c:legendEntry>
        <c:idx val="8"/>
        <c:delete val="1"/>
      </c:legendEntry>
      <c:legendEntry>
        <c:idx val="11"/>
        <c:delete val="1"/>
      </c:legendEntry>
      <c:legendEntry>
        <c:idx val="12"/>
        <c:delete val="1"/>
      </c:legendEntry>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dirty="0"/>
              <a:t>Block K243, 332,</a:t>
            </a:r>
            <a:r>
              <a:rPr lang="en-US" baseline="0" dirty="0"/>
              <a:t> and 341</a:t>
            </a:r>
            <a:r>
              <a:rPr lang="en-US" dirty="0"/>
              <a:t> SIBHP</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5418598825204"/>
          <c:y val="0.14313553059235076"/>
          <c:w val="0.85573712086292231"/>
          <c:h val="0.73197580338119173"/>
        </c:manualLayout>
      </c:layout>
      <c:scatterChart>
        <c:scatterStyle val="lineMarker"/>
        <c:varyColors val="0"/>
        <c:ser>
          <c:idx val="0"/>
          <c:order val="0"/>
          <c:tx>
            <c:strRef>
              <c:f>'[LT Reservoir Pressure Trend v2.xlsx]Kathaguri Blocks'!$C$2</c:f>
              <c:strCache>
                <c:ptCount val="1"/>
                <c:pt idx="0">
                  <c:v>NHK243</c:v>
                </c:pt>
              </c:strCache>
            </c:strRef>
          </c:tx>
          <c:spPr>
            <a:ln w="25400" cap="rnd">
              <a:noFill/>
              <a:round/>
            </a:ln>
            <a:effectLst/>
          </c:spPr>
          <c:marker>
            <c:symbol val="circle"/>
            <c:size val="5"/>
            <c:spPr>
              <a:solidFill>
                <a:schemeClr val="accent1"/>
              </a:solidFill>
              <a:ln w="9525">
                <a:solidFill>
                  <a:schemeClr val="accent1"/>
                </a:solidFill>
              </a:ln>
              <a:effectLst/>
            </c:spPr>
          </c:marker>
          <c:xVal>
            <c:numRef>
              <c:f>'[LT Reservoir Pressure Trend v2.xlsx]Kathaguri Blocks'!$D$2:$D$19</c:f>
              <c:numCache>
                <c:formatCode>m/d/yyyy</c:formatCode>
                <c:ptCount val="18"/>
                <c:pt idx="0">
                  <c:v>25898</c:v>
                </c:pt>
                <c:pt idx="1">
                  <c:v>25905</c:v>
                </c:pt>
                <c:pt idx="2">
                  <c:v>25907</c:v>
                </c:pt>
                <c:pt idx="3">
                  <c:v>26123</c:v>
                </c:pt>
                <c:pt idx="4">
                  <c:v>26182</c:v>
                </c:pt>
                <c:pt idx="5">
                  <c:v>26186</c:v>
                </c:pt>
                <c:pt idx="6">
                  <c:v>26198</c:v>
                </c:pt>
                <c:pt idx="7">
                  <c:v>26229</c:v>
                </c:pt>
                <c:pt idx="8">
                  <c:v>28069</c:v>
                </c:pt>
                <c:pt idx="9">
                  <c:v>28294</c:v>
                </c:pt>
                <c:pt idx="10">
                  <c:v>28615</c:v>
                </c:pt>
                <c:pt idx="11">
                  <c:v>28991</c:v>
                </c:pt>
                <c:pt idx="12">
                  <c:v>32289</c:v>
                </c:pt>
                <c:pt idx="13">
                  <c:v>32694</c:v>
                </c:pt>
                <c:pt idx="14">
                  <c:v>33108</c:v>
                </c:pt>
                <c:pt idx="15">
                  <c:v>33407</c:v>
                </c:pt>
                <c:pt idx="16">
                  <c:v>33798</c:v>
                </c:pt>
                <c:pt idx="17">
                  <c:v>34100</c:v>
                </c:pt>
              </c:numCache>
            </c:numRef>
          </c:xVal>
          <c:yVal>
            <c:numRef>
              <c:f>'[LT Reservoir Pressure Trend v2.xlsx]Kathaguri Blocks'!$G$2:$G$19</c:f>
              <c:numCache>
                <c:formatCode>General</c:formatCode>
                <c:ptCount val="18"/>
                <c:pt idx="0">
                  <c:v>3890.94870528</c:v>
                </c:pt>
                <c:pt idx="1">
                  <c:v>3912.2836552799999</c:v>
                </c:pt>
                <c:pt idx="2">
                  <c:v>3895.8024064050001</c:v>
                </c:pt>
                <c:pt idx="3">
                  <c:v>3912.0489708299997</c:v>
                </c:pt>
                <c:pt idx="4">
                  <c:v>3878.69391</c:v>
                </c:pt>
                <c:pt idx="5">
                  <c:v>3858.9178336800001</c:v>
                </c:pt>
                <c:pt idx="6">
                  <c:v>3908.6993836799998</c:v>
                </c:pt>
                <c:pt idx="7">
                  <c:v>3913.1814299759994</c:v>
                </c:pt>
                <c:pt idx="8">
                  <c:v>3924.7546447200002</c:v>
                </c:pt>
                <c:pt idx="9">
                  <c:v>3922.8266764050004</c:v>
                </c:pt>
                <c:pt idx="10">
                  <c:v>3910.6713019919994</c:v>
                </c:pt>
                <c:pt idx="11">
                  <c:v>3926.8375047719996</c:v>
                </c:pt>
                <c:pt idx="12">
                  <c:v>3600.2443659000005</c:v>
                </c:pt>
                <c:pt idx="13">
                  <c:v>3577.7402606400001</c:v>
                </c:pt>
                <c:pt idx="14">
                  <c:v>3557.6386129829998</c:v>
                </c:pt>
                <c:pt idx="15">
                  <c:v>3546.896323425</c:v>
                </c:pt>
                <c:pt idx="16">
                  <c:v>3504.9553675500001</c:v>
                </c:pt>
                <c:pt idx="17">
                  <c:v>3533.47735104</c:v>
                </c:pt>
              </c:numCache>
            </c:numRef>
          </c:yVal>
          <c:smooth val="0"/>
          <c:extLst>
            <c:ext xmlns:c16="http://schemas.microsoft.com/office/drawing/2014/chart" uri="{C3380CC4-5D6E-409C-BE32-E72D297353CC}">
              <c16:uniqueId val="{00000000-C1F4-407A-B0FE-21CE65A97727}"/>
            </c:ext>
          </c:extLst>
        </c:ser>
        <c:ser>
          <c:idx val="1"/>
          <c:order val="1"/>
          <c:tx>
            <c:strRef>
              <c:f>'[LT Reservoir Pressure Trend v2.xlsx]Kathaguri Blocks'!$C$20</c:f>
              <c:strCache>
                <c:ptCount val="1"/>
                <c:pt idx="0">
                  <c:v>NHK243</c:v>
                </c:pt>
              </c:strCache>
            </c:strRef>
          </c:tx>
          <c:spPr>
            <a:ln w="25400" cap="rnd">
              <a:noFill/>
              <a:round/>
            </a:ln>
            <a:effectLst/>
          </c:spPr>
          <c:marker>
            <c:symbol val="circle"/>
            <c:size val="5"/>
            <c:spPr>
              <a:solidFill>
                <a:schemeClr val="accent2"/>
              </a:solidFill>
              <a:ln w="9525">
                <a:solidFill>
                  <a:schemeClr val="accent2"/>
                </a:solidFill>
              </a:ln>
              <a:effectLst/>
            </c:spPr>
          </c:marker>
          <c:xVal>
            <c:numRef>
              <c:f>'[LT Reservoir Pressure Trend v2.xlsx]Kathaguri Blocks'!$D$20:$D$22</c:f>
              <c:numCache>
                <c:formatCode>m/d/yyyy</c:formatCode>
                <c:ptCount val="3"/>
                <c:pt idx="0">
                  <c:v>34383</c:v>
                </c:pt>
                <c:pt idx="1">
                  <c:v>33812</c:v>
                </c:pt>
                <c:pt idx="2">
                  <c:v>34101</c:v>
                </c:pt>
              </c:numCache>
            </c:numRef>
          </c:xVal>
          <c:yVal>
            <c:numRef>
              <c:f>'[LT Reservoir Pressure Trend v2.xlsx]Kathaguri Blocks'!$G$20:$G$22</c:f>
              <c:numCache>
                <c:formatCode>General</c:formatCode>
                <c:ptCount val="3"/>
                <c:pt idx="0">
                  <c:v>3553.4425972500003</c:v>
                </c:pt>
                <c:pt idx="1">
                  <c:v>3479.7627741240003</c:v>
                </c:pt>
                <c:pt idx="2">
                  <c:v>3490.8842568600003</c:v>
                </c:pt>
              </c:numCache>
            </c:numRef>
          </c:yVal>
          <c:smooth val="0"/>
          <c:extLst>
            <c:ext xmlns:c16="http://schemas.microsoft.com/office/drawing/2014/chart" uri="{C3380CC4-5D6E-409C-BE32-E72D297353CC}">
              <c16:uniqueId val="{00000001-C1F4-407A-B0FE-21CE65A97727}"/>
            </c:ext>
          </c:extLst>
        </c:ser>
        <c:ser>
          <c:idx val="2"/>
          <c:order val="2"/>
          <c:tx>
            <c:strRef>
              <c:f>'[LT Reservoir Pressure Trend v2.xlsx]Kathaguri Blocks'!$C$23</c:f>
              <c:strCache>
                <c:ptCount val="1"/>
                <c:pt idx="0">
                  <c:v>NHK269D</c:v>
                </c:pt>
              </c:strCache>
            </c:strRef>
          </c:tx>
          <c:spPr>
            <a:ln w="25400" cap="rnd">
              <a:noFill/>
              <a:round/>
            </a:ln>
            <a:effectLst/>
          </c:spPr>
          <c:marker>
            <c:symbol val="circle"/>
            <c:size val="5"/>
            <c:spPr>
              <a:solidFill>
                <a:schemeClr val="accent3"/>
              </a:solidFill>
              <a:ln w="9525">
                <a:solidFill>
                  <a:schemeClr val="accent3"/>
                </a:solidFill>
              </a:ln>
              <a:effectLst/>
            </c:spPr>
          </c:marker>
          <c:xVal>
            <c:numRef>
              <c:f>'[LT Reservoir Pressure Trend v2.xlsx]Kathaguri Blocks'!$D$23</c:f>
              <c:numCache>
                <c:formatCode>m/d/yyyy</c:formatCode>
                <c:ptCount val="1"/>
                <c:pt idx="0">
                  <c:v>34351</c:v>
                </c:pt>
              </c:numCache>
            </c:numRef>
          </c:xVal>
          <c:yVal>
            <c:numRef>
              <c:f>'[LT Reservoir Pressure Trend v2.xlsx]Kathaguri Blocks'!$G$23</c:f>
              <c:numCache>
                <c:formatCode>General</c:formatCode>
                <c:ptCount val="1"/>
                <c:pt idx="0">
                  <c:v>3558.2429610000008</c:v>
                </c:pt>
              </c:numCache>
            </c:numRef>
          </c:yVal>
          <c:smooth val="0"/>
          <c:extLst>
            <c:ext xmlns:c16="http://schemas.microsoft.com/office/drawing/2014/chart" uri="{C3380CC4-5D6E-409C-BE32-E72D297353CC}">
              <c16:uniqueId val="{00000002-C1F4-407A-B0FE-21CE65A97727}"/>
            </c:ext>
          </c:extLst>
        </c:ser>
        <c:ser>
          <c:idx val="3"/>
          <c:order val="3"/>
          <c:tx>
            <c:strRef>
              <c:f>'[LT Reservoir Pressure Trend v2.xlsx]Kathaguri Blocks'!$C$24</c:f>
              <c:strCache>
                <c:ptCount val="1"/>
                <c:pt idx="0">
                  <c:v>NHK309</c:v>
                </c:pt>
              </c:strCache>
            </c:strRef>
          </c:tx>
          <c:spPr>
            <a:ln w="25400" cap="rnd">
              <a:noFill/>
              <a:round/>
            </a:ln>
            <a:effectLst/>
          </c:spPr>
          <c:marker>
            <c:symbol val="circle"/>
            <c:size val="5"/>
            <c:spPr>
              <a:solidFill>
                <a:schemeClr val="accent4"/>
              </a:solidFill>
              <a:ln w="9525">
                <a:solidFill>
                  <a:schemeClr val="accent4"/>
                </a:solidFill>
              </a:ln>
              <a:effectLst/>
            </c:spPr>
          </c:marker>
          <c:xVal>
            <c:numRef>
              <c:f>'[LT Reservoir Pressure Trend v2.xlsx]Kathaguri Blocks'!$D$24:$D$28</c:f>
              <c:numCache>
                <c:formatCode>m/d/yyyy</c:formatCode>
                <c:ptCount val="5"/>
                <c:pt idx="0">
                  <c:v>30210</c:v>
                </c:pt>
                <c:pt idx="1">
                  <c:v>30844</c:v>
                </c:pt>
                <c:pt idx="2">
                  <c:v>31539</c:v>
                </c:pt>
                <c:pt idx="3">
                  <c:v>32672</c:v>
                </c:pt>
                <c:pt idx="4">
                  <c:v>33107</c:v>
                </c:pt>
              </c:numCache>
            </c:numRef>
          </c:xVal>
          <c:yVal>
            <c:numRef>
              <c:f>'[LT Reservoir Pressure Trend v2.xlsx]Kathaguri Blocks'!$G$24:$G$28</c:f>
              <c:numCache>
                <c:formatCode>General</c:formatCode>
                <c:ptCount val="5"/>
                <c:pt idx="0">
                  <c:v>3855.5112110969999</c:v>
                </c:pt>
                <c:pt idx="1">
                  <c:v>3819.8019096509997</c:v>
                </c:pt>
                <c:pt idx="2">
                  <c:v>3718.1538161039998</c:v>
                </c:pt>
                <c:pt idx="3">
                  <c:v>3589.5581161440005</c:v>
                </c:pt>
                <c:pt idx="4">
                  <c:v>3545.6957346720001</c:v>
                </c:pt>
              </c:numCache>
            </c:numRef>
          </c:yVal>
          <c:smooth val="0"/>
          <c:extLst>
            <c:ext xmlns:c16="http://schemas.microsoft.com/office/drawing/2014/chart" uri="{C3380CC4-5D6E-409C-BE32-E72D297353CC}">
              <c16:uniqueId val="{00000003-C1F4-407A-B0FE-21CE65A97727}"/>
            </c:ext>
          </c:extLst>
        </c:ser>
        <c:ser>
          <c:idx val="5"/>
          <c:order val="4"/>
          <c:tx>
            <c:strRef>
              <c:f>'[LT Reservoir Pressure Trend v2.xlsx]Kathaguri Blocks'!$C$29</c:f>
              <c:strCache>
                <c:ptCount val="1"/>
                <c:pt idx="0">
                  <c:v>NHK328</c:v>
                </c:pt>
              </c:strCache>
            </c:strRef>
          </c:tx>
          <c:spPr>
            <a:ln w="25400" cap="rnd">
              <a:noFill/>
              <a:round/>
            </a:ln>
            <a:effectLst/>
          </c:spPr>
          <c:marker>
            <c:symbol val="circle"/>
            <c:size val="5"/>
            <c:spPr>
              <a:solidFill>
                <a:schemeClr val="accent6"/>
              </a:solidFill>
              <a:ln w="9525">
                <a:solidFill>
                  <a:schemeClr val="accent6"/>
                </a:solidFill>
              </a:ln>
              <a:effectLst/>
            </c:spPr>
          </c:marker>
          <c:xVal>
            <c:numRef>
              <c:f>'[LT Reservoir Pressure Trend v2.xlsx]Kathaguri Blocks'!$D$29</c:f>
              <c:numCache>
                <c:formatCode>m/d/yyyy</c:formatCode>
                <c:ptCount val="1"/>
                <c:pt idx="0">
                  <c:v>33273</c:v>
                </c:pt>
              </c:numCache>
            </c:numRef>
          </c:xVal>
          <c:yVal>
            <c:numRef>
              <c:f>'[LT Reservoir Pressure Trend v2.xlsx]Kathaguri Blocks'!$G$29</c:f>
              <c:numCache>
                <c:formatCode>General</c:formatCode>
                <c:ptCount val="1"/>
                <c:pt idx="0">
                  <c:v>3536.1237382380004</c:v>
                </c:pt>
              </c:numCache>
            </c:numRef>
          </c:yVal>
          <c:smooth val="0"/>
          <c:extLst>
            <c:ext xmlns:c16="http://schemas.microsoft.com/office/drawing/2014/chart" uri="{C3380CC4-5D6E-409C-BE32-E72D297353CC}">
              <c16:uniqueId val="{00000004-C1F4-407A-B0FE-21CE65A97727}"/>
            </c:ext>
          </c:extLst>
        </c:ser>
        <c:ser>
          <c:idx val="4"/>
          <c:order val="5"/>
          <c:tx>
            <c:strRef>
              <c:f>'Kathaguri Blocks'!#REF!</c:f>
              <c:strCache>
                <c:ptCount val="1"/>
                <c:pt idx="0">
                  <c:v>#REF!</c:v>
                </c:pt>
              </c:strCache>
            </c:strRef>
          </c:tx>
          <c:spPr>
            <a:ln w="25400" cap="rnd">
              <a:noFill/>
              <a:round/>
            </a:ln>
            <a:effectLst/>
          </c:spPr>
          <c:marker>
            <c:symbol val="circle"/>
            <c:size val="5"/>
            <c:spPr>
              <a:solidFill>
                <a:schemeClr val="accent5"/>
              </a:solidFill>
              <a:ln w="9525">
                <a:solidFill>
                  <a:schemeClr val="accent5"/>
                </a:solidFill>
              </a:ln>
              <a:effectLst/>
            </c:spPr>
          </c:marker>
          <c:xVal>
            <c:numRef>
              <c:f>'[LT Reservoir Pressure Trend v2.xlsx]Kathaguri Blocks'!$D$30:$D$32</c:f>
              <c:numCache>
                <c:formatCode>m/d/yyyy</c:formatCode>
                <c:ptCount val="3"/>
                <c:pt idx="0">
                  <c:v>33413</c:v>
                </c:pt>
                <c:pt idx="1">
                  <c:v>33800</c:v>
                </c:pt>
                <c:pt idx="2">
                  <c:v>34103</c:v>
                </c:pt>
              </c:numCache>
            </c:numRef>
          </c:xVal>
          <c:yVal>
            <c:numRef>
              <c:f>'[LT Reservoir Pressure Trend v2.xlsx]Kathaguri Blocks'!$G$30:$G$32</c:f>
              <c:numCache>
                <c:formatCode>General</c:formatCode>
                <c:ptCount val="3"/>
                <c:pt idx="0">
                  <c:v>3473.1816532140001</c:v>
                </c:pt>
                <c:pt idx="1">
                  <c:v>3518.3155977060005</c:v>
                </c:pt>
                <c:pt idx="2">
                  <c:v>3499.8253077060003</c:v>
                </c:pt>
              </c:numCache>
            </c:numRef>
          </c:yVal>
          <c:smooth val="0"/>
          <c:extLst>
            <c:ext xmlns:c16="http://schemas.microsoft.com/office/drawing/2014/chart" uri="{C3380CC4-5D6E-409C-BE32-E72D297353CC}">
              <c16:uniqueId val="{00000005-C1F4-407A-B0FE-21CE65A97727}"/>
            </c:ext>
          </c:extLst>
        </c:ser>
        <c:ser>
          <c:idx val="6"/>
          <c:order val="6"/>
          <c:tx>
            <c:strRef>
              <c:f>'[LT Reservoir Pressure Trend v2.xlsx]Kathaguri Blocks'!$C$33</c:f>
              <c:strCache>
                <c:ptCount val="1"/>
                <c:pt idx="0">
                  <c:v>NHK375</c:v>
                </c:pt>
              </c:strCache>
            </c:strRef>
          </c:tx>
          <c:spPr>
            <a:ln w="2540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'[LT Reservoir Pressure Trend v2.xlsx]Kathaguri Blocks'!$D$33:$D$35</c:f>
              <c:numCache>
                <c:formatCode>m/d/yyyy</c:formatCode>
                <c:ptCount val="3"/>
                <c:pt idx="0">
                  <c:v>32500</c:v>
                </c:pt>
                <c:pt idx="1">
                  <c:v>32675</c:v>
                </c:pt>
                <c:pt idx="2">
                  <c:v>33009</c:v>
                </c:pt>
              </c:numCache>
            </c:numRef>
          </c:xVal>
          <c:yVal>
            <c:numRef>
              <c:f>'[LT Reservoir Pressure Trend v2.xlsx]Kathaguri Blocks'!$G$33:$G$35</c:f>
              <c:numCache>
                <c:formatCode>General</c:formatCode>
                <c:ptCount val="3"/>
                <c:pt idx="0">
                  <c:v>3509.0949167819999</c:v>
                </c:pt>
                <c:pt idx="1">
                  <c:v>3538.0828555799999</c:v>
                </c:pt>
                <c:pt idx="2">
                  <c:v>3589.2099297599998</c:v>
                </c:pt>
              </c:numCache>
            </c:numRef>
          </c:yVal>
          <c:smooth val="0"/>
          <c:extLst>
            <c:ext xmlns:c16="http://schemas.microsoft.com/office/drawing/2014/chart" uri="{C3380CC4-5D6E-409C-BE32-E72D297353CC}">
              <c16:uniqueId val="{00000006-C1F4-407A-B0FE-21CE65A97727}"/>
            </c:ext>
          </c:extLst>
        </c:ser>
        <c:ser>
          <c:idx val="7"/>
          <c:order val="7"/>
          <c:tx>
            <c:strRef>
              <c:f>'[LT Reservoir Pressure Trend v2.xlsx]Kathaguri Blocks'!$C$37</c:f>
              <c:strCache>
                <c:ptCount val="1"/>
                <c:pt idx="0">
                  <c:v>NHK416</c:v>
                </c:pt>
              </c:strCache>
            </c:strRef>
          </c:tx>
          <c:spPr>
            <a:ln w="2540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'[LT Reservoir Pressure Trend v2.xlsx]Kathaguri Blocks'!$D$37</c:f>
              <c:numCache>
                <c:formatCode>m/d/yyyy</c:formatCode>
                <c:ptCount val="1"/>
                <c:pt idx="0">
                  <c:v>34115</c:v>
                </c:pt>
              </c:numCache>
            </c:numRef>
          </c:xVal>
          <c:yVal>
            <c:numRef>
              <c:f>'[LT Reservoir Pressure Trend v2.xlsx]Kathaguri Blocks'!$G$37</c:f>
              <c:numCache>
                <c:formatCode>General</c:formatCode>
                <c:ptCount val="1"/>
                <c:pt idx="0">
                  <c:v>3447.9490923149997</c:v>
                </c:pt>
              </c:numCache>
            </c:numRef>
          </c:yVal>
          <c:smooth val="0"/>
          <c:extLst>
            <c:ext xmlns:c16="http://schemas.microsoft.com/office/drawing/2014/chart" uri="{C3380CC4-5D6E-409C-BE32-E72D297353CC}">
              <c16:uniqueId val="{00000007-C1F4-407A-B0FE-21CE65A97727}"/>
            </c:ext>
          </c:extLst>
        </c:ser>
        <c:ser>
          <c:idx val="8"/>
          <c:order val="8"/>
          <c:tx>
            <c:v>Trend_1</c:v>
          </c:tx>
          <c:spPr>
            <a:ln w="2540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'[LT Reservoir Pressure Trend v2.xlsx]Kathaguri Blocks'!$D$2:$D$13</c:f>
              <c:numCache>
                <c:formatCode>m/d/yyyy</c:formatCode>
                <c:ptCount val="12"/>
                <c:pt idx="0">
                  <c:v>25898</c:v>
                </c:pt>
                <c:pt idx="1">
                  <c:v>25905</c:v>
                </c:pt>
                <c:pt idx="2">
                  <c:v>25907</c:v>
                </c:pt>
                <c:pt idx="3">
                  <c:v>26123</c:v>
                </c:pt>
                <c:pt idx="4">
                  <c:v>26182</c:v>
                </c:pt>
                <c:pt idx="5">
                  <c:v>26186</c:v>
                </c:pt>
                <c:pt idx="6">
                  <c:v>26198</c:v>
                </c:pt>
                <c:pt idx="7">
                  <c:v>26229</c:v>
                </c:pt>
                <c:pt idx="8">
                  <c:v>28069</c:v>
                </c:pt>
                <c:pt idx="9">
                  <c:v>28294</c:v>
                </c:pt>
                <c:pt idx="10">
                  <c:v>28615</c:v>
                </c:pt>
                <c:pt idx="11">
                  <c:v>28991</c:v>
                </c:pt>
              </c:numCache>
            </c:numRef>
          </c:xVal>
          <c:yVal>
            <c:numRef>
              <c:f>'[LT Reservoir Pressure Trend v2.xlsx]Kathaguri Blocks'!$G$2:$G$13</c:f>
              <c:numCache>
                <c:formatCode>General</c:formatCode>
                <c:ptCount val="12"/>
                <c:pt idx="0">
                  <c:v>3890.94870528</c:v>
                </c:pt>
                <c:pt idx="1">
                  <c:v>3912.2836552799999</c:v>
                </c:pt>
                <c:pt idx="2">
                  <c:v>3895.8024064050001</c:v>
                </c:pt>
                <c:pt idx="3">
                  <c:v>3912.0489708299997</c:v>
                </c:pt>
                <c:pt idx="4">
                  <c:v>3878.69391</c:v>
                </c:pt>
                <c:pt idx="5">
                  <c:v>3858.9178336800001</c:v>
                </c:pt>
                <c:pt idx="6">
                  <c:v>3908.6993836799998</c:v>
                </c:pt>
                <c:pt idx="7">
                  <c:v>3913.1814299759994</c:v>
                </c:pt>
                <c:pt idx="8">
                  <c:v>3924.7546447200002</c:v>
                </c:pt>
                <c:pt idx="9">
                  <c:v>3922.8266764050004</c:v>
                </c:pt>
                <c:pt idx="10">
                  <c:v>3910.6713019919994</c:v>
                </c:pt>
                <c:pt idx="11">
                  <c:v>3926.8375047719996</c:v>
                </c:pt>
              </c:numCache>
            </c:numRef>
          </c:yVal>
          <c:smooth val="0"/>
          <c:extLst>
            <c:ext xmlns:c16="http://schemas.microsoft.com/office/drawing/2014/chart" uri="{C3380CC4-5D6E-409C-BE32-E72D297353CC}">
              <c16:uniqueId val="{00000008-C1F4-407A-B0FE-21CE65A97727}"/>
            </c:ext>
          </c:extLst>
        </c:ser>
        <c:ser>
          <c:idx val="9"/>
          <c:order val="9"/>
          <c:tx>
            <c:v>Trend_2</c:v>
          </c:tx>
          <c:spPr>
            <a:ln w="25400" cap="rnd">
              <a:noFill/>
              <a:round/>
            </a:ln>
            <a:effectLst/>
          </c:spPr>
          <c:marker>
            <c:symbol val="circle"/>
            <c:size val="5"/>
            <c:spPr>
              <a:solidFill>
                <a:srgbClr val="FF0000"/>
              </a:solidFill>
              <a:ln w="9525">
                <a:solidFill>
                  <a:srgbClr val="FF0000"/>
                </a:solidFill>
              </a:ln>
              <a:effectLst/>
            </c:spPr>
          </c:marker>
          <c:trendline>
            <c:spPr>
              <a:ln w="19050" cap="rnd">
                <a:solidFill>
                  <a:schemeClr val="accent4">
                    <a:lumMod val="60000"/>
                  </a:schemeClr>
                </a:solidFill>
                <a:prstDash val="sysDot"/>
              </a:ln>
              <a:effectLst/>
            </c:spPr>
            <c:trendlineType val="linear"/>
            <c:dispRSqr val="1"/>
            <c:dispEq val="1"/>
            <c:trendlineLbl>
              <c:layout>
                <c:manualLayout>
                  <c:x val="-3.6529969876318916E-2"/>
                  <c:y val="0.12856502168146985"/>
                </c:manualLayout>
              </c:layout>
              <c:numFmt formatCode="General" sourceLinked="0"/>
              <c:spPr>
                <a:noFill/>
                <a:ln>
                  <a:noFill/>
                </a:ln>
                <a:effectLst/>
              </c:spPr>
              <c:txPr>
                <a:bodyPr rot="0" spcFirstLastPara="1" vertOverflow="ellipsis" vert="horz" wrap="square" anchor="ctr" anchorCtr="1"/>
                <a:lstStyle/>
                <a:p>
                  <a:pPr>
                    <a:defRPr sz="1900" b="1" i="0" u="none" strike="noStrike" kern="1200" baseline="0">
                      <a:solidFill>
                        <a:schemeClr val="tx1">
                          <a:lumMod val="65000"/>
                          <a:lumOff val="35000"/>
                        </a:schemeClr>
                      </a:solidFill>
                      <a:latin typeface="+mn-lt"/>
                      <a:ea typeface="+mn-ea"/>
                      <a:cs typeface="+mn-cs"/>
                    </a:defRPr>
                  </a:pPr>
                  <a:endParaRPr lang="en-US"/>
                </a:p>
              </c:txPr>
            </c:trendlineLbl>
          </c:trendline>
          <c:xVal>
            <c:numRef>
              <c:f>'[LT Reservoir Pressure Trend v2.xlsx]Kathaguri Blocks'!$D$13:$D$37</c:f>
              <c:numCache>
                <c:formatCode>m/d/yyyy</c:formatCode>
                <c:ptCount val="25"/>
                <c:pt idx="0">
                  <c:v>28991</c:v>
                </c:pt>
                <c:pt idx="1">
                  <c:v>32289</c:v>
                </c:pt>
                <c:pt idx="2">
                  <c:v>32694</c:v>
                </c:pt>
                <c:pt idx="3">
                  <c:v>33108</c:v>
                </c:pt>
                <c:pt idx="4">
                  <c:v>33407</c:v>
                </c:pt>
                <c:pt idx="5">
                  <c:v>33798</c:v>
                </c:pt>
                <c:pt idx="6">
                  <c:v>34100</c:v>
                </c:pt>
                <c:pt idx="7">
                  <c:v>34383</c:v>
                </c:pt>
                <c:pt idx="8">
                  <c:v>33812</c:v>
                </c:pt>
                <c:pt idx="9">
                  <c:v>34101</c:v>
                </c:pt>
                <c:pt idx="10">
                  <c:v>34351</c:v>
                </c:pt>
                <c:pt idx="11">
                  <c:v>30210</c:v>
                </c:pt>
                <c:pt idx="12">
                  <c:v>30844</c:v>
                </c:pt>
                <c:pt idx="13">
                  <c:v>31539</c:v>
                </c:pt>
                <c:pt idx="14">
                  <c:v>32672</c:v>
                </c:pt>
                <c:pt idx="15">
                  <c:v>33107</c:v>
                </c:pt>
                <c:pt idx="16">
                  <c:v>33273</c:v>
                </c:pt>
                <c:pt idx="17">
                  <c:v>33413</c:v>
                </c:pt>
                <c:pt idx="18">
                  <c:v>33800</c:v>
                </c:pt>
                <c:pt idx="19">
                  <c:v>34103</c:v>
                </c:pt>
                <c:pt idx="20">
                  <c:v>32500</c:v>
                </c:pt>
                <c:pt idx="21">
                  <c:v>32675</c:v>
                </c:pt>
                <c:pt idx="22">
                  <c:v>33009</c:v>
                </c:pt>
                <c:pt idx="23">
                  <c:v>33801</c:v>
                </c:pt>
                <c:pt idx="24">
                  <c:v>34115</c:v>
                </c:pt>
              </c:numCache>
            </c:numRef>
          </c:xVal>
          <c:yVal>
            <c:numRef>
              <c:f>'[LT Reservoir Pressure Trend v2.xlsx]Kathaguri Blocks'!$G$13:$G$37</c:f>
              <c:numCache>
                <c:formatCode>General</c:formatCode>
                <c:ptCount val="25"/>
                <c:pt idx="0">
                  <c:v>3926.8375047719996</c:v>
                </c:pt>
                <c:pt idx="1">
                  <c:v>3600.2443659000005</c:v>
                </c:pt>
                <c:pt idx="2">
                  <c:v>3577.7402606400001</c:v>
                </c:pt>
                <c:pt idx="3">
                  <c:v>3557.6386129829998</c:v>
                </c:pt>
                <c:pt idx="4">
                  <c:v>3546.896323425</c:v>
                </c:pt>
                <c:pt idx="5">
                  <c:v>3504.9553675500001</c:v>
                </c:pt>
                <c:pt idx="6">
                  <c:v>3533.47735104</c:v>
                </c:pt>
                <c:pt idx="7">
                  <c:v>3553.4425972500003</c:v>
                </c:pt>
                <c:pt idx="8">
                  <c:v>3479.7627741240003</c:v>
                </c:pt>
                <c:pt idx="9">
                  <c:v>3490.8842568600003</c:v>
                </c:pt>
                <c:pt idx="10">
                  <c:v>3558.2429610000008</c:v>
                </c:pt>
                <c:pt idx="11">
                  <c:v>3855.5112110969999</c:v>
                </c:pt>
                <c:pt idx="12">
                  <c:v>3819.8019096509997</c:v>
                </c:pt>
                <c:pt idx="13">
                  <c:v>3718.1538161039998</c:v>
                </c:pt>
                <c:pt idx="14">
                  <c:v>3589.5581161440005</c:v>
                </c:pt>
                <c:pt idx="15">
                  <c:v>3545.6957346720001</c:v>
                </c:pt>
                <c:pt idx="16">
                  <c:v>3536.1237382380004</c:v>
                </c:pt>
                <c:pt idx="17">
                  <c:v>3473.1816532140001</c:v>
                </c:pt>
                <c:pt idx="18">
                  <c:v>3518.3155977060005</c:v>
                </c:pt>
                <c:pt idx="19">
                  <c:v>3499.8253077060003</c:v>
                </c:pt>
                <c:pt idx="20">
                  <c:v>3509.0949167819999</c:v>
                </c:pt>
                <c:pt idx="21">
                  <c:v>3538.0828555799999</c:v>
                </c:pt>
                <c:pt idx="22">
                  <c:v>3589.2099297599998</c:v>
                </c:pt>
                <c:pt idx="23">
                  <c:v>3448.9997674860001</c:v>
                </c:pt>
                <c:pt idx="24">
                  <c:v>3447.9490923149997</c:v>
                </c:pt>
              </c:numCache>
            </c:numRef>
          </c:yVal>
          <c:smooth val="0"/>
          <c:extLst>
            <c:ext xmlns:c16="http://schemas.microsoft.com/office/drawing/2014/chart" uri="{C3380CC4-5D6E-409C-BE32-E72D297353CC}">
              <c16:uniqueId val="{0000000A-C1F4-407A-B0FE-21CE65A97727}"/>
            </c:ext>
          </c:extLst>
        </c:ser>
        <c:dLbls>
          <c:showLegendKey val="0"/>
          <c:showVal val="0"/>
          <c:showCatName val="0"/>
          <c:showSerName val="0"/>
          <c:showPercent val="0"/>
          <c:showBubbleSize val="0"/>
        </c:dLbls>
        <c:axId val="-265831248"/>
        <c:axId val="-265824176"/>
      </c:scatterChart>
      <c:valAx>
        <c:axId val="-265831248"/>
        <c:scaling>
          <c:orientation val="minMax"/>
          <c:min val="2556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yy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65824176"/>
        <c:crosses val="autoZero"/>
        <c:crossBetween val="midCat"/>
      </c:valAx>
      <c:valAx>
        <c:axId val="-26582417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a:t>SIBHP (psi)</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65831248"/>
        <c:crosses val="autoZero"/>
        <c:crossBetween val="midCat"/>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dirty="0"/>
              <a:t>Block K432 SIBHP</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0"/>
          <c:tx>
            <c:strRef>
              <c:f>'[LT Reservoir Pressure Trend v2.xlsx]Kathaguri Blocks'!$C$53</c:f>
              <c:strCache>
                <c:ptCount val="1"/>
                <c:pt idx="0">
                  <c:v>NHK359D</c:v>
                </c:pt>
              </c:strCache>
            </c:strRef>
          </c:tx>
          <c:spPr>
            <a:ln w="25400" cap="rnd">
              <a:noFill/>
              <a:round/>
            </a:ln>
            <a:effectLst/>
          </c:spPr>
          <c:marker>
            <c:symbol val="circle"/>
            <c:size val="5"/>
            <c:spPr>
              <a:solidFill>
                <a:schemeClr val="accent2"/>
              </a:solidFill>
              <a:ln w="9525">
                <a:solidFill>
                  <a:schemeClr val="accent2"/>
                </a:solidFill>
              </a:ln>
              <a:effectLst/>
            </c:spPr>
          </c:marker>
          <c:xVal>
            <c:numRef>
              <c:f>'[LT Reservoir Pressure Trend v2.xlsx]Kathaguri Blocks'!$D$53</c:f>
              <c:numCache>
                <c:formatCode>dd\-mmm\-yy</c:formatCode>
                <c:ptCount val="1"/>
                <c:pt idx="0">
                  <c:v>36684</c:v>
                </c:pt>
              </c:numCache>
            </c:numRef>
          </c:xVal>
          <c:yVal>
            <c:numRef>
              <c:f>'[LT Reservoir Pressure Trend v2.xlsx]Kathaguri Blocks'!$G$53</c:f>
              <c:numCache>
                <c:formatCode>General</c:formatCode>
                <c:ptCount val="1"/>
                <c:pt idx="0">
                  <c:v>3616.3715968379997</c:v>
                </c:pt>
              </c:numCache>
            </c:numRef>
          </c:yVal>
          <c:smooth val="0"/>
          <c:extLst>
            <c:ext xmlns:c16="http://schemas.microsoft.com/office/drawing/2014/chart" uri="{C3380CC4-5D6E-409C-BE32-E72D297353CC}">
              <c16:uniqueId val="{00000000-FC61-4D41-83C3-9A1D62D46952}"/>
            </c:ext>
          </c:extLst>
        </c:ser>
        <c:ser>
          <c:idx val="2"/>
          <c:order val="1"/>
          <c:tx>
            <c:strRef>
              <c:f>'[LT Reservoir Pressure Trend v2.xlsx]Kathaguri Blocks'!$C$54</c:f>
              <c:strCache>
                <c:ptCount val="1"/>
                <c:pt idx="0">
                  <c:v>NHK392D</c:v>
                </c:pt>
              </c:strCache>
            </c:strRef>
          </c:tx>
          <c:spPr>
            <a:ln w="25400" cap="rnd">
              <a:noFill/>
              <a:round/>
            </a:ln>
            <a:effectLst/>
          </c:spPr>
          <c:marker>
            <c:symbol val="circle"/>
            <c:size val="5"/>
            <c:spPr>
              <a:solidFill>
                <a:schemeClr val="accent3"/>
              </a:solidFill>
              <a:ln w="9525">
                <a:solidFill>
                  <a:schemeClr val="accent3"/>
                </a:solidFill>
              </a:ln>
              <a:effectLst/>
            </c:spPr>
          </c:marker>
          <c:xVal>
            <c:numRef>
              <c:f>'[LT Reservoir Pressure Trend v2.xlsx]Kathaguri Blocks'!$D$54:$D$55</c:f>
              <c:numCache>
                <c:formatCode>dd\-mmm\-yy</c:formatCode>
                <c:ptCount val="2"/>
                <c:pt idx="0">
                  <c:v>36867</c:v>
                </c:pt>
                <c:pt idx="1">
                  <c:v>37316</c:v>
                </c:pt>
              </c:numCache>
            </c:numRef>
          </c:xVal>
          <c:yVal>
            <c:numRef>
              <c:f>'[LT Reservoir Pressure Trend v2.xlsx]Kathaguri Blocks'!$G$54:$G$55</c:f>
              <c:numCache>
                <c:formatCode>General</c:formatCode>
                <c:ptCount val="2"/>
                <c:pt idx="0">
                  <c:v>3609.1551211169999</c:v>
                </c:pt>
                <c:pt idx="1">
                  <c:v>3615.5648512619996</c:v>
                </c:pt>
              </c:numCache>
            </c:numRef>
          </c:yVal>
          <c:smooth val="0"/>
          <c:extLst>
            <c:ext xmlns:c16="http://schemas.microsoft.com/office/drawing/2014/chart" uri="{C3380CC4-5D6E-409C-BE32-E72D297353CC}">
              <c16:uniqueId val="{00000001-FC61-4D41-83C3-9A1D62D46952}"/>
            </c:ext>
          </c:extLst>
        </c:ser>
        <c:ser>
          <c:idx val="3"/>
          <c:order val="2"/>
          <c:tx>
            <c:strRef>
              <c:f>'[LT Reservoir Pressure Trend v2.xlsx]Kathaguri Blocks'!$C$56</c:f>
              <c:strCache>
                <c:ptCount val="1"/>
                <c:pt idx="0">
                  <c:v>NHK426D</c:v>
                </c:pt>
              </c:strCache>
            </c:strRef>
          </c:tx>
          <c:spPr>
            <a:ln w="25400" cap="rnd">
              <a:noFill/>
              <a:round/>
            </a:ln>
            <a:effectLst/>
          </c:spPr>
          <c:marker>
            <c:symbol val="circle"/>
            <c:size val="5"/>
            <c:spPr>
              <a:solidFill>
                <a:schemeClr val="accent4"/>
              </a:solidFill>
              <a:ln w="9525">
                <a:solidFill>
                  <a:schemeClr val="accent4"/>
                </a:solidFill>
              </a:ln>
              <a:effectLst/>
            </c:spPr>
          </c:marker>
          <c:xVal>
            <c:numRef>
              <c:f>'[LT Reservoir Pressure Trend v2.xlsx]Kathaguri Blocks'!$D$56:$D$59</c:f>
              <c:numCache>
                <c:formatCode>dd\-mmm\-yy</c:formatCode>
                <c:ptCount val="4"/>
                <c:pt idx="0">
                  <c:v>36392</c:v>
                </c:pt>
                <c:pt idx="1">
                  <c:v>36509</c:v>
                </c:pt>
                <c:pt idx="2">
                  <c:v>36881</c:v>
                </c:pt>
                <c:pt idx="3">
                  <c:v>37323</c:v>
                </c:pt>
              </c:numCache>
            </c:numRef>
          </c:xVal>
          <c:yVal>
            <c:numRef>
              <c:f>'[LT Reservoir Pressure Trend v2.xlsx]Kathaguri Blocks'!$G$56:$G$59</c:f>
              <c:numCache>
                <c:formatCode>General</c:formatCode>
                <c:ptCount val="4"/>
                <c:pt idx="0">
                  <c:v>3672.8826167669999</c:v>
                </c:pt>
                <c:pt idx="1">
                  <c:v>3636.3088231469997</c:v>
                </c:pt>
                <c:pt idx="2">
                  <c:v>3618.2253195269996</c:v>
                </c:pt>
                <c:pt idx="3">
                  <c:v>3599.3282431469997</c:v>
                </c:pt>
              </c:numCache>
            </c:numRef>
          </c:yVal>
          <c:smooth val="0"/>
          <c:extLst>
            <c:ext xmlns:c16="http://schemas.microsoft.com/office/drawing/2014/chart" uri="{C3380CC4-5D6E-409C-BE32-E72D297353CC}">
              <c16:uniqueId val="{00000002-FC61-4D41-83C3-9A1D62D46952}"/>
            </c:ext>
          </c:extLst>
        </c:ser>
        <c:ser>
          <c:idx val="5"/>
          <c:order val="3"/>
          <c:tx>
            <c:strRef>
              <c:f>'[LT Reservoir Pressure Trend v2.xlsx]Kathaguri Blocks'!$C$62</c:f>
              <c:strCache>
                <c:ptCount val="1"/>
                <c:pt idx="0">
                  <c:v>NHK474D</c:v>
                </c:pt>
              </c:strCache>
            </c:strRef>
          </c:tx>
          <c:spPr>
            <a:ln w="25400" cap="rnd">
              <a:noFill/>
              <a:round/>
            </a:ln>
            <a:effectLst/>
          </c:spPr>
          <c:marker>
            <c:symbol val="circle"/>
            <c:size val="5"/>
            <c:spPr>
              <a:solidFill>
                <a:schemeClr val="accent6"/>
              </a:solidFill>
              <a:ln w="9525">
                <a:solidFill>
                  <a:schemeClr val="accent6"/>
                </a:solidFill>
              </a:ln>
              <a:effectLst/>
            </c:spPr>
          </c:marker>
          <c:xVal>
            <c:numRef>
              <c:f>'[LT Reservoir Pressure Trend v2.xlsx]Kathaguri Blocks'!$D$62:$D$63</c:f>
              <c:numCache>
                <c:formatCode>dd\-mmm\-yy</c:formatCode>
                <c:ptCount val="2"/>
                <c:pt idx="0">
                  <c:v>36874</c:v>
                </c:pt>
                <c:pt idx="1">
                  <c:v>37326</c:v>
                </c:pt>
              </c:numCache>
            </c:numRef>
          </c:xVal>
          <c:yVal>
            <c:numRef>
              <c:f>'[LT Reservoir Pressure Trend v2.xlsx]Kathaguri Blocks'!$G$62:$G$63</c:f>
              <c:numCache>
                <c:formatCode>General</c:formatCode>
                <c:ptCount val="2"/>
                <c:pt idx="0">
                  <c:v>3626.6184888569996</c:v>
                </c:pt>
                <c:pt idx="1">
                  <c:v>3610.8977598329998</c:v>
                </c:pt>
              </c:numCache>
            </c:numRef>
          </c:yVal>
          <c:smooth val="0"/>
          <c:extLst>
            <c:ext xmlns:c16="http://schemas.microsoft.com/office/drawing/2014/chart" uri="{C3380CC4-5D6E-409C-BE32-E72D297353CC}">
              <c16:uniqueId val="{00000003-FC61-4D41-83C3-9A1D62D46952}"/>
            </c:ext>
          </c:extLst>
        </c:ser>
        <c:ser>
          <c:idx val="7"/>
          <c:order val="4"/>
          <c:tx>
            <c:strRef>
              <c:f>'[LT Reservoir Pressure Trend v2.xlsx]Kathaguri Blocks'!$C$65</c:f>
              <c:strCache>
                <c:ptCount val="1"/>
                <c:pt idx="0">
                  <c:v>NHK396D</c:v>
                </c:pt>
              </c:strCache>
            </c:strRef>
          </c:tx>
          <c:spPr>
            <a:ln w="2540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'[LT Reservoir Pressure Trend v2.xlsx]Kathaguri Blocks'!$D$65</c:f>
              <c:numCache>
                <c:formatCode>dd\-mmm\-yy</c:formatCode>
                <c:ptCount val="1"/>
                <c:pt idx="0">
                  <c:v>37582</c:v>
                </c:pt>
              </c:numCache>
            </c:numRef>
          </c:xVal>
          <c:yVal>
            <c:numRef>
              <c:f>'[LT Reservoir Pressure Trend v2.xlsx]Kathaguri Blocks'!$G$65</c:f>
              <c:numCache>
                <c:formatCode>General</c:formatCode>
                <c:ptCount val="1"/>
                <c:pt idx="0">
                  <c:v>3513.9855984870005</c:v>
                </c:pt>
              </c:numCache>
            </c:numRef>
          </c:yVal>
          <c:smooth val="0"/>
          <c:extLst>
            <c:ext xmlns:c16="http://schemas.microsoft.com/office/drawing/2014/chart" uri="{C3380CC4-5D6E-409C-BE32-E72D297353CC}">
              <c16:uniqueId val="{00000004-FC61-4D41-83C3-9A1D62D46952}"/>
            </c:ext>
          </c:extLst>
        </c:ser>
        <c:ser>
          <c:idx val="0"/>
          <c:order val="5"/>
          <c:tx>
            <c:v>trend</c:v>
          </c:tx>
          <c:spPr>
            <a:ln w="25400" cap="rnd">
              <a:noFill/>
              <a:round/>
            </a:ln>
            <a:effectLst/>
          </c:spPr>
          <c:marker>
            <c:symbol val="circle"/>
            <c:size val="5"/>
            <c:spPr>
              <a:solidFill>
                <a:srgbClr val="FF0000"/>
              </a:solidFill>
              <a:ln w="9525">
                <a:solidFill>
                  <a:srgbClr val="FF0000"/>
                </a:solidFill>
              </a:ln>
              <a:effectLst/>
            </c:spPr>
          </c:marker>
          <c:trendline>
            <c:spPr>
              <a:ln w="19050" cap="rnd">
                <a:solidFill>
                  <a:schemeClr val="accent1"/>
                </a:solidFill>
                <a:prstDash val="sysDot"/>
              </a:ln>
              <a:effectLst/>
            </c:spPr>
            <c:trendlineType val="linear"/>
            <c:dispRSqr val="1"/>
            <c:dispEq val="1"/>
            <c:trendlineLbl>
              <c:layout>
                <c:manualLayout>
                  <c:x val="-0.14936898391453637"/>
                  <c:y val="0.13750150090546739"/>
                </c:manualLayout>
              </c:layout>
              <c:numFmt formatCode="General" sourceLinked="0"/>
              <c:spPr>
                <a:noFill/>
                <a:ln>
                  <a:noFill/>
                </a:ln>
                <a:effectLst/>
              </c:spPr>
              <c:txPr>
                <a:bodyPr rot="0" spcFirstLastPara="1" vertOverflow="ellipsis" vert="horz" wrap="square" anchor="ctr" anchorCtr="1"/>
                <a:lstStyle/>
                <a:p>
                  <a:pPr>
                    <a:defRPr sz="1900" b="1" i="0" u="none" strike="noStrike" kern="1200" baseline="0">
                      <a:solidFill>
                        <a:schemeClr val="tx1">
                          <a:lumMod val="65000"/>
                          <a:lumOff val="35000"/>
                        </a:schemeClr>
                      </a:solidFill>
                      <a:latin typeface="+mn-lt"/>
                      <a:ea typeface="+mn-ea"/>
                      <a:cs typeface="+mn-cs"/>
                    </a:defRPr>
                  </a:pPr>
                  <a:endParaRPr lang="en-US"/>
                </a:p>
              </c:txPr>
            </c:trendlineLbl>
          </c:trendline>
          <c:xVal>
            <c:numRef>
              <c:f>'[LT Reservoir Pressure Trend v2.xlsx]Kathaguri Blocks'!$D$53:$D$59,'[LT Reservoir Pressure Trend v2.xlsx]Kathaguri Blocks'!$D$62:$D$63,'[LT Reservoir Pressure Trend v2.xlsx]Kathaguri Blocks'!$D$61,'[LT Reservoir Pressure Trend v2.xlsx]Kathaguri Blocks'!$D$65</c:f>
              <c:numCache>
                <c:formatCode>dd\-mmm\-yy</c:formatCode>
                <c:ptCount val="11"/>
                <c:pt idx="0">
                  <c:v>36684</c:v>
                </c:pt>
                <c:pt idx="1">
                  <c:v>36867</c:v>
                </c:pt>
                <c:pt idx="2">
                  <c:v>37316</c:v>
                </c:pt>
                <c:pt idx="3">
                  <c:v>36392</c:v>
                </c:pt>
                <c:pt idx="4">
                  <c:v>36509</c:v>
                </c:pt>
                <c:pt idx="5">
                  <c:v>36881</c:v>
                </c:pt>
                <c:pt idx="6">
                  <c:v>37323</c:v>
                </c:pt>
                <c:pt idx="7">
                  <c:v>36874</c:v>
                </c:pt>
                <c:pt idx="8">
                  <c:v>37326</c:v>
                </c:pt>
                <c:pt idx="9">
                  <c:v>33549</c:v>
                </c:pt>
                <c:pt idx="10">
                  <c:v>37582</c:v>
                </c:pt>
              </c:numCache>
            </c:numRef>
          </c:xVal>
          <c:yVal>
            <c:numRef>
              <c:f>'[LT Reservoir Pressure Trend v2.xlsx]Kathaguri Blocks'!$G$53:$G$59,'[LT Reservoir Pressure Trend v2.xlsx]Kathaguri Blocks'!$G$62:$G$63,'[LT Reservoir Pressure Trend v2.xlsx]Kathaguri Blocks'!$G$61,'[LT Reservoir Pressure Trend v2.xlsx]Kathaguri Blocks'!$G$65</c:f>
              <c:numCache>
                <c:formatCode>General</c:formatCode>
                <c:ptCount val="11"/>
                <c:pt idx="0">
                  <c:v>3616.3715968379997</c:v>
                </c:pt>
                <c:pt idx="1">
                  <c:v>3609.1551211169999</c:v>
                </c:pt>
                <c:pt idx="2">
                  <c:v>3615.5648512619996</c:v>
                </c:pt>
                <c:pt idx="3">
                  <c:v>3672.8826167669999</c:v>
                </c:pt>
                <c:pt idx="4">
                  <c:v>3636.3088231469997</c:v>
                </c:pt>
                <c:pt idx="5">
                  <c:v>3618.2253195269996</c:v>
                </c:pt>
                <c:pt idx="6">
                  <c:v>3599.3282431469997</c:v>
                </c:pt>
                <c:pt idx="7">
                  <c:v>3626.6184888569996</c:v>
                </c:pt>
                <c:pt idx="8">
                  <c:v>3610.8977598329998</c:v>
                </c:pt>
                <c:pt idx="9">
                  <c:v>3853.9465058639994</c:v>
                </c:pt>
                <c:pt idx="10">
                  <c:v>3513.9855984870005</c:v>
                </c:pt>
              </c:numCache>
            </c:numRef>
          </c:yVal>
          <c:smooth val="0"/>
          <c:extLst>
            <c:ext xmlns:c16="http://schemas.microsoft.com/office/drawing/2014/chart" uri="{C3380CC4-5D6E-409C-BE32-E72D297353CC}">
              <c16:uniqueId val="{00000006-FC61-4D41-83C3-9A1D62D46952}"/>
            </c:ext>
          </c:extLst>
        </c:ser>
        <c:dLbls>
          <c:showLegendKey val="0"/>
          <c:showVal val="0"/>
          <c:showCatName val="0"/>
          <c:showSerName val="0"/>
          <c:showPercent val="0"/>
          <c:showBubbleSize val="0"/>
        </c:dLbls>
        <c:axId val="-174763312"/>
        <c:axId val="-174759504"/>
      </c:scatterChart>
      <c:valAx>
        <c:axId val="-174763312"/>
        <c:scaling>
          <c:orientation val="minMax"/>
          <c:min val="3287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yy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4759504"/>
        <c:crosses val="autoZero"/>
        <c:crossBetween val="midCat"/>
      </c:valAx>
      <c:valAx>
        <c:axId val="-174759504"/>
        <c:scaling>
          <c:orientation val="minMax"/>
          <c:min val="2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a:t>SIBHP (psi)</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4763312"/>
        <c:crosses val="autoZero"/>
        <c:crossBetween val="midCat"/>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dirty="0"/>
              <a:t>Field N SIBHP</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'[LT Reservoir Pressure Trend.xlsx]Nagajan Block'!$D$2:$D$21</c:f>
              <c:numCache>
                <c:formatCode>m/d/yyyy</c:formatCode>
                <c:ptCount val="20"/>
                <c:pt idx="0">
                  <c:v>27647</c:v>
                </c:pt>
                <c:pt idx="1">
                  <c:v>28153</c:v>
                </c:pt>
                <c:pt idx="2">
                  <c:v>28297</c:v>
                </c:pt>
                <c:pt idx="3">
                  <c:v>28852</c:v>
                </c:pt>
                <c:pt idx="4">
                  <c:v>29011</c:v>
                </c:pt>
                <c:pt idx="5">
                  <c:v>29603</c:v>
                </c:pt>
                <c:pt idx="6">
                  <c:v>29943</c:v>
                </c:pt>
                <c:pt idx="7">
                  <c:v>30107</c:v>
                </c:pt>
                <c:pt idx="8">
                  <c:v>30338</c:v>
                </c:pt>
                <c:pt idx="9">
                  <c:v>30541</c:v>
                </c:pt>
                <c:pt idx="10">
                  <c:v>30900</c:v>
                </c:pt>
                <c:pt idx="11">
                  <c:v>30935</c:v>
                </c:pt>
                <c:pt idx="12">
                  <c:v>31084</c:v>
                </c:pt>
                <c:pt idx="13">
                  <c:v>31287</c:v>
                </c:pt>
                <c:pt idx="14">
                  <c:v>32323</c:v>
                </c:pt>
                <c:pt idx="15">
                  <c:v>32853</c:v>
                </c:pt>
                <c:pt idx="16">
                  <c:v>36893</c:v>
                </c:pt>
                <c:pt idx="17">
                  <c:v>37228</c:v>
                </c:pt>
                <c:pt idx="18">
                  <c:v>41723</c:v>
                </c:pt>
                <c:pt idx="19">
                  <c:v>42181</c:v>
                </c:pt>
              </c:numCache>
            </c:numRef>
          </c:xVal>
          <c:yVal>
            <c:numRef>
              <c:f>'[LT Reservoir Pressure Trend.xlsx]Nagajan Block'!$G$2:$G$21</c:f>
              <c:numCache>
                <c:formatCode>General</c:formatCode>
                <c:ptCount val="20"/>
                <c:pt idx="0">
                  <c:v>4190.9273474249994</c:v>
                </c:pt>
                <c:pt idx="1">
                  <c:v>4190.4618188160002</c:v>
                </c:pt>
                <c:pt idx="2">
                  <c:v>4221.9962972459998</c:v>
                </c:pt>
                <c:pt idx="3">
                  <c:v>4209.6342582840007</c:v>
                </c:pt>
                <c:pt idx="4">
                  <c:v>4210.8045514079995</c:v>
                </c:pt>
                <c:pt idx="5">
                  <c:v>4221.1140259470003</c:v>
                </c:pt>
                <c:pt idx="6">
                  <c:v>4093.8355458000005</c:v>
                </c:pt>
                <c:pt idx="7">
                  <c:v>4149.0879459119997</c:v>
                </c:pt>
                <c:pt idx="8">
                  <c:v>4081.7669335169999</c:v>
                </c:pt>
                <c:pt idx="9">
                  <c:v>4056.948839579999</c:v>
                </c:pt>
                <c:pt idx="10">
                  <c:v>4061.4014436449997</c:v>
                </c:pt>
                <c:pt idx="11">
                  <c:v>4104.7320159300007</c:v>
                </c:pt>
                <c:pt idx="12">
                  <c:v>4060.7753339789997</c:v>
                </c:pt>
                <c:pt idx="13">
                  <c:v>4037.7502292399995</c:v>
                </c:pt>
                <c:pt idx="14">
                  <c:v>4100.9861676419996</c:v>
                </c:pt>
                <c:pt idx="15">
                  <c:v>4032.9746140319999</c:v>
                </c:pt>
                <c:pt idx="16">
                  <c:v>3878.6163930150001</c:v>
                </c:pt>
                <c:pt idx="17">
                  <c:v>3950.5500215999991</c:v>
                </c:pt>
                <c:pt idx="18">
                  <c:v>3829.6071682050001</c:v>
                </c:pt>
                <c:pt idx="19">
                  <c:v>3818.9133801000003</c:v>
                </c:pt>
              </c:numCache>
            </c:numRef>
          </c:yVal>
          <c:smooth val="0"/>
          <c:extLst>
            <c:ext xmlns:c16="http://schemas.microsoft.com/office/drawing/2014/chart" uri="{C3380CC4-5D6E-409C-BE32-E72D297353CC}">
              <c16:uniqueId val="{00000000-3D67-49EF-A744-DB2A98A218C1}"/>
            </c:ext>
          </c:extLst>
        </c:ser>
        <c:ser>
          <c:idx val="1"/>
          <c:order val="1"/>
          <c:tx>
            <c:v>trend_1</c:v>
          </c:tx>
          <c:spPr>
            <a:ln w="25400" cap="rnd">
              <a:noFill/>
              <a:round/>
            </a:ln>
            <a:effectLst/>
          </c:spPr>
          <c:marker>
            <c:symbol val="circle"/>
            <c:size val="5"/>
            <c:spPr>
              <a:solidFill>
                <a:schemeClr val="accent2"/>
              </a:solidFill>
              <a:ln w="9525">
                <a:solidFill>
                  <a:schemeClr val="accent2"/>
                </a:solidFill>
              </a:ln>
              <a:effectLst/>
            </c:spPr>
          </c:marker>
          <c:xVal>
            <c:numRef>
              <c:f>'[LT Reservoir Pressure Trend.xlsx]Nagajan Block'!$D$2:$D$7</c:f>
              <c:numCache>
                <c:formatCode>m/d/yyyy</c:formatCode>
                <c:ptCount val="6"/>
                <c:pt idx="0">
                  <c:v>27647</c:v>
                </c:pt>
                <c:pt idx="1">
                  <c:v>28153</c:v>
                </c:pt>
                <c:pt idx="2">
                  <c:v>28297</c:v>
                </c:pt>
                <c:pt idx="3">
                  <c:v>28852</c:v>
                </c:pt>
                <c:pt idx="4">
                  <c:v>29011</c:v>
                </c:pt>
                <c:pt idx="5">
                  <c:v>29603</c:v>
                </c:pt>
              </c:numCache>
            </c:numRef>
          </c:xVal>
          <c:yVal>
            <c:numRef>
              <c:f>'[LT Reservoir Pressure Trend.xlsx]Nagajan Block'!$G$2:$G$7</c:f>
              <c:numCache>
                <c:formatCode>General</c:formatCode>
                <c:ptCount val="6"/>
                <c:pt idx="0">
                  <c:v>4190.9273474249994</c:v>
                </c:pt>
                <c:pt idx="1">
                  <c:v>4190.4618188160002</c:v>
                </c:pt>
                <c:pt idx="2">
                  <c:v>4221.9962972459998</c:v>
                </c:pt>
                <c:pt idx="3">
                  <c:v>4209.6342582840007</c:v>
                </c:pt>
                <c:pt idx="4">
                  <c:v>4210.8045514079995</c:v>
                </c:pt>
                <c:pt idx="5">
                  <c:v>4221.1140259470003</c:v>
                </c:pt>
              </c:numCache>
            </c:numRef>
          </c:yVal>
          <c:smooth val="0"/>
          <c:extLst>
            <c:ext xmlns:c16="http://schemas.microsoft.com/office/drawing/2014/chart" uri="{C3380CC4-5D6E-409C-BE32-E72D297353CC}">
              <c16:uniqueId val="{00000001-3D67-49EF-A744-DB2A98A218C1}"/>
            </c:ext>
          </c:extLst>
        </c:ser>
        <c:ser>
          <c:idx val="2"/>
          <c:order val="2"/>
          <c:tx>
            <c:v>trend-2</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1"/>
            <c:dispEq val="1"/>
            <c:trendlineLbl>
              <c:layout>
                <c:manualLayout>
                  <c:x val="-4.566582137409627E-2"/>
                  <c:y val="-0.41251827043939782"/>
                </c:manualLayout>
              </c:layout>
              <c:numFmt formatCode="General" sourceLinked="0"/>
              <c:spPr>
                <a:noFill/>
                <a:ln>
                  <a:noFill/>
                </a:ln>
                <a:effectLst/>
              </c:spPr>
              <c:txPr>
                <a:bodyPr rot="0" spcFirstLastPara="1" vertOverflow="ellipsis" vert="horz" wrap="square" anchor="ctr" anchorCtr="1"/>
                <a:lstStyle/>
                <a:p>
                  <a:pPr>
                    <a:defRPr sz="1900" b="1" i="0" u="none" strike="noStrike" kern="1200" baseline="0">
                      <a:solidFill>
                        <a:schemeClr val="tx1">
                          <a:lumMod val="65000"/>
                          <a:lumOff val="35000"/>
                        </a:schemeClr>
                      </a:solidFill>
                      <a:latin typeface="+mn-lt"/>
                      <a:ea typeface="+mn-ea"/>
                      <a:cs typeface="+mn-cs"/>
                    </a:defRPr>
                  </a:pPr>
                  <a:endParaRPr lang="en-US"/>
                </a:p>
              </c:txPr>
            </c:trendlineLbl>
          </c:trendline>
          <c:xVal>
            <c:numRef>
              <c:f>'[LT Reservoir Pressure Trend.xlsx]Nagajan Block'!$D$7:$D$21</c:f>
              <c:numCache>
                <c:formatCode>m/d/yyyy</c:formatCode>
                <c:ptCount val="15"/>
                <c:pt idx="0">
                  <c:v>29603</c:v>
                </c:pt>
                <c:pt idx="1">
                  <c:v>29943</c:v>
                </c:pt>
                <c:pt idx="2">
                  <c:v>30107</c:v>
                </c:pt>
                <c:pt idx="3">
                  <c:v>30338</c:v>
                </c:pt>
                <c:pt idx="4">
                  <c:v>30541</c:v>
                </c:pt>
                <c:pt idx="5">
                  <c:v>30900</c:v>
                </c:pt>
                <c:pt idx="6">
                  <c:v>30935</c:v>
                </c:pt>
                <c:pt idx="7">
                  <c:v>31084</c:v>
                </c:pt>
                <c:pt idx="8">
                  <c:v>31287</c:v>
                </c:pt>
                <c:pt idx="9">
                  <c:v>32323</c:v>
                </c:pt>
                <c:pt idx="10">
                  <c:v>32853</c:v>
                </c:pt>
                <c:pt idx="11">
                  <c:v>36893</c:v>
                </c:pt>
                <c:pt idx="12">
                  <c:v>37228</c:v>
                </c:pt>
                <c:pt idx="13">
                  <c:v>41723</c:v>
                </c:pt>
                <c:pt idx="14">
                  <c:v>42181</c:v>
                </c:pt>
              </c:numCache>
            </c:numRef>
          </c:xVal>
          <c:yVal>
            <c:numRef>
              <c:f>'[LT Reservoir Pressure Trend.xlsx]Nagajan Block'!$G$7:$G$21</c:f>
              <c:numCache>
                <c:formatCode>General</c:formatCode>
                <c:ptCount val="15"/>
                <c:pt idx="0">
                  <c:v>4221.1140259470003</c:v>
                </c:pt>
                <c:pt idx="1">
                  <c:v>4093.8355458000005</c:v>
                </c:pt>
                <c:pt idx="2">
                  <c:v>4149.0879459119997</c:v>
                </c:pt>
                <c:pt idx="3">
                  <c:v>4081.7669335169999</c:v>
                </c:pt>
                <c:pt idx="4">
                  <c:v>4056.948839579999</c:v>
                </c:pt>
                <c:pt idx="5">
                  <c:v>4061.4014436449997</c:v>
                </c:pt>
                <c:pt idx="6">
                  <c:v>4104.7320159300007</c:v>
                </c:pt>
                <c:pt idx="7">
                  <c:v>4060.7753339789997</c:v>
                </c:pt>
                <c:pt idx="8">
                  <c:v>4037.7502292399995</c:v>
                </c:pt>
                <c:pt idx="9">
                  <c:v>4100.9861676419996</c:v>
                </c:pt>
                <c:pt idx="10">
                  <c:v>4032.9746140319999</c:v>
                </c:pt>
                <c:pt idx="11">
                  <c:v>3878.6163930150001</c:v>
                </c:pt>
                <c:pt idx="12">
                  <c:v>3950.5500215999991</c:v>
                </c:pt>
                <c:pt idx="13">
                  <c:v>3829.6071682050001</c:v>
                </c:pt>
                <c:pt idx="14">
                  <c:v>3818.9133801000003</c:v>
                </c:pt>
              </c:numCache>
            </c:numRef>
          </c:yVal>
          <c:smooth val="0"/>
          <c:extLst>
            <c:ext xmlns:c16="http://schemas.microsoft.com/office/drawing/2014/chart" uri="{C3380CC4-5D6E-409C-BE32-E72D297353CC}">
              <c16:uniqueId val="{00000003-3D67-49EF-A744-DB2A98A218C1}"/>
            </c:ext>
          </c:extLst>
        </c:ser>
        <c:dLbls>
          <c:showLegendKey val="0"/>
          <c:showVal val="0"/>
          <c:showCatName val="0"/>
          <c:showSerName val="0"/>
          <c:showPercent val="0"/>
          <c:showBubbleSize val="0"/>
        </c:dLbls>
        <c:axId val="-174754608"/>
        <c:axId val="-174758960"/>
      </c:scatterChart>
      <c:valAx>
        <c:axId val="-174754608"/>
        <c:scaling>
          <c:orientation val="minMax"/>
          <c:min val="2739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dirty="0"/>
                  <a:t>Year</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yy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4758960"/>
        <c:crosses val="autoZero"/>
        <c:crossBetween val="midCat"/>
      </c:valAx>
      <c:valAx>
        <c:axId val="-174758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dirty="0"/>
                  <a:t>SIBHP (psi)</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4754608"/>
        <c:crosses val="autoZero"/>
        <c:crossBetween val="midCat"/>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dirty="0"/>
              <a:t>SIBHP versus FBHP</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10031583552055993"/>
                  <c:y val="0.10536326147719982"/>
                </c:manualLayout>
              </c:layout>
              <c:numFmt formatCode="General" sourceLinked="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rendlineLbl>
          </c:trendline>
          <c:xVal>
            <c:numRef>
              <c:f>'[Full Data Set.xlsx]BHP Correlation'!$U$2:$U$10</c:f>
              <c:numCache>
                <c:formatCode>General</c:formatCode>
                <c:ptCount val="9"/>
                <c:pt idx="0">
                  <c:v>2744</c:v>
                </c:pt>
                <c:pt idx="1">
                  <c:v>2527.5</c:v>
                </c:pt>
                <c:pt idx="2">
                  <c:v>2247.3000000000002</c:v>
                </c:pt>
                <c:pt idx="3">
                  <c:v>1281.5193299999999</c:v>
                </c:pt>
                <c:pt idx="4">
                  <c:v>917</c:v>
                </c:pt>
                <c:pt idx="5">
                  <c:v>734</c:v>
                </c:pt>
                <c:pt idx="6">
                  <c:v>573</c:v>
                </c:pt>
                <c:pt idx="7">
                  <c:v>651</c:v>
                </c:pt>
                <c:pt idx="8">
                  <c:v>798</c:v>
                </c:pt>
              </c:numCache>
            </c:numRef>
          </c:xVal>
          <c:yVal>
            <c:numRef>
              <c:f>'[Full Data Set.xlsx]BHP Correlation'!$T$2:$T$10</c:f>
              <c:numCache>
                <c:formatCode>General</c:formatCode>
                <c:ptCount val="9"/>
                <c:pt idx="0">
                  <c:v>4500</c:v>
                </c:pt>
                <c:pt idx="1">
                  <c:v>4410</c:v>
                </c:pt>
                <c:pt idx="2">
                  <c:v>3519.1</c:v>
                </c:pt>
                <c:pt idx="3">
                  <c:v>2407.0525830263614</c:v>
                </c:pt>
                <c:pt idx="4">
                  <c:v>2573</c:v>
                </c:pt>
                <c:pt idx="5">
                  <c:v>1123</c:v>
                </c:pt>
                <c:pt idx="6">
                  <c:v>1039</c:v>
                </c:pt>
                <c:pt idx="7">
                  <c:v>1091</c:v>
                </c:pt>
                <c:pt idx="8">
                  <c:v>1200</c:v>
                </c:pt>
              </c:numCache>
            </c:numRef>
          </c:yVal>
          <c:smooth val="0"/>
          <c:extLst>
            <c:ext xmlns:c16="http://schemas.microsoft.com/office/drawing/2014/chart" uri="{C3380CC4-5D6E-409C-BE32-E72D297353CC}">
              <c16:uniqueId val="{00000001-C2CC-4F6C-990F-397304F44496}"/>
            </c:ext>
          </c:extLst>
        </c:ser>
        <c:ser>
          <c:idx val="1"/>
          <c:order val="1"/>
          <c:spPr>
            <a:ln w="19050" cap="rnd">
              <a:solidFill>
                <a:schemeClr val="accent2"/>
              </a:solidFill>
              <a:round/>
            </a:ln>
            <a:effectLst/>
          </c:spPr>
          <c:marker>
            <c:symbol val="none"/>
          </c:marker>
          <c:xVal>
            <c:numRef>
              <c:f>'[Full Data Set.xlsx]BHP Correlation'!$T$2:$T$11</c:f>
              <c:numCache>
                <c:formatCode>General</c:formatCode>
                <c:ptCount val="10"/>
                <c:pt idx="0">
                  <c:v>4500</c:v>
                </c:pt>
                <c:pt idx="1">
                  <c:v>4410</c:v>
                </c:pt>
                <c:pt idx="2">
                  <c:v>3519.1</c:v>
                </c:pt>
                <c:pt idx="3">
                  <c:v>2407.0525830263614</c:v>
                </c:pt>
                <c:pt idx="4">
                  <c:v>2573</c:v>
                </c:pt>
                <c:pt idx="5">
                  <c:v>1123</c:v>
                </c:pt>
                <c:pt idx="6">
                  <c:v>1039</c:v>
                </c:pt>
                <c:pt idx="7">
                  <c:v>1091</c:v>
                </c:pt>
                <c:pt idx="8">
                  <c:v>1200</c:v>
                </c:pt>
                <c:pt idx="9">
                  <c:v>0</c:v>
                </c:pt>
              </c:numCache>
            </c:numRef>
          </c:xVal>
          <c:yVal>
            <c:numRef>
              <c:f>'[Full Data Set.xlsx]BHP Correlation'!$V$2:$V$11</c:f>
              <c:numCache>
                <c:formatCode>General</c:formatCode>
                <c:ptCount val="10"/>
                <c:pt idx="0">
                  <c:v>4500</c:v>
                </c:pt>
                <c:pt idx="1">
                  <c:v>4410</c:v>
                </c:pt>
                <c:pt idx="2">
                  <c:v>3519.1</c:v>
                </c:pt>
                <c:pt idx="3">
                  <c:v>2407.0525830263614</c:v>
                </c:pt>
                <c:pt idx="4">
                  <c:v>2573</c:v>
                </c:pt>
                <c:pt idx="5">
                  <c:v>1123</c:v>
                </c:pt>
                <c:pt idx="6">
                  <c:v>1039</c:v>
                </c:pt>
                <c:pt idx="7">
                  <c:v>1091</c:v>
                </c:pt>
                <c:pt idx="8">
                  <c:v>1200</c:v>
                </c:pt>
                <c:pt idx="9">
                  <c:v>0</c:v>
                </c:pt>
              </c:numCache>
            </c:numRef>
          </c:yVal>
          <c:smooth val="0"/>
          <c:extLst>
            <c:ext xmlns:c16="http://schemas.microsoft.com/office/drawing/2014/chart" uri="{C3380CC4-5D6E-409C-BE32-E72D297353CC}">
              <c16:uniqueId val="{00000002-C2CC-4F6C-990F-397304F44496}"/>
            </c:ext>
          </c:extLst>
        </c:ser>
        <c:dLbls>
          <c:showLegendKey val="0"/>
          <c:showVal val="0"/>
          <c:showCatName val="0"/>
          <c:showSerName val="0"/>
          <c:showPercent val="0"/>
          <c:showBubbleSize val="0"/>
        </c:dLbls>
        <c:axId val="-174751888"/>
        <c:axId val="-174751344"/>
      </c:scatterChart>
      <c:valAx>
        <c:axId val="-1747518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a:t>FBHP (psig)</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4751344"/>
        <c:crosses val="autoZero"/>
        <c:crossBetween val="midCat"/>
      </c:valAx>
      <c:valAx>
        <c:axId val="-174751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a:t>SBHP (psig)</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4751888"/>
        <c:crosses val="autoZero"/>
        <c:crossBetween val="midCat"/>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IP vs Prediction</a:t>
            </a:r>
          </a:p>
        </c:rich>
      </c:tx>
      <c:overlay val="0"/>
    </c:title>
    <c:autoTitleDeleted val="0"/>
    <c:plotArea>
      <c:layout/>
      <c:scatterChart>
        <c:scatterStyle val="lineMarker"/>
        <c:varyColors val="0"/>
        <c:ser>
          <c:idx val="0"/>
          <c:order val="0"/>
          <c:tx>
            <c:v/>
          </c:tx>
          <c:spPr>
            <a:ln w="25400">
              <a:noFill/>
            </a:ln>
            <a:effectLst/>
          </c:spPr>
          <c:marker>
            <c:symbol val="circle"/>
            <c:size val="3"/>
            <c:spPr>
              <a:solidFill>
                <a:srgbClr val="003CE6"/>
              </a:solidFill>
              <a:ln w="34925">
                <a:solidFill>
                  <a:srgbClr val="003CE6"/>
                </a:solidFill>
                <a:prstDash val="solid"/>
              </a:ln>
            </c:spPr>
          </c:marker>
          <c:xVal>
            <c:numRef>
              <c:f>'[Book2.xlsx]Linear regression'!$E$129:$E$158</c:f>
              <c:numCache>
                <c:formatCode>0.000</c:formatCode>
                <c:ptCount val="30"/>
                <c:pt idx="0">
                  <c:v>65.910031675368529</c:v>
                </c:pt>
                <c:pt idx="1">
                  <c:v>141.40193063176702</c:v>
                </c:pt>
                <c:pt idx="2">
                  <c:v>85.465827762142752</c:v>
                </c:pt>
                <c:pt idx="3">
                  <c:v>571.16144142433734</c:v>
                </c:pt>
                <c:pt idx="4">
                  <c:v>-23.308460818277851</c:v>
                </c:pt>
                <c:pt idx="5">
                  <c:v>110.59119827521246</c:v>
                </c:pt>
                <c:pt idx="6">
                  <c:v>36.684759145926378</c:v>
                </c:pt>
                <c:pt idx="7">
                  <c:v>-85.166222786325335</c:v>
                </c:pt>
                <c:pt idx="8">
                  <c:v>-393.63236318017186</c:v>
                </c:pt>
                <c:pt idx="9">
                  <c:v>-196.60302797937447</c:v>
                </c:pt>
                <c:pt idx="10">
                  <c:v>19.393589313147444</c:v>
                </c:pt>
                <c:pt idx="11">
                  <c:v>-234.13149184472383</c:v>
                </c:pt>
                <c:pt idx="12">
                  <c:v>-287.15305604712307</c:v>
                </c:pt>
                <c:pt idx="13">
                  <c:v>349.32883252602579</c:v>
                </c:pt>
                <c:pt idx="14">
                  <c:v>-102.95782689119795</c:v>
                </c:pt>
                <c:pt idx="15">
                  <c:v>-70.202321813651594</c:v>
                </c:pt>
                <c:pt idx="16">
                  <c:v>-205.96786971423631</c:v>
                </c:pt>
                <c:pt idx="17">
                  <c:v>307.46089572317959</c:v>
                </c:pt>
                <c:pt idx="18">
                  <c:v>-347.33842938735262</c:v>
                </c:pt>
                <c:pt idx="19">
                  <c:v>137.47251286448795</c:v>
                </c:pt>
                <c:pt idx="20">
                  <c:v>32.11904884051642</c:v>
                </c:pt>
                <c:pt idx="21">
                  <c:v>30.282799184342529</c:v>
                </c:pt>
                <c:pt idx="22">
                  <c:v>-10.883818737328955</c:v>
                </c:pt>
                <c:pt idx="23">
                  <c:v>-57.468652628013615</c:v>
                </c:pt>
                <c:pt idx="24">
                  <c:v>8.8857527048408613</c:v>
                </c:pt>
                <c:pt idx="25">
                  <c:v>35.544239927984208</c:v>
                </c:pt>
                <c:pt idx="26">
                  <c:v>-128.31143768449425</c:v>
                </c:pt>
                <c:pt idx="27">
                  <c:v>-337.14115192737285</c:v>
                </c:pt>
                <c:pt idx="28">
                  <c:v>-245.77074054465356</c:v>
                </c:pt>
                <c:pt idx="29">
                  <c:v>71.254672860020747</c:v>
                </c:pt>
              </c:numCache>
            </c:numRef>
          </c:xVal>
          <c:yVal>
            <c:numRef>
              <c:f>'[Book2.xlsx]Linear regression'!$D$129:$D$158</c:f>
              <c:numCache>
                <c:formatCode>0.000</c:formatCode>
                <c:ptCount val="30"/>
                <c:pt idx="0">
                  <c:v>79.442139562500074</c:v>
                </c:pt>
                <c:pt idx="1">
                  <c:v>322.16552156250003</c:v>
                </c:pt>
                <c:pt idx="2">
                  <c:v>231.02631956250008</c:v>
                </c:pt>
                <c:pt idx="3">
                  <c:v>836.85985556249989</c:v>
                </c:pt>
                <c:pt idx="4">
                  <c:v>-80.884862437499919</c:v>
                </c:pt>
                <c:pt idx="5">
                  <c:v>-52.895252437499892</c:v>
                </c:pt>
                <c:pt idx="6">
                  <c:v>36.985989562500095</c:v>
                </c:pt>
                <c:pt idx="7">
                  <c:v>-200.95714443749992</c:v>
                </c:pt>
                <c:pt idx="8">
                  <c:v>-120.63639843749993</c:v>
                </c:pt>
                <c:pt idx="9">
                  <c:v>-103.46524443749996</c:v>
                </c:pt>
                <c:pt idx="10">
                  <c:v>190.01682356250006</c:v>
                </c:pt>
                <c:pt idx="11">
                  <c:v>-212.40458043749993</c:v>
                </c:pt>
                <c:pt idx="12">
                  <c:v>-320.46334443749993</c:v>
                </c:pt>
                <c:pt idx="13">
                  <c:v>231.78109556250007</c:v>
                </c:pt>
                <c:pt idx="14">
                  <c:v>-138.93971643749992</c:v>
                </c:pt>
                <c:pt idx="15">
                  <c:v>-150.76454043749993</c:v>
                </c:pt>
                <c:pt idx="16">
                  <c:v>-313.41876843749992</c:v>
                </c:pt>
                <c:pt idx="17">
                  <c:v>237.88220156250003</c:v>
                </c:pt>
                <c:pt idx="18">
                  <c:v>-263.72934843749994</c:v>
                </c:pt>
                <c:pt idx="19">
                  <c:v>207.87985556250004</c:v>
                </c:pt>
                <c:pt idx="20">
                  <c:v>32.77182356250006</c:v>
                </c:pt>
                <c:pt idx="21">
                  <c:v>21.26148956250006</c:v>
                </c:pt>
                <c:pt idx="22">
                  <c:v>-73.211306437499957</c:v>
                </c:pt>
                <c:pt idx="23">
                  <c:v>-166.99222443749994</c:v>
                </c:pt>
                <c:pt idx="24">
                  <c:v>-104.91189843749993</c:v>
                </c:pt>
                <c:pt idx="25">
                  <c:v>-117.61729443749996</c:v>
                </c:pt>
                <c:pt idx="26">
                  <c:v>-194.47865043749991</c:v>
                </c:pt>
                <c:pt idx="27">
                  <c:v>-353.35899843749991</c:v>
                </c:pt>
                <c:pt idx="28">
                  <c:v>-153.78364443749996</c:v>
                </c:pt>
                <c:pt idx="29">
                  <c:v>-28.239236437499983</c:v>
                </c:pt>
              </c:numCache>
            </c:numRef>
          </c:yVal>
          <c:smooth val="0"/>
          <c:extLst>
            <c:ext xmlns:c16="http://schemas.microsoft.com/office/drawing/2014/chart" uri="{C3380CC4-5D6E-409C-BE32-E72D297353CC}">
              <c16:uniqueId val="{00000000-39A5-40B3-81F5-1B552F563E7B}"/>
            </c:ext>
          </c:extLst>
        </c:ser>
        <c:ser>
          <c:idx val="1"/>
          <c:order val="1"/>
          <c:tx>
            <c:v/>
          </c:tx>
          <c:spPr>
            <a:ln w="25400">
              <a:noFill/>
            </a:ln>
            <a:effectLst/>
          </c:spPr>
          <c:marker>
            <c:symbol val="circle"/>
            <c:size val="3"/>
            <c:spPr>
              <a:solidFill>
                <a:srgbClr val="003CE6"/>
              </a:solidFill>
              <a:ln w="0">
                <a:solidFill>
                  <a:srgbClr val="003CE6"/>
                </a:solidFill>
                <a:prstDash val="solid"/>
              </a:ln>
            </c:spPr>
          </c:marker>
          <c:xVal>
            <c:numLit>
              <c:formatCode>General</c:formatCode>
              <c:ptCount val="1"/>
              <c:pt idx="0">
                <c:v>141.40193063176702</c:v>
              </c:pt>
            </c:numLit>
          </c:xVal>
          <c:yVal>
            <c:numLit>
              <c:formatCode>General</c:formatCode>
              <c:ptCount val="1"/>
              <c:pt idx="0">
                <c:v>322.16552156250003</c:v>
              </c:pt>
            </c:numLit>
          </c:yVal>
          <c:smooth val="0"/>
          <c:extLst>
            <c:ext xmlns:c16="http://schemas.microsoft.com/office/drawing/2014/chart" uri="{C3380CC4-5D6E-409C-BE32-E72D297353CC}">
              <c16:uniqueId val="{00000001-39A5-40B3-81F5-1B552F563E7B}"/>
            </c:ext>
          </c:extLst>
        </c:ser>
        <c:ser>
          <c:idx val="2"/>
          <c:order val="2"/>
          <c:tx>
            <c:v/>
          </c:tx>
          <c:spPr>
            <a:ln w="6350">
              <a:solidFill>
                <a:srgbClr val="C0C0C0"/>
              </a:solidFill>
              <a:prstDash val="solid"/>
            </a:ln>
            <a:effectLst/>
          </c:spPr>
          <c:marker>
            <c:symbol val="none"/>
          </c:marker>
          <c:xVal>
            <c:numRef>
              <c:f>'Linear regression'!xdata1</c:f>
              <c:numCache>
                <c:formatCode>General</c:formatCode>
                <c:ptCount val="70"/>
                <c:pt idx="0">
                  <c:v>-432.22411536435197</c:v>
                </c:pt>
                <c:pt idx="1">
                  <c:v>-416.02675529082217</c:v>
                </c:pt>
                <c:pt idx="2">
                  <c:v>-399.82939521729236</c:v>
                </c:pt>
                <c:pt idx="3">
                  <c:v>-383.63203514376255</c:v>
                </c:pt>
                <c:pt idx="4">
                  <c:v>-367.43467507023274</c:v>
                </c:pt>
                <c:pt idx="5">
                  <c:v>-351.23731499670293</c:v>
                </c:pt>
                <c:pt idx="6">
                  <c:v>-335.03995492317318</c:v>
                </c:pt>
                <c:pt idx="7">
                  <c:v>-318.84259484964338</c:v>
                </c:pt>
                <c:pt idx="8">
                  <c:v>-302.64523477611357</c:v>
                </c:pt>
                <c:pt idx="9">
                  <c:v>-286.44787470258376</c:v>
                </c:pt>
                <c:pt idx="10">
                  <c:v>-270.25051462905395</c:v>
                </c:pt>
                <c:pt idx="11">
                  <c:v>-254.05315455552417</c:v>
                </c:pt>
                <c:pt idx="12">
                  <c:v>-237.85579448199437</c:v>
                </c:pt>
                <c:pt idx="13">
                  <c:v>-221.65843440846456</c:v>
                </c:pt>
                <c:pt idx="14">
                  <c:v>-205.46107433493478</c:v>
                </c:pt>
                <c:pt idx="15">
                  <c:v>-189.26371426140497</c:v>
                </c:pt>
                <c:pt idx="16">
                  <c:v>-173.06635418787516</c:v>
                </c:pt>
                <c:pt idx="17">
                  <c:v>-156.86899411434536</c:v>
                </c:pt>
                <c:pt idx="18">
                  <c:v>-140.67163404081555</c:v>
                </c:pt>
                <c:pt idx="19">
                  <c:v>-124.47427396728574</c:v>
                </c:pt>
                <c:pt idx="20">
                  <c:v>-108.27691389375593</c:v>
                </c:pt>
                <c:pt idx="21">
                  <c:v>-92.079553820226181</c:v>
                </c:pt>
                <c:pt idx="22">
                  <c:v>-75.882193746696373</c:v>
                </c:pt>
                <c:pt idx="23">
                  <c:v>-59.684833673166565</c:v>
                </c:pt>
                <c:pt idx="24">
                  <c:v>-43.487473599636758</c:v>
                </c:pt>
                <c:pt idx="25">
                  <c:v>-27.29011352610695</c:v>
                </c:pt>
                <c:pt idx="26">
                  <c:v>-11.092753452577142</c:v>
                </c:pt>
                <c:pt idx="27">
                  <c:v>5.1046066209526657</c:v>
                </c:pt>
                <c:pt idx="28">
                  <c:v>21.301966694482417</c:v>
                </c:pt>
                <c:pt idx="29">
                  <c:v>37.499326768012224</c:v>
                </c:pt>
                <c:pt idx="30">
                  <c:v>53.696686841542032</c:v>
                </c:pt>
                <c:pt idx="31">
                  <c:v>69.89404691507184</c:v>
                </c:pt>
                <c:pt idx="32">
                  <c:v>86.091406988601648</c:v>
                </c:pt>
                <c:pt idx="33">
                  <c:v>102.28876706213146</c:v>
                </c:pt>
                <c:pt idx="34">
                  <c:v>118.48612713566126</c:v>
                </c:pt>
                <c:pt idx="35">
                  <c:v>134.68348720919107</c:v>
                </c:pt>
                <c:pt idx="36">
                  <c:v>150.88084728272088</c:v>
                </c:pt>
                <c:pt idx="37">
                  <c:v>167.07820735625069</c:v>
                </c:pt>
                <c:pt idx="38">
                  <c:v>183.27556742978049</c:v>
                </c:pt>
                <c:pt idx="39">
                  <c:v>199.4729275033103</c:v>
                </c:pt>
                <c:pt idx="40">
                  <c:v>215.67028757684011</c:v>
                </c:pt>
                <c:pt idx="41">
                  <c:v>231.8676476503698</c:v>
                </c:pt>
                <c:pt idx="42">
                  <c:v>248.06500772389961</c:v>
                </c:pt>
                <c:pt idx="43">
                  <c:v>264.26236779742942</c:v>
                </c:pt>
                <c:pt idx="44">
                  <c:v>280.45972787095923</c:v>
                </c:pt>
                <c:pt idx="45">
                  <c:v>296.65708794448904</c:v>
                </c:pt>
                <c:pt idx="46">
                  <c:v>312.85444801801884</c:v>
                </c:pt>
                <c:pt idx="47">
                  <c:v>329.05180809154865</c:v>
                </c:pt>
                <c:pt idx="48">
                  <c:v>345.24916816507846</c:v>
                </c:pt>
                <c:pt idx="49">
                  <c:v>361.44652823860827</c:v>
                </c:pt>
                <c:pt idx="50">
                  <c:v>377.64388831213807</c:v>
                </c:pt>
                <c:pt idx="51">
                  <c:v>393.84124838566788</c:v>
                </c:pt>
                <c:pt idx="52">
                  <c:v>410.03860845919769</c:v>
                </c:pt>
                <c:pt idx="53">
                  <c:v>426.2359685327275</c:v>
                </c:pt>
                <c:pt idx="54">
                  <c:v>442.43332860625731</c:v>
                </c:pt>
                <c:pt idx="55">
                  <c:v>458.63068867978711</c:v>
                </c:pt>
                <c:pt idx="56">
                  <c:v>474.82804875331681</c:v>
                </c:pt>
                <c:pt idx="57">
                  <c:v>491.02540882684661</c:v>
                </c:pt>
                <c:pt idx="58">
                  <c:v>507.22276890037642</c:v>
                </c:pt>
                <c:pt idx="59">
                  <c:v>523.42012897390623</c:v>
                </c:pt>
                <c:pt idx="60">
                  <c:v>539.61748904743604</c:v>
                </c:pt>
                <c:pt idx="61">
                  <c:v>555.81484912096585</c:v>
                </c:pt>
                <c:pt idx="62">
                  <c:v>572.01220919449565</c:v>
                </c:pt>
                <c:pt idx="63">
                  <c:v>588.20956926802546</c:v>
                </c:pt>
                <c:pt idx="64">
                  <c:v>604.40692934155527</c:v>
                </c:pt>
                <c:pt idx="65">
                  <c:v>620.60428941508508</c:v>
                </c:pt>
                <c:pt idx="66">
                  <c:v>636.80164948861488</c:v>
                </c:pt>
                <c:pt idx="67">
                  <c:v>652.99900956214469</c:v>
                </c:pt>
                <c:pt idx="68">
                  <c:v>669.1963696356745</c:v>
                </c:pt>
                <c:pt idx="69">
                  <c:v>685.39372970920431</c:v>
                </c:pt>
              </c:numCache>
            </c:numRef>
          </c:xVal>
          <c:yVal>
            <c:numRef>
              <c:f>'Linear regression'!ydata2</c:f>
              <c:numCache>
                <c:formatCode>General</c:formatCode>
                <c:ptCount val="70"/>
                <c:pt idx="0">
                  <c:v>-800.24966589509813</c:v>
                </c:pt>
                <c:pt idx="1">
                  <c:v>-779.97041870281066</c:v>
                </c:pt>
                <c:pt idx="2">
                  <c:v>-759.81294255803709</c:v>
                </c:pt>
                <c:pt idx="3">
                  <c:v>-739.78129949555205</c:v>
                </c:pt>
                <c:pt idx="4">
                  <c:v>-719.87959639074609</c:v>
                </c:pt>
                <c:pt idx="5">
                  <c:v>-700.11197236655585</c:v>
                </c:pt>
                <c:pt idx="6">
                  <c:v>-680.48258470306735</c:v>
                </c:pt>
                <c:pt idx="7">
                  <c:v>-660.9955932400901</c:v>
                </c:pt>
                <c:pt idx="8">
                  <c:v>-641.65514328898371</c:v>
                </c:pt>
                <c:pt idx="9">
                  <c:v>-622.46534709984371</c:v>
                </c:pt>
                <c:pt idx="10">
                  <c:v>-603.43026396353775</c:v>
                </c:pt>
                <c:pt idx="11">
                  <c:v>-584.55387906447731</c:v>
                </c:pt>
                <c:pt idx="12">
                  <c:v>-565.8400812386983</c:v>
                </c:pt>
                <c:pt idx="13">
                  <c:v>-547.29263983177691</c:v>
                </c:pt>
                <c:pt idx="14">
                  <c:v>-528.9151808911007</c:v>
                </c:pt>
                <c:pt idx="15">
                  <c:v>-510.71116296559114</c:v>
                </c:pt>
                <c:pt idx="16">
                  <c:v>-492.68385282150848</c:v>
                </c:pt>
                <c:pt idx="17">
                  <c:v>-474.8363014137251</c:v>
                </c:pt>
                <c:pt idx="18">
                  <c:v>-457.17132047608385</c:v>
                </c:pt>
                <c:pt idx="19">
                  <c:v>-439.69146011048355</c:v>
                </c:pt>
                <c:pt idx="20">
                  <c:v>-422.39898776067639</c:v>
                </c:pt>
                <c:pt idx="21">
                  <c:v>-405.29586895224799</c:v>
                </c:pt>
                <c:pt idx="22">
                  <c:v>-388.38375016412664</c:v>
                </c:pt>
                <c:pt idx="23">
                  <c:v>-371.6639441689785</c:v>
                </c:pt>
                <c:pt idx="24">
                  <c:v>-355.13741814031374</c:v>
                </c:pt>
                <c:pt idx="25">
                  <c:v>-338.80478477396878</c:v>
                </c:pt>
                <c:pt idx="26">
                  <c:v>-322.66629661233765</c:v>
                </c:pt>
                <c:pt idx="27">
                  <c:v>-306.72184369331785</c:v>
                </c:pt>
                <c:pt idx="28">
                  <c:v>-290.97095457484033</c:v>
                </c:pt>
                <c:pt idx="29">
                  <c:v>-275.41280071279095</c:v>
                </c:pt>
                <c:pt idx="30">
                  <c:v>-260.04620409792693</c:v>
                </c:pt>
                <c:pt idx="31">
                  <c:v>-244.86964798882906</c:v>
                </c:pt>
                <c:pt idx="32">
                  <c:v>-229.88129051557166</c:v>
                </c:pt>
                <c:pt idx="33">
                  <c:v>-215.07898087483045</c:v>
                </c:pt>
                <c:pt idx="34">
                  <c:v>-200.4602777932883</c:v>
                </c:pt>
                <c:pt idx="35">
                  <c:v>-186.02246990359993</c:v>
                </c:pt>
                <c:pt idx="36">
                  <c:v>-171.76259765637684</c:v>
                </c:pt>
                <c:pt idx="37">
                  <c:v>-157.67747638263808</c:v>
                </c:pt>
                <c:pt idx="38">
                  <c:v>-143.76372012335901</c:v>
                </c:pt>
                <c:pt idx="39">
                  <c:v>-130.01776585512783</c:v>
                </c:pt>
                <c:pt idx="40">
                  <c:v>-116.4358977621128</c:v>
                </c:pt>
                <c:pt idx="41">
                  <c:v>-103.01427123293581</c:v>
                </c:pt>
                <c:pt idx="42">
                  <c:v>-89.748936294914074</c:v>
                </c:pt>
                <c:pt idx="43">
                  <c:v>-76.635860235710766</c:v>
                </c:pt>
                <c:pt idx="44">
                  <c:v>-63.670949202054487</c:v>
                </c:pt>
                <c:pt idx="45">
                  <c:v>-50.850068605321042</c:v>
                </c:pt>
                <c:pt idx="46">
                  <c:v>-38.169062203084309</c:v>
                </c:pt>
                <c:pt idx="47">
                  <c:v>-25.623769763148005</c:v>
                </c:pt>
                <c:pt idx="48">
                  <c:v>-13.210043251211346</c:v>
                </c:pt>
                <c:pt idx="49">
                  <c:v>-0.92376151459586708</c:v>
                </c:pt>
                <c:pt idx="50">
                  <c:v>11.239156538022996</c:v>
                </c:pt>
                <c:pt idx="51">
                  <c:v>23.282740237347696</c:v>
                </c:pt>
                <c:pt idx="52">
                  <c:v>35.210956891489161</c:v>
                </c:pt>
                <c:pt idx="53">
                  <c:v>47.027702902314786</c:v>
                </c:pt>
                <c:pt idx="54">
                  <c:v>58.73679618891174</c:v>
                </c:pt>
                <c:pt idx="55">
                  <c:v>70.341969838031446</c:v>
                </c:pt>
                <c:pt idx="56">
                  <c:v>81.846866895385915</c:v>
                </c:pt>
                <c:pt idx="57">
                  <c:v>93.255036208236788</c:v>
                </c:pt>
                <c:pt idx="58">
                  <c:v>104.56992922847417</c:v>
                </c:pt>
                <c:pt idx="59">
                  <c:v>115.79489768595852</c:v>
                </c:pt>
                <c:pt idx="60">
                  <c:v>126.93319204394396</c:v>
                </c:pt>
                <c:pt idx="61">
                  <c:v>137.98796065160536</c:v>
                </c:pt>
                <c:pt idx="62">
                  <c:v>148.96224951276292</c:v>
                </c:pt>
                <c:pt idx="63">
                  <c:v>159.85900259459225</c:v>
                </c:pt>
                <c:pt idx="64">
                  <c:v>170.6810626052096</c:v>
                </c:pt>
                <c:pt idx="65">
                  <c:v>181.4311721743498</c:v>
                </c:pt>
                <c:pt idx="66">
                  <c:v>192.11197537676605</c:v>
                </c:pt>
                <c:pt idx="67">
                  <c:v>202.72601954334806</c:v>
                </c:pt>
                <c:pt idx="68">
                  <c:v>213.2757573101955</c:v>
                </c:pt>
                <c:pt idx="69">
                  <c:v>223.7635488609202</c:v>
                </c:pt>
              </c:numCache>
            </c:numRef>
          </c:yVal>
          <c:smooth val="0"/>
          <c:extLst>
            <c:ext xmlns:c16="http://schemas.microsoft.com/office/drawing/2014/chart" uri="{C3380CC4-5D6E-409C-BE32-E72D297353CC}">
              <c16:uniqueId val="{00000002-39A5-40B3-81F5-1B552F563E7B}"/>
            </c:ext>
          </c:extLst>
        </c:ser>
        <c:ser>
          <c:idx val="3"/>
          <c:order val="3"/>
          <c:tx>
            <c:v/>
          </c:tx>
          <c:spPr>
            <a:ln w="6350">
              <a:solidFill>
                <a:srgbClr val="C0C0C0"/>
              </a:solidFill>
              <a:prstDash val="solid"/>
            </a:ln>
            <a:effectLst/>
          </c:spPr>
          <c:marker>
            <c:symbol val="none"/>
          </c:marker>
          <c:xVal>
            <c:numRef>
              <c:f>'Linear regression'!xdata3</c:f>
              <c:numCache>
                <c:formatCode>General</c:formatCode>
                <c:ptCount val="70"/>
                <c:pt idx="0">
                  <c:v>-472.35883581620601</c:v>
                </c:pt>
                <c:pt idx="1">
                  <c:v>-455.57981312743192</c:v>
                </c:pt>
                <c:pt idx="2">
                  <c:v>-438.80079043865783</c:v>
                </c:pt>
                <c:pt idx="3">
                  <c:v>-422.02176774988374</c:v>
                </c:pt>
                <c:pt idx="4">
                  <c:v>-405.24274506110964</c:v>
                </c:pt>
                <c:pt idx="5">
                  <c:v>-388.4637223723355</c:v>
                </c:pt>
                <c:pt idx="6">
                  <c:v>-371.6846996835614</c:v>
                </c:pt>
                <c:pt idx="7">
                  <c:v>-354.90567699478731</c:v>
                </c:pt>
                <c:pt idx="8">
                  <c:v>-338.12665430601322</c:v>
                </c:pt>
                <c:pt idx="9">
                  <c:v>-321.34763161723913</c:v>
                </c:pt>
                <c:pt idx="10">
                  <c:v>-304.56860892846504</c:v>
                </c:pt>
                <c:pt idx="11">
                  <c:v>-287.78958623969095</c:v>
                </c:pt>
                <c:pt idx="12">
                  <c:v>-271.0105635509168</c:v>
                </c:pt>
                <c:pt idx="13">
                  <c:v>-254.23154086214274</c:v>
                </c:pt>
                <c:pt idx="14">
                  <c:v>-237.45251817336862</c:v>
                </c:pt>
                <c:pt idx="15">
                  <c:v>-220.67349548459453</c:v>
                </c:pt>
                <c:pt idx="16">
                  <c:v>-203.89447279582043</c:v>
                </c:pt>
                <c:pt idx="17">
                  <c:v>-187.11545010704634</c:v>
                </c:pt>
                <c:pt idx="18">
                  <c:v>-170.33642741827225</c:v>
                </c:pt>
                <c:pt idx="19">
                  <c:v>-153.55740472949816</c:v>
                </c:pt>
                <c:pt idx="20">
                  <c:v>-136.77838204072407</c:v>
                </c:pt>
                <c:pt idx="21">
                  <c:v>-119.99935935194992</c:v>
                </c:pt>
                <c:pt idx="22">
                  <c:v>-103.22033666317583</c:v>
                </c:pt>
                <c:pt idx="23">
                  <c:v>-86.441313974401737</c:v>
                </c:pt>
                <c:pt idx="24">
                  <c:v>-69.662291285627646</c:v>
                </c:pt>
                <c:pt idx="25">
                  <c:v>-52.883268596853554</c:v>
                </c:pt>
                <c:pt idx="26">
                  <c:v>-36.104245908079463</c:v>
                </c:pt>
                <c:pt idx="27">
                  <c:v>-19.325223219305371</c:v>
                </c:pt>
                <c:pt idx="28">
                  <c:v>-2.5462005305312232</c:v>
                </c:pt>
                <c:pt idx="29">
                  <c:v>14.232822158242868</c:v>
                </c:pt>
                <c:pt idx="30">
                  <c:v>31.01184484701696</c:v>
                </c:pt>
                <c:pt idx="31">
                  <c:v>47.790867535790994</c:v>
                </c:pt>
                <c:pt idx="32">
                  <c:v>64.569890224565142</c:v>
                </c:pt>
                <c:pt idx="33">
                  <c:v>81.348912913339291</c:v>
                </c:pt>
                <c:pt idx="34">
                  <c:v>98.127935602113325</c:v>
                </c:pt>
                <c:pt idx="35">
                  <c:v>114.90695829088747</c:v>
                </c:pt>
                <c:pt idx="36">
                  <c:v>131.68598097966151</c:v>
                </c:pt>
                <c:pt idx="37">
                  <c:v>148.46500366843566</c:v>
                </c:pt>
                <c:pt idx="38">
                  <c:v>165.24402635720969</c:v>
                </c:pt>
                <c:pt idx="39">
                  <c:v>182.02304904598384</c:v>
                </c:pt>
                <c:pt idx="40">
                  <c:v>198.80207173475787</c:v>
                </c:pt>
                <c:pt idx="41">
                  <c:v>215.58109442353202</c:v>
                </c:pt>
                <c:pt idx="42">
                  <c:v>232.36011711230617</c:v>
                </c:pt>
                <c:pt idx="43">
                  <c:v>249.1391398010802</c:v>
                </c:pt>
                <c:pt idx="44">
                  <c:v>265.91816248985435</c:v>
                </c:pt>
                <c:pt idx="45">
                  <c:v>282.69718517862839</c:v>
                </c:pt>
                <c:pt idx="46">
                  <c:v>299.47620786740254</c:v>
                </c:pt>
                <c:pt idx="47">
                  <c:v>316.25523055617657</c:v>
                </c:pt>
                <c:pt idx="48">
                  <c:v>333.03425324495072</c:v>
                </c:pt>
                <c:pt idx="49">
                  <c:v>349.81327593372487</c:v>
                </c:pt>
                <c:pt idx="50">
                  <c:v>366.5922986224989</c:v>
                </c:pt>
                <c:pt idx="51">
                  <c:v>383.37132131127305</c:v>
                </c:pt>
                <c:pt idx="52">
                  <c:v>400.15034400004708</c:v>
                </c:pt>
                <c:pt idx="53">
                  <c:v>416.92936668882123</c:v>
                </c:pt>
                <c:pt idx="54">
                  <c:v>433.70838937759527</c:v>
                </c:pt>
                <c:pt idx="55">
                  <c:v>450.48741206636942</c:v>
                </c:pt>
                <c:pt idx="56">
                  <c:v>467.26643475514356</c:v>
                </c:pt>
                <c:pt idx="57">
                  <c:v>484.0454574439176</c:v>
                </c:pt>
                <c:pt idx="58">
                  <c:v>500.82448013269175</c:v>
                </c:pt>
                <c:pt idx="59">
                  <c:v>517.60350282146578</c:v>
                </c:pt>
                <c:pt idx="60">
                  <c:v>534.38252551023993</c:v>
                </c:pt>
                <c:pt idx="61">
                  <c:v>551.16154819901396</c:v>
                </c:pt>
                <c:pt idx="62">
                  <c:v>567.940570887788</c:v>
                </c:pt>
                <c:pt idx="63">
                  <c:v>584.71959357656215</c:v>
                </c:pt>
                <c:pt idx="64">
                  <c:v>601.4986162653363</c:v>
                </c:pt>
                <c:pt idx="65">
                  <c:v>618.27763895411044</c:v>
                </c:pt>
                <c:pt idx="66">
                  <c:v>635.05666164288459</c:v>
                </c:pt>
                <c:pt idx="67">
                  <c:v>651.83568433165851</c:v>
                </c:pt>
                <c:pt idx="68">
                  <c:v>668.61470702043266</c:v>
                </c:pt>
                <c:pt idx="69">
                  <c:v>685.39372970920681</c:v>
                </c:pt>
              </c:numCache>
            </c:numRef>
          </c:xVal>
          <c:yVal>
            <c:numRef>
              <c:f>'Linear regression'!ydata4</c:f>
              <c:numCache>
                <c:formatCode>General</c:formatCode>
                <c:ptCount val="70"/>
                <c:pt idx="0">
                  <c:v>-93.719876260525837</c:v>
                </c:pt>
                <c:pt idx="1">
                  <c:v>-81.462097565539239</c:v>
                </c:pt>
                <c:pt idx="2">
                  <c:v>-69.084015800565965</c:v>
                </c:pt>
                <c:pt idx="3">
                  <c:v>-56.581284568229137</c:v>
                </c:pt>
                <c:pt idx="4">
                  <c:v>-43.949477762932872</c:v>
                </c:pt>
                <c:pt idx="5">
                  <c:v>-31.184100521822359</c:v>
                </c:pt>
                <c:pt idx="6">
                  <c:v>-18.280601897468102</c:v>
                </c:pt>
                <c:pt idx="7">
                  <c:v>-5.2343893229759146</c:v>
                </c:pt>
                <c:pt idx="8">
                  <c:v>7.9591550821006649</c:v>
                </c:pt>
                <c:pt idx="9">
                  <c:v>21.304656344321529</c:v>
                </c:pt>
                <c:pt idx="10">
                  <c:v>34.806726619747337</c:v>
                </c:pt>
                <c:pt idx="11">
                  <c:v>48.469943378927269</c:v>
                </c:pt>
                <c:pt idx="12">
                  <c:v>62.298825887649969</c:v>
                </c:pt>
                <c:pt idx="13">
                  <c:v>76.297810125313589</c:v>
                </c:pt>
                <c:pt idx="14">
                  <c:v>90.471222333736478</c:v>
                </c:pt>
                <c:pt idx="15">
                  <c:v>104.82325144209352</c:v>
                </c:pt>
                <c:pt idx="16">
                  <c:v>119.35792066669472</c:v>
                </c:pt>
                <c:pt idx="17">
                  <c:v>134.07905863545415</c:v>
                </c:pt>
                <c:pt idx="18">
                  <c:v>148.99027043383478</c:v>
                </c:pt>
                <c:pt idx="19">
                  <c:v>164.09490900932633</c:v>
                </c:pt>
                <c:pt idx="20">
                  <c:v>179.39604740262843</c:v>
                </c:pt>
                <c:pt idx="21">
                  <c:v>194.89645229332035</c:v>
                </c:pt>
                <c:pt idx="22">
                  <c:v>210.59855935384343</c:v>
                </c:pt>
                <c:pt idx="23">
                  <c:v>226.50445089652771</c:v>
                </c:pt>
                <c:pt idx="24">
                  <c:v>242.61583627322739</c:v>
                </c:pt>
                <c:pt idx="25">
                  <c:v>258.93403544572379</c:v>
                </c:pt>
                <c:pt idx="26">
                  <c:v>275.459966088101</c:v>
                </c:pt>
                <c:pt idx="27">
                  <c:v>292.19413451135603</c:v>
                </c:pt>
                <c:pt idx="28">
                  <c:v>309.13663061797752</c:v>
                </c:pt>
                <c:pt idx="29">
                  <c:v>326.28712700321529</c:v>
                </c:pt>
                <c:pt idx="30">
                  <c:v>343.64488222392515</c:v>
                </c:pt>
                <c:pt idx="31">
                  <c:v>361.20874815916369</c:v>
                </c:pt>
                <c:pt idx="32">
                  <c:v>378.97718129314916</c:v>
                </c:pt>
                <c:pt idx="33">
                  <c:v>396.94825766460303</c:v>
                </c:pt>
                <c:pt idx="34">
                  <c:v>415.11969115022197</c:v>
                </c:pt>
                <c:pt idx="35">
                  <c:v>433.48885468680618</c:v>
                </c:pt>
                <c:pt idx="36">
                  <c:v>452.05280398833548</c:v>
                </c:pt>
                <c:pt idx="37">
                  <c:v>470.80830328210118</c:v>
                </c:pt>
                <c:pt idx="38">
                  <c:v>489.75185257205266</c:v>
                </c:pt>
                <c:pt idx="39">
                  <c:v>508.87971593721198</c:v>
                </c:pt>
                <c:pt idx="40">
                  <c:v>528.18795038699614</c:v>
                </c:pt>
                <c:pt idx="41">
                  <c:v>547.67243482173308</c:v>
                </c:pt>
                <c:pt idx="42">
                  <c:v>567.32889868328152</c:v>
                </c:pt>
                <c:pt idx="43">
                  <c:v>587.15294992504096</c:v>
                </c:pt>
                <c:pt idx="44">
                  <c:v>607.14010198025881</c:v>
                </c:pt>
                <c:pt idx="45">
                  <c:v>627.28579946002424</c:v>
                </c:pt>
                <c:pt idx="46">
                  <c:v>647.5854423655054</c:v>
                </c:pt>
                <c:pt idx="47">
                  <c:v>668.03440865095922</c:v>
                </c:pt>
                <c:pt idx="48">
                  <c:v>688.62807502329611</c:v>
                </c:pt>
                <c:pt idx="49">
                  <c:v>709.3618359093166</c:v>
                </c:pt>
                <c:pt idx="50">
                  <c:v>730.23112056236926</c:v>
                </c:pt>
                <c:pt idx="51">
                  <c:v>751.23140831557816</c:v>
                </c:pt>
                <c:pt idx="52">
                  <c:v>772.3582420187704</c:v>
                </c:pt>
                <c:pt idx="53">
                  <c:v>793.60723972083372</c:v>
                </c:pt>
                <c:pt idx="54">
                  <c:v>814.97410467865473</c:v>
                </c:pt>
                <c:pt idx="55">
                  <c:v>836.45463378842101</c:v>
                </c:pt>
                <c:pt idx="56">
                  <c:v>858.04472454534323</c:v>
                </c:pt>
                <c:pt idx="57">
                  <c:v>879.7403806443175</c:v>
                </c:pt>
                <c:pt idx="58">
                  <c:v>901.53771633720078</c:v>
                </c:pt>
                <c:pt idx="59">
                  <c:v>923.43295966277742</c:v>
                </c:pt>
                <c:pt idx="60">
                  <c:v>945.42245466365011</c:v>
                </c:pt>
                <c:pt idx="61">
                  <c:v>967.50266270065686</c:v>
                </c:pt>
                <c:pt idx="62">
                  <c:v>989.67016297044336</c:v>
                </c:pt>
                <c:pt idx="63">
                  <c:v>1011.9216523258604</c:v>
                </c:pt>
                <c:pt idx="64">
                  <c:v>1034.2539444922431</c:v>
                </c:pt>
                <c:pt idx="65">
                  <c:v>1056.6639687656366</c:v>
                </c:pt>
                <c:pt idx="66">
                  <c:v>1079.1487682718648</c:v>
                </c:pt>
                <c:pt idx="67">
                  <c:v>1101.7054978582096</c:v>
                </c:pt>
                <c:pt idx="68">
                  <c:v>1124.3314216824751</c:v>
                </c:pt>
                <c:pt idx="69">
                  <c:v>1147.0239105574919</c:v>
                </c:pt>
              </c:numCache>
            </c:numRef>
          </c:yVal>
          <c:smooth val="0"/>
          <c:extLst>
            <c:ext xmlns:c16="http://schemas.microsoft.com/office/drawing/2014/chart" uri="{C3380CC4-5D6E-409C-BE32-E72D297353CC}">
              <c16:uniqueId val="{00000003-39A5-40B3-81F5-1B552F563E7B}"/>
            </c:ext>
          </c:extLst>
        </c:ser>
        <c:ser>
          <c:idx val="4"/>
          <c:order val="4"/>
          <c:spPr>
            <a:ln w="3175">
              <a:solidFill>
                <a:srgbClr val="000000"/>
              </a:solidFill>
              <a:prstDash val="lgDash"/>
            </a:ln>
          </c:spPr>
          <c:marker>
            <c:symbol val="none"/>
          </c:marker>
          <c:xVal>
            <c:numLit>
              <c:formatCode>General</c:formatCode>
              <c:ptCount val="2"/>
              <c:pt idx="0">
                <c:v>-1000</c:v>
              </c:pt>
              <c:pt idx="1">
                <c:v>1500</c:v>
              </c:pt>
            </c:numLit>
          </c:xVal>
          <c:yVal>
            <c:numLit>
              <c:formatCode>General</c:formatCode>
              <c:ptCount val="2"/>
              <c:pt idx="0">
                <c:v>-1000</c:v>
              </c:pt>
              <c:pt idx="1">
                <c:v>1500</c:v>
              </c:pt>
            </c:numLit>
          </c:yVal>
          <c:smooth val="0"/>
          <c:extLst>
            <c:ext xmlns:c16="http://schemas.microsoft.com/office/drawing/2014/chart" uri="{C3380CC4-5D6E-409C-BE32-E72D297353CC}">
              <c16:uniqueId val="{00000004-39A5-40B3-81F5-1B552F563E7B}"/>
            </c:ext>
          </c:extLst>
        </c:ser>
        <c:dLbls>
          <c:showLegendKey val="0"/>
          <c:showVal val="0"/>
          <c:showCatName val="0"/>
          <c:showSerName val="0"/>
          <c:showPercent val="0"/>
          <c:showBubbleSize val="0"/>
        </c:dLbls>
        <c:axId val="-174757872"/>
        <c:axId val="-174750800"/>
      </c:scatterChart>
      <c:valAx>
        <c:axId val="-174757872"/>
        <c:scaling>
          <c:orientation val="minMax"/>
          <c:max val="1500"/>
          <c:min val="-1000"/>
        </c:scaling>
        <c:delete val="0"/>
        <c:axPos val="b"/>
        <c:title>
          <c:tx>
            <c:rich>
              <a:bodyPr/>
              <a:lstStyle/>
              <a:p>
                <a:pPr>
                  <a:defRPr/>
                </a:pPr>
                <a:r>
                  <a:rPr lang="en-US"/>
                  <a:t>Pred(Initial 
Production)</a:t>
                </a:r>
              </a:p>
            </c:rich>
          </c:tx>
          <c:overlay val="0"/>
        </c:title>
        <c:numFmt formatCode="General" sourceLinked="0"/>
        <c:majorTickMark val="cross"/>
        <c:minorTickMark val="none"/>
        <c:tickLblPos val="nextTo"/>
        <c:txPr>
          <a:bodyPr rot="0" vert="horz"/>
          <a:lstStyle/>
          <a:p>
            <a:pPr>
              <a:defRPr/>
            </a:pPr>
            <a:endParaRPr lang="en-US"/>
          </a:p>
        </c:txPr>
        <c:crossAx val="-174750800"/>
        <c:crosses val="autoZero"/>
        <c:crossBetween val="midCat"/>
      </c:valAx>
      <c:valAx>
        <c:axId val="-174750800"/>
        <c:scaling>
          <c:orientation val="minMax"/>
          <c:max val="1500"/>
          <c:min val="-1000"/>
        </c:scaling>
        <c:delete val="0"/>
        <c:axPos val="l"/>
        <c:title>
          <c:tx>
            <c:rich>
              <a:bodyPr/>
              <a:lstStyle/>
              <a:p>
                <a:pPr>
                  <a:defRPr/>
                </a:pPr>
                <a:r>
                  <a:rPr lang="en-US"/>
                  <a:t>Initial 
Production</a:t>
                </a:r>
              </a:p>
            </c:rich>
          </c:tx>
          <c:overlay val="0"/>
        </c:title>
        <c:numFmt formatCode="General" sourceLinked="0"/>
        <c:majorTickMark val="cross"/>
        <c:minorTickMark val="none"/>
        <c:tickLblPos val="nextTo"/>
        <c:crossAx val="-174757872"/>
        <c:crosses val="autoZero"/>
        <c:crossBetween val="midCat"/>
      </c:valAx>
      <c:spPr>
        <a:ln>
          <a:solidFill>
            <a:srgbClr val="C0C0C0"/>
          </a:solidFill>
          <a:prstDash val="solid"/>
        </a:ln>
      </c:spPr>
    </c:plotArea>
    <c:plotVisOnly val="1"/>
    <c:dispBlanksAs val="gap"/>
    <c:showDLblsOverMax val="0"/>
  </c:chart>
  <c:txPr>
    <a:bodyPr/>
    <a:lstStyle/>
    <a:p>
      <a:pPr>
        <a:defRPr b="1"/>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0.16298</cdr:x>
      <cdr:y>0.40881</cdr:y>
    </cdr:from>
    <cdr:to>
      <cdr:x>0.20303</cdr:x>
      <cdr:y>0.5</cdr:y>
    </cdr:to>
    <cdr:cxnSp macro="">
      <cdr:nvCxnSpPr>
        <cdr:cNvPr id="3" name="Straight Arrow Connector 2">
          <a:extLst xmlns:a="http://schemas.openxmlformats.org/drawingml/2006/main">
            <a:ext uri="{FF2B5EF4-FFF2-40B4-BE49-F238E27FC236}">
              <a16:creationId xmlns:a16="http://schemas.microsoft.com/office/drawing/2014/main" id="{82E4230F-7399-4C88-A7E7-455C6EF24C4F}"/>
            </a:ext>
          </a:extLst>
        </cdr:cNvPr>
        <cdr:cNvCxnSpPr/>
      </cdr:nvCxnSpPr>
      <cdr:spPr>
        <a:xfrm xmlns:a="http://schemas.openxmlformats.org/drawingml/2006/main" flipH="1" flipV="1">
          <a:off x="1841932" y="2195512"/>
          <a:ext cx="452582" cy="489744"/>
        </a:xfrm>
        <a:prstGeom xmlns:a="http://schemas.openxmlformats.org/drawingml/2006/main" prst="straightConnector1">
          <a:avLst/>
        </a:prstGeom>
        <a:ln xmlns:a="http://schemas.openxmlformats.org/drawingml/2006/main" w="19050">
          <a:solidFill>
            <a:srgbClr val="00B05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0.73624</cdr:x>
      <cdr:y>0.4074</cdr:y>
    </cdr:from>
    <cdr:to>
      <cdr:x>0.79176</cdr:x>
      <cdr:y>0.52278</cdr:y>
    </cdr:to>
    <cdr:cxnSp macro="">
      <cdr:nvCxnSpPr>
        <cdr:cNvPr id="5" name="Straight Arrow Connector 4">
          <a:extLst xmlns:a="http://schemas.openxmlformats.org/drawingml/2006/main">
            <a:ext uri="{FF2B5EF4-FFF2-40B4-BE49-F238E27FC236}">
              <a16:creationId xmlns:a16="http://schemas.microsoft.com/office/drawing/2014/main" id="{36D736E8-1B72-4D96-AF3C-4C5D33133E14}"/>
            </a:ext>
          </a:extLst>
        </cdr:cNvPr>
        <cdr:cNvCxnSpPr/>
      </cdr:nvCxnSpPr>
      <cdr:spPr>
        <a:xfrm xmlns:a="http://schemas.openxmlformats.org/drawingml/2006/main" flipH="1">
          <a:off x="8320573" y="2187960"/>
          <a:ext cx="627454" cy="619649"/>
        </a:xfrm>
        <a:prstGeom xmlns:a="http://schemas.openxmlformats.org/drawingml/2006/main" prst="straightConnector1">
          <a:avLst/>
        </a:prstGeom>
        <a:ln xmlns:a="http://schemas.openxmlformats.org/drawingml/2006/main" w="19050">
          <a:solidFill>
            <a:schemeClr val="accent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0.57162</cdr:x>
      <cdr:y>0.113</cdr:y>
    </cdr:from>
    <cdr:to>
      <cdr:x>0.6535</cdr:x>
      <cdr:y>0.21612</cdr:y>
    </cdr:to>
    <cdr:cxnSp macro="">
      <cdr:nvCxnSpPr>
        <cdr:cNvPr id="9" name="Straight Arrow Connector 8">
          <a:extLst xmlns:a="http://schemas.openxmlformats.org/drawingml/2006/main">
            <a:ext uri="{FF2B5EF4-FFF2-40B4-BE49-F238E27FC236}">
              <a16:creationId xmlns:a16="http://schemas.microsoft.com/office/drawing/2014/main" id="{C6455586-DF2A-44FE-9398-7ABA7BAB32DA}"/>
            </a:ext>
          </a:extLst>
        </cdr:cNvPr>
        <cdr:cNvCxnSpPr/>
      </cdr:nvCxnSpPr>
      <cdr:spPr>
        <a:xfrm xmlns:a="http://schemas.openxmlformats.org/drawingml/2006/main">
          <a:off x="6460114" y="606857"/>
          <a:ext cx="925307" cy="553840"/>
        </a:xfrm>
        <a:prstGeom xmlns:a="http://schemas.openxmlformats.org/drawingml/2006/main" prst="straightConnector1">
          <a:avLst/>
        </a:prstGeom>
        <a:ln xmlns:a="http://schemas.openxmlformats.org/drawingml/2006/main" w="19050">
          <a:solidFill>
            <a:srgbClr val="FF000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0.10465</cdr:x>
      <cdr:y>0.5</cdr:y>
    </cdr:from>
    <cdr:to>
      <cdr:x>0.26596</cdr:x>
      <cdr:y>0.62348</cdr:y>
    </cdr:to>
    <cdr:sp macro="" textlink="">
      <cdr:nvSpPr>
        <cdr:cNvPr id="13" name="TextBox 12"/>
        <cdr:cNvSpPr txBox="1"/>
      </cdr:nvSpPr>
      <cdr:spPr>
        <a:xfrm xmlns:a="http://schemas.openxmlformats.org/drawingml/2006/main">
          <a:off x="1182681" y="2685256"/>
          <a:ext cx="1823033" cy="66315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1100" b="1" dirty="0"/>
            <a:t>Oil Production rate</a:t>
          </a:r>
        </a:p>
        <a:p xmlns:a="http://schemas.openxmlformats.org/drawingml/2006/main">
          <a:pPr algn="ctr"/>
          <a:r>
            <a:rPr lang="en-US" sz="1100" b="1" dirty="0"/>
            <a:t>(KLPD)</a:t>
          </a:r>
        </a:p>
      </cdr:txBody>
    </cdr:sp>
  </cdr:relSizeAnchor>
  <cdr:relSizeAnchor xmlns:cdr="http://schemas.openxmlformats.org/drawingml/2006/chartDrawing">
    <cdr:from>
      <cdr:x>0.72256</cdr:x>
      <cdr:y>0.36977</cdr:y>
    </cdr:from>
    <cdr:to>
      <cdr:x>0.9455</cdr:x>
      <cdr:y>0.49326</cdr:y>
    </cdr:to>
    <cdr:sp macro="" textlink="">
      <cdr:nvSpPr>
        <cdr:cNvPr id="15" name="TextBox 1"/>
        <cdr:cNvSpPr txBox="1"/>
      </cdr:nvSpPr>
      <cdr:spPr>
        <a:xfrm xmlns:a="http://schemas.openxmlformats.org/drawingml/2006/main">
          <a:off x="4454306" y="1391929"/>
          <a:ext cx="1374331" cy="46485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100" b="1" dirty="0"/>
            <a:t>Water Production rate</a:t>
          </a:r>
        </a:p>
        <a:p xmlns:a="http://schemas.openxmlformats.org/drawingml/2006/main">
          <a:pPr algn="ctr"/>
          <a:r>
            <a:rPr lang="en-US" sz="1100" b="1" dirty="0"/>
            <a:t>(KLPD)</a:t>
          </a:r>
        </a:p>
      </cdr:txBody>
    </cdr:sp>
  </cdr:relSizeAnchor>
  <cdr:relSizeAnchor xmlns:cdr="http://schemas.openxmlformats.org/drawingml/2006/chartDrawing">
    <cdr:from>
      <cdr:x>0.54603</cdr:x>
      <cdr:y>0.0713</cdr:y>
    </cdr:from>
    <cdr:to>
      <cdr:x>0.64526</cdr:x>
      <cdr:y>0.14012</cdr:y>
    </cdr:to>
    <cdr:sp macro="" textlink="">
      <cdr:nvSpPr>
        <cdr:cNvPr id="19" name="TextBox 18"/>
        <cdr:cNvSpPr txBox="1"/>
      </cdr:nvSpPr>
      <cdr:spPr>
        <a:xfrm xmlns:a="http://schemas.openxmlformats.org/drawingml/2006/main">
          <a:off x="6170900" y="382908"/>
          <a:ext cx="1121439" cy="36959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dirty="0"/>
            <a:t>GOR</a:t>
          </a:r>
        </a:p>
      </cdr:txBody>
    </cdr:sp>
  </cdr:relSizeAnchor>
  <cdr:relSizeAnchor xmlns:cdr="http://schemas.openxmlformats.org/drawingml/2006/chartDrawing">
    <cdr:from>
      <cdr:x>0.48721</cdr:x>
      <cdr:y>0.72605</cdr:y>
    </cdr:from>
    <cdr:to>
      <cdr:x>0.51916</cdr:x>
      <cdr:y>0.84413</cdr:y>
    </cdr:to>
    <cdr:cxnSp macro="">
      <cdr:nvCxnSpPr>
        <cdr:cNvPr id="16" name="Straight Arrow Connector 15">
          <a:extLst xmlns:a="http://schemas.openxmlformats.org/drawingml/2006/main">
            <a:ext uri="{FF2B5EF4-FFF2-40B4-BE49-F238E27FC236}">
              <a16:creationId xmlns:a16="http://schemas.microsoft.com/office/drawing/2014/main" id="{D039F03C-E7EE-40AA-A678-49C11320D52A}"/>
            </a:ext>
          </a:extLst>
        </cdr:cNvPr>
        <cdr:cNvCxnSpPr/>
      </cdr:nvCxnSpPr>
      <cdr:spPr>
        <a:xfrm xmlns:a="http://schemas.openxmlformats.org/drawingml/2006/main" flipH="1" flipV="1">
          <a:off x="3003445" y="2733057"/>
          <a:ext cx="196955" cy="444483"/>
        </a:xfrm>
        <a:prstGeom xmlns:a="http://schemas.openxmlformats.org/drawingml/2006/main" prst="straightConnector1">
          <a:avLst/>
        </a:prstGeom>
        <a:ln xmlns:a="http://schemas.openxmlformats.org/drawingml/2006/main" w="19050">
          <a:solidFill>
            <a:srgbClr val="FFC00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0.45324</cdr:x>
      <cdr:y>0.82928</cdr:y>
    </cdr:from>
    <cdr:to>
      <cdr:x>0.63164</cdr:x>
      <cdr:y>0.89879</cdr:y>
    </cdr:to>
    <cdr:sp macro="" textlink="">
      <cdr:nvSpPr>
        <cdr:cNvPr id="18" name="TextBox 1"/>
        <cdr:cNvSpPr txBox="1"/>
      </cdr:nvSpPr>
      <cdr:spPr>
        <a:xfrm xmlns:a="http://schemas.openxmlformats.org/drawingml/2006/main">
          <a:off x="2794007" y="3121653"/>
          <a:ext cx="1099814" cy="26162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100" b="1" dirty="0"/>
            <a:t>Active</a:t>
          </a:r>
          <a:r>
            <a:rPr lang="en-US" sz="1100" b="1" baseline="0" dirty="0"/>
            <a:t> Producers</a:t>
          </a:r>
          <a:endParaRPr lang="en-US" sz="1100" b="1" dirty="0"/>
        </a:p>
      </cdr:txBody>
    </cdr:sp>
  </cdr:relSizeAnchor>
  <cdr:relSizeAnchor xmlns:cdr="http://schemas.openxmlformats.org/drawingml/2006/chartDrawing">
    <cdr:from>
      <cdr:x>0.4147</cdr:x>
      <cdr:y>0.15083</cdr:y>
    </cdr:from>
    <cdr:to>
      <cdr:x>0.49073</cdr:x>
      <cdr:y>0.36032</cdr:y>
    </cdr:to>
    <cdr:cxnSp macro="">
      <cdr:nvCxnSpPr>
        <cdr:cNvPr id="6" name="Straight Arrow Connector 5">
          <a:extLst xmlns:a="http://schemas.openxmlformats.org/drawingml/2006/main">
            <a:ext uri="{FF2B5EF4-FFF2-40B4-BE49-F238E27FC236}">
              <a16:creationId xmlns:a16="http://schemas.microsoft.com/office/drawing/2014/main" id="{AFCEE6C7-0857-41C9-9884-F66CBF6091B7}"/>
            </a:ext>
          </a:extLst>
        </cdr:cNvPr>
        <cdr:cNvCxnSpPr/>
      </cdr:nvCxnSpPr>
      <cdr:spPr>
        <a:xfrm xmlns:a="http://schemas.openxmlformats.org/drawingml/2006/main">
          <a:off x="4686732" y="810057"/>
          <a:ext cx="859210" cy="1125046"/>
        </a:xfrm>
        <a:prstGeom xmlns:a="http://schemas.openxmlformats.org/drawingml/2006/main" prst="straightConnector1">
          <a:avLst/>
        </a:prstGeom>
        <a:ln xmlns:a="http://schemas.openxmlformats.org/drawingml/2006/main" w="19050">
          <a:solidFill>
            <a:schemeClr val="accent4"/>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0.2959</cdr:x>
      <cdr:y>0.08932</cdr:y>
    </cdr:from>
    <cdr:to>
      <cdr:x>0.48297</cdr:x>
      <cdr:y>0.15814</cdr:y>
    </cdr:to>
    <cdr:sp macro="" textlink="">
      <cdr:nvSpPr>
        <cdr:cNvPr id="17" name="TextBox 1"/>
        <cdr:cNvSpPr txBox="1"/>
      </cdr:nvSpPr>
      <cdr:spPr>
        <a:xfrm xmlns:a="http://schemas.openxmlformats.org/drawingml/2006/main">
          <a:off x="3344099" y="479715"/>
          <a:ext cx="2114155" cy="3695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100" b="1" dirty="0"/>
            <a:t>Water</a:t>
          </a:r>
          <a:r>
            <a:rPr lang="en-US" sz="1100" b="1" baseline="0" dirty="0"/>
            <a:t> Injection rate</a:t>
          </a:r>
        </a:p>
        <a:p xmlns:a="http://schemas.openxmlformats.org/drawingml/2006/main">
          <a:pPr algn="ctr"/>
          <a:r>
            <a:rPr lang="en-US" sz="1100" b="1" baseline="0" dirty="0"/>
            <a:t>(KLPD) </a:t>
          </a:r>
          <a:endParaRPr lang="en-US" sz="1100" b="1" dirty="0"/>
        </a:p>
      </cdr:txBody>
    </cdr:sp>
  </cdr:relSizeAnchor>
</c:userShapes>
</file>

<file path=ppt/drawings/drawing2.xml><?xml version="1.0" encoding="utf-8"?>
<c:userShapes xmlns:c="http://schemas.openxmlformats.org/drawingml/2006/chart">
  <cdr:relSizeAnchor xmlns:cdr="http://schemas.openxmlformats.org/drawingml/2006/chartDrawing">
    <cdr:from>
      <cdr:x>0.73036</cdr:x>
      <cdr:y>0.4103</cdr:y>
    </cdr:from>
    <cdr:to>
      <cdr:x>0.92178</cdr:x>
      <cdr:y>0.51783</cdr:y>
    </cdr:to>
    <cdr:sp macro="" textlink="">
      <cdr:nvSpPr>
        <cdr:cNvPr id="3" name="TextBox 1"/>
        <cdr:cNvSpPr txBox="1"/>
      </cdr:nvSpPr>
      <cdr:spPr>
        <a:xfrm xmlns:a="http://schemas.openxmlformats.org/drawingml/2006/main">
          <a:off x="5620997" y="1841504"/>
          <a:ext cx="1473206" cy="48261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100" b="1"/>
            <a:t>Water production</a:t>
          </a:r>
          <a:r>
            <a:rPr lang="en-US" sz="1100" b="1" baseline="0"/>
            <a:t> rate</a:t>
          </a:r>
        </a:p>
        <a:p xmlns:a="http://schemas.openxmlformats.org/drawingml/2006/main">
          <a:pPr algn="ctr"/>
          <a:r>
            <a:rPr lang="en-US" sz="1100" b="1" baseline="0"/>
            <a:t>(KLPD)</a:t>
          </a:r>
          <a:endParaRPr lang="en-US" sz="1100" b="1"/>
        </a:p>
      </cdr:txBody>
    </cdr:sp>
  </cdr:relSizeAnchor>
  <cdr:relSizeAnchor xmlns:cdr="http://schemas.openxmlformats.org/drawingml/2006/chartDrawing">
    <cdr:from>
      <cdr:x>0.71287</cdr:x>
      <cdr:y>0.47708</cdr:y>
    </cdr:from>
    <cdr:to>
      <cdr:x>0.78911</cdr:x>
      <cdr:y>0.53141</cdr:y>
    </cdr:to>
    <cdr:cxnSp macro="">
      <cdr:nvCxnSpPr>
        <cdr:cNvPr id="7" name="Straight Arrow Connector 6">
          <a:extLst xmlns:a="http://schemas.openxmlformats.org/drawingml/2006/main">
            <a:ext uri="{FF2B5EF4-FFF2-40B4-BE49-F238E27FC236}">
              <a16:creationId xmlns:a16="http://schemas.microsoft.com/office/drawing/2014/main" id="{B80D6896-2576-4374-BA0A-AFE0ED28A91B}"/>
            </a:ext>
          </a:extLst>
        </cdr:cNvPr>
        <cdr:cNvCxnSpPr/>
      </cdr:nvCxnSpPr>
      <cdr:spPr>
        <a:xfrm xmlns:a="http://schemas.openxmlformats.org/drawingml/2006/main" flipH="1">
          <a:off x="5486394" y="2141200"/>
          <a:ext cx="586758" cy="243843"/>
        </a:xfrm>
        <a:prstGeom xmlns:a="http://schemas.openxmlformats.org/drawingml/2006/main" prst="straightConnector1">
          <a:avLst/>
        </a:prstGeom>
        <a:ln xmlns:a="http://schemas.openxmlformats.org/drawingml/2006/main" w="1905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0.57326</cdr:x>
      <cdr:y>0.74703</cdr:y>
    </cdr:from>
    <cdr:to>
      <cdr:x>0.73465</cdr:x>
      <cdr:y>0.85399</cdr:y>
    </cdr:to>
    <cdr:sp macro="" textlink="">
      <cdr:nvSpPr>
        <cdr:cNvPr id="6" name="TextBox 1"/>
        <cdr:cNvSpPr txBox="1"/>
      </cdr:nvSpPr>
      <cdr:spPr>
        <a:xfrm xmlns:a="http://schemas.openxmlformats.org/drawingml/2006/main">
          <a:off x="4411953" y="3352805"/>
          <a:ext cx="1242090" cy="48005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1100" b="1"/>
            <a:t>Oil production</a:t>
          </a:r>
          <a:r>
            <a:rPr lang="en-US" sz="1100" b="1" baseline="0"/>
            <a:t> rate</a:t>
          </a:r>
        </a:p>
        <a:p xmlns:a="http://schemas.openxmlformats.org/drawingml/2006/main">
          <a:pPr algn="ctr"/>
          <a:r>
            <a:rPr lang="en-US" sz="1100" b="1" baseline="0"/>
            <a:t>(KLPD)</a:t>
          </a:r>
          <a:endParaRPr lang="en-US" sz="1100" b="1"/>
        </a:p>
      </cdr:txBody>
    </cdr:sp>
  </cdr:relSizeAnchor>
  <cdr:relSizeAnchor xmlns:cdr="http://schemas.openxmlformats.org/drawingml/2006/chartDrawing">
    <cdr:from>
      <cdr:x>0.40759</cdr:x>
      <cdr:y>0.13696</cdr:y>
    </cdr:from>
    <cdr:to>
      <cdr:x>0.49703</cdr:x>
      <cdr:y>0.20543</cdr:y>
    </cdr:to>
    <cdr:sp macro="" textlink="">
      <cdr:nvSpPr>
        <cdr:cNvPr id="10" name="TextBox 1"/>
        <cdr:cNvSpPr txBox="1"/>
      </cdr:nvSpPr>
      <cdr:spPr>
        <a:xfrm xmlns:a="http://schemas.openxmlformats.org/drawingml/2006/main">
          <a:off x="3136869" y="614695"/>
          <a:ext cx="688348" cy="30730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100" b="1"/>
            <a:t>GOR</a:t>
          </a:r>
        </a:p>
      </cdr:txBody>
    </cdr:sp>
  </cdr:relSizeAnchor>
  <cdr:relSizeAnchor xmlns:cdr="http://schemas.openxmlformats.org/drawingml/2006/chartDrawing">
    <cdr:from>
      <cdr:x>0.35016</cdr:x>
      <cdr:y>0.70401</cdr:y>
    </cdr:from>
    <cdr:to>
      <cdr:x>0.49109</cdr:x>
      <cdr:y>0.7674</cdr:y>
    </cdr:to>
    <cdr:sp macro="" textlink="">
      <cdr:nvSpPr>
        <cdr:cNvPr id="11" name="TextBox 1"/>
        <cdr:cNvSpPr txBox="1"/>
      </cdr:nvSpPr>
      <cdr:spPr>
        <a:xfrm xmlns:a="http://schemas.openxmlformats.org/drawingml/2006/main">
          <a:off x="2694930" y="3159743"/>
          <a:ext cx="1084626" cy="284506"/>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100" b="1"/>
            <a:t>Active</a:t>
          </a:r>
          <a:r>
            <a:rPr lang="en-US" sz="1100" b="1" baseline="0"/>
            <a:t> producers</a:t>
          </a:r>
          <a:endParaRPr lang="en-US" sz="1100" b="1"/>
        </a:p>
      </cdr:txBody>
    </cdr:sp>
  </cdr:relSizeAnchor>
  <cdr:relSizeAnchor xmlns:cdr="http://schemas.openxmlformats.org/drawingml/2006/chartDrawing">
    <cdr:from>
      <cdr:x>0.67426</cdr:x>
      <cdr:y>0.6893</cdr:y>
    </cdr:from>
    <cdr:to>
      <cdr:x>0.69307</cdr:x>
      <cdr:y>0.7674</cdr:y>
    </cdr:to>
    <cdr:cxnSp macro="">
      <cdr:nvCxnSpPr>
        <cdr:cNvPr id="13" name="Straight Arrow Connector 8">
          <a:extLst xmlns:a="http://schemas.openxmlformats.org/drawingml/2006/main">
            <a:ext uri="{FF2B5EF4-FFF2-40B4-BE49-F238E27FC236}">
              <a16:creationId xmlns:a16="http://schemas.microsoft.com/office/drawing/2014/main" id="{52C7D286-F42E-4984-9A1D-A82CD2D24287}"/>
            </a:ext>
          </a:extLst>
        </cdr:cNvPr>
        <cdr:cNvCxnSpPr/>
      </cdr:nvCxnSpPr>
      <cdr:spPr>
        <a:xfrm xmlns:a="http://schemas.openxmlformats.org/drawingml/2006/main" flipV="1">
          <a:off x="5189250" y="3093708"/>
          <a:ext cx="144765" cy="350527"/>
        </a:xfrm>
        <a:prstGeom xmlns:a="http://schemas.openxmlformats.org/drawingml/2006/main" prst="straightConnector1">
          <a:avLst/>
        </a:prstGeom>
        <a:ln xmlns:a="http://schemas.openxmlformats.org/drawingml/2006/main" w="1905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0.48482</cdr:x>
      <cdr:y>0.16922</cdr:y>
    </cdr:from>
    <cdr:to>
      <cdr:x>0.55446</cdr:x>
      <cdr:y>0.25807</cdr:y>
    </cdr:to>
    <cdr:cxnSp macro="">
      <cdr:nvCxnSpPr>
        <cdr:cNvPr id="14" name="Straight Arrow Connector 14">
          <a:extLst xmlns:a="http://schemas.openxmlformats.org/drawingml/2006/main">
            <a:ext uri="{FF2B5EF4-FFF2-40B4-BE49-F238E27FC236}">
              <a16:creationId xmlns:a16="http://schemas.microsoft.com/office/drawing/2014/main" id="{2DF5D654-EB66-4F81-8869-DB6414315172}"/>
            </a:ext>
          </a:extLst>
        </cdr:cNvPr>
        <cdr:cNvCxnSpPr/>
      </cdr:nvCxnSpPr>
      <cdr:spPr>
        <a:xfrm xmlns:a="http://schemas.openxmlformats.org/drawingml/2006/main">
          <a:off x="3731257" y="759477"/>
          <a:ext cx="535964" cy="398775"/>
        </a:xfrm>
        <a:prstGeom xmlns:a="http://schemas.openxmlformats.org/drawingml/2006/main" prst="straightConnector1">
          <a:avLst/>
        </a:prstGeom>
        <a:ln xmlns:a="http://schemas.openxmlformats.org/drawingml/2006/main" w="1905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0.43366</cdr:x>
      <cdr:y>0.60215</cdr:y>
    </cdr:from>
    <cdr:to>
      <cdr:x>0.46699</cdr:x>
      <cdr:y>0.70798</cdr:y>
    </cdr:to>
    <cdr:cxnSp macro="">
      <cdr:nvCxnSpPr>
        <cdr:cNvPr id="16" name="Straight Arrow Connector 16">
          <a:extLst xmlns:a="http://schemas.openxmlformats.org/drawingml/2006/main">
            <a:ext uri="{FF2B5EF4-FFF2-40B4-BE49-F238E27FC236}">
              <a16:creationId xmlns:a16="http://schemas.microsoft.com/office/drawing/2014/main" id="{F41E347D-BF9E-4923-8CEF-77ABBEEF6000}"/>
            </a:ext>
          </a:extLst>
        </cdr:cNvPr>
        <cdr:cNvCxnSpPr/>
      </cdr:nvCxnSpPr>
      <cdr:spPr>
        <a:xfrm xmlns:a="http://schemas.openxmlformats.org/drawingml/2006/main" flipV="1">
          <a:off x="3337566" y="2702548"/>
          <a:ext cx="256514" cy="474984"/>
        </a:xfrm>
        <a:prstGeom xmlns:a="http://schemas.openxmlformats.org/drawingml/2006/main" prst="straightConnector1">
          <a:avLst/>
        </a:prstGeom>
        <a:ln xmlns:a="http://schemas.openxmlformats.org/drawingml/2006/main" w="1905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0.38305</cdr:x>
      <cdr:y>0.64781</cdr:y>
    </cdr:from>
    <cdr:to>
      <cdr:x>0.39615</cdr:x>
      <cdr:y>0.67099</cdr:y>
    </cdr:to>
    <cdr:sp macro="" textlink="">
      <cdr:nvSpPr>
        <cdr:cNvPr id="2" name="Oval 1">
          <a:extLst xmlns:a="http://schemas.openxmlformats.org/drawingml/2006/main">
            <a:ext uri="{FF2B5EF4-FFF2-40B4-BE49-F238E27FC236}">
              <a16:creationId xmlns:a16="http://schemas.microsoft.com/office/drawing/2014/main" id="{DD15820C-7CE9-4357-AF78-F2C0DA697AAC}"/>
            </a:ext>
          </a:extLst>
        </cdr:cNvPr>
        <cdr:cNvSpPr/>
      </cdr:nvSpPr>
      <cdr:spPr>
        <a:xfrm xmlns:a="http://schemas.openxmlformats.org/drawingml/2006/main">
          <a:off x="2151124" y="2423282"/>
          <a:ext cx="73566" cy="86710"/>
        </a:xfrm>
        <a:prstGeom xmlns:a="http://schemas.openxmlformats.org/drawingml/2006/main" prst="ellipse">
          <a:avLst/>
        </a:prstGeom>
        <a:solidFill xmlns:a="http://schemas.openxmlformats.org/drawingml/2006/main">
          <a:srgbClr val="00B050"/>
        </a:solidFill>
        <a:ln xmlns:a="http://schemas.openxmlformats.org/drawingml/2006/main">
          <a:solidFill>
            <a:srgbClr val="00B050"/>
          </a:solidFill>
        </a:l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0.11969</cdr:x>
      <cdr:y>0.38471</cdr:y>
    </cdr:from>
    <cdr:to>
      <cdr:x>0.13497</cdr:x>
      <cdr:y>0.40966</cdr:y>
    </cdr:to>
    <cdr:sp macro="" textlink="">
      <cdr:nvSpPr>
        <cdr:cNvPr id="3" name="Oval 2">
          <a:extLst xmlns:a="http://schemas.openxmlformats.org/drawingml/2006/main">
            <a:ext uri="{FF2B5EF4-FFF2-40B4-BE49-F238E27FC236}">
              <a16:creationId xmlns:a16="http://schemas.microsoft.com/office/drawing/2014/main" id="{95C8C1D6-5F1A-423A-869F-1C918DE41977}"/>
            </a:ext>
          </a:extLst>
        </cdr:cNvPr>
        <cdr:cNvSpPr/>
      </cdr:nvSpPr>
      <cdr:spPr>
        <a:xfrm xmlns:a="http://schemas.openxmlformats.org/drawingml/2006/main">
          <a:off x="672144" y="1439085"/>
          <a:ext cx="85808" cy="93332"/>
        </a:xfrm>
        <a:prstGeom xmlns:a="http://schemas.openxmlformats.org/drawingml/2006/main" prst="ellipse">
          <a:avLst/>
        </a:prstGeom>
        <a:solidFill xmlns:a="http://schemas.openxmlformats.org/drawingml/2006/main">
          <a:srgbClr val="7030A0"/>
        </a:solidFill>
        <a:ln xmlns:a="http://schemas.openxmlformats.org/drawingml/2006/main">
          <a:solidFill>
            <a:srgbClr val="7030A0"/>
          </a:solidFill>
        </a:l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0.23114</cdr:x>
      <cdr:y>0.40909</cdr:y>
    </cdr:from>
    <cdr:to>
      <cdr:x>0.3675</cdr:x>
      <cdr:y>0.46211</cdr:y>
    </cdr:to>
    <cdr:sp macro="" textlink="">
      <cdr:nvSpPr>
        <cdr:cNvPr id="4" name="Callout: Line with No Border 3">
          <a:extLst xmlns:a="http://schemas.openxmlformats.org/drawingml/2006/main">
            <a:ext uri="{FF2B5EF4-FFF2-40B4-BE49-F238E27FC236}">
              <a16:creationId xmlns:a16="http://schemas.microsoft.com/office/drawing/2014/main" id="{877C406B-B965-4945-90C9-890BF419573D}"/>
            </a:ext>
          </a:extLst>
        </cdr:cNvPr>
        <cdr:cNvSpPr/>
      </cdr:nvSpPr>
      <cdr:spPr>
        <a:xfrm xmlns:a="http://schemas.openxmlformats.org/drawingml/2006/main">
          <a:off x="1298015" y="1530294"/>
          <a:ext cx="765758" cy="198333"/>
        </a:xfrm>
        <a:prstGeom xmlns:a="http://schemas.openxmlformats.org/drawingml/2006/main" prst="callout1">
          <a:avLst>
            <a:gd name="adj1" fmla="val 60113"/>
            <a:gd name="adj2" fmla="val 77778"/>
            <a:gd name="adj3" fmla="val 246243"/>
            <a:gd name="adj4" fmla="val 133853"/>
          </a:avLst>
        </a:prstGeom>
        <a:noFill xmlns:a="http://schemas.openxmlformats.org/drawingml/2006/main"/>
        <a:ln xmlns:a="http://schemas.openxmlformats.org/drawingml/2006/main">
          <a:solidFill>
            <a:srgbClr val="FF0000"/>
          </a:solidFill>
        </a:l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b="1" dirty="0">
              <a:solidFill>
                <a:srgbClr val="FF0000"/>
              </a:solidFill>
            </a:rPr>
            <a:t>Well 23</a:t>
          </a:r>
        </a:p>
      </cdr:txBody>
    </cdr:sp>
  </cdr:relSizeAnchor>
  <cdr:relSizeAnchor xmlns:cdr="http://schemas.openxmlformats.org/drawingml/2006/chartDrawing">
    <cdr:from>
      <cdr:x>0.09731</cdr:x>
      <cdr:y>0.19608</cdr:y>
    </cdr:from>
    <cdr:to>
      <cdr:x>0.22127</cdr:x>
      <cdr:y>0.26854</cdr:y>
    </cdr:to>
    <cdr:sp macro="" textlink="">
      <cdr:nvSpPr>
        <cdr:cNvPr id="5" name="Callout: Line with No Border 4">
          <a:extLst xmlns:a="http://schemas.openxmlformats.org/drawingml/2006/main">
            <a:ext uri="{FF2B5EF4-FFF2-40B4-BE49-F238E27FC236}">
              <a16:creationId xmlns:a16="http://schemas.microsoft.com/office/drawing/2014/main" id="{BD9E37CC-DB37-4F04-B4EA-E9D81AA27B13}"/>
            </a:ext>
          </a:extLst>
        </cdr:cNvPr>
        <cdr:cNvSpPr/>
      </cdr:nvSpPr>
      <cdr:spPr>
        <a:xfrm xmlns:a="http://schemas.openxmlformats.org/drawingml/2006/main">
          <a:off x="546465" y="733482"/>
          <a:ext cx="696104" cy="271040"/>
        </a:xfrm>
        <a:prstGeom xmlns:a="http://schemas.openxmlformats.org/drawingml/2006/main" prst="callout1">
          <a:avLst>
            <a:gd name="adj1" fmla="val 69637"/>
            <a:gd name="adj2" fmla="val 34723"/>
            <a:gd name="adj3" fmla="val 231459"/>
            <a:gd name="adj4" fmla="val 26272"/>
          </a:avLst>
        </a:prstGeom>
        <a:noFill xmlns:a="http://schemas.openxmlformats.org/drawingml/2006/main"/>
        <a:ln xmlns:a="http://schemas.openxmlformats.org/drawingml/2006/main">
          <a:solidFill>
            <a:srgbClr val="7030A0"/>
          </a:solidFill>
        </a:l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b="1" dirty="0">
              <a:solidFill>
                <a:srgbClr val="7030A0"/>
              </a:solidFill>
            </a:rPr>
            <a:t>Well 328</a:t>
          </a:r>
        </a:p>
      </cdr:txBody>
    </cdr:sp>
  </cdr:relSizeAnchor>
  <cdr:relSizeAnchor xmlns:cdr="http://schemas.openxmlformats.org/drawingml/2006/chartDrawing">
    <cdr:from>
      <cdr:x>0.41367</cdr:x>
      <cdr:y>0.54299</cdr:y>
    </cdr:from>
    <cdr:to>
      <cdr:x>0.42677</cdr:x>
      <cdr:y>0.56617</cdr:y>
    </cdr:to>
    <cdr:sp macro="" textlink="">
      <cdr:nvSpPr>
        <cdr:cNvPr id="6" name="Oval 5">
          <a:extLst xmlns:a="http://schemas.openxmlformats.org/drawingml/2006/main">
            <a:ext uri="{FF2B5EF4-FFF2-40B4-BE49-F238E27FC236}">
              <a16:creationId xmlns:a16="http://schemas.microsoft.com/office/drawing/2014/main" id="{DD15820C-7CE9-4357-AF78-F2C0DA697AAC}"/>
            </a:ext>
          </a:extLst>
        </cdr:cNvPr>
        <cdr:cNvSpPr/>
      </cdr:nvSpPr>
      <cdr:spPr>
        <a:xfrm xmlns:a="http://schemas.openxmlformats.org/drawingml/2006/main">
          <a:off x="2323028" y="2031178"/>
          <a:ext cx="73566" cy="86710"/>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0.41367</cdr:x>
      <cdr:y>0.54299</cdr:y>
    </cdr:from>
    <cdr:to>
      <cdr:x>0.42677</cdr:x>
      <cdr:y>0.56617</cdr:y>
    </cdr:to>
    <cdr:sp macro="" textlink="">
      <cdr:nvSpPr>
        <cdr:cNvPr id="7" name="Oval 6">
          <a:extLst xmlns:a="http://schemas.openxmlformats.org/drawingml/2006/main">
            <a:ext uri="{FF2B5EF4-FFF2-40B4-BE49-F238E27FC236}">
              <a16:creationId xmlns:a16="http://schemas.microsoft.com/office/drawing/2014/main" id="{DD15820C-7CE9-4357-AF78-F2C0DA697AAC}"/>
            </a:ext>
          </a:extLst>
        </cdr:cNvPr>
        <cdr:cNvSpPr/>
      </cdr:nvSpPr>
      <cdr:spPr>
        <a:xfrm xmlns:a="http://schemas.openxmlformats.org/drawingml/2006/main">
          <a:off x="2323028" y="2031178"/>
          <a:ext cx="73566" cy="86710"/>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0.20349</cdr:x>
      <cdr:y>0.51705</cdr:y>
    </cdr:from>
    <cdr:to>
      <cdr:x>0.33985</cdr:x>
      <cdr:y>0.57007</cdr:y>
    </cdr:to>
    <cdr:sp macro="" textlink="">
      <cdr:nvSpPr>
        <cdr:cNvPr id="8" name="Callout: Line with No Border 3">
          <a:extLst xmlns:a="http://schemas.openxmlformats.org/drawingml/2006/main">
            <a:ext uri="{FF2B5EF4-FFF2-40B4-BE49-F238E27FC236}">
              <a16:creationId xmlns:a16="http://schemas.microsoft.com/office/drawing/2014/main" id="{877C406B-B965-4945-90C9-890BF419573D}"/>
            </a:ext>
          </a:extLst>
        </cdr:cNvPr>
        <cdr:cNvSpPr/>
      </cdr:nvSpPr>
      <cdr:spPr>
        <a:xfrm xmlns:a="http://schemas.openxmlformats.org/drawingml/2006/main">
          <a:off x="1142753" y="1934150"/>
          <a:ext cx="765758" cy="198333"/>
        </a:xfrm>
        <a:prstGeom xmlns:a="http://schemas.openxmlformats.org/drawingml/2006/main" prst="callout1">
          <a:avLst>
            <a:gd name="adj1" fmla="val 60113"/>
            <a:gd name="adj2" fmla="val 77778"/>
            <a:gd name="adj3" fmla="val 246243"/>
            <a:gd name="adj4" fmla="val 133853"/>
          </a:avLst>
        </a:prstGeom>
        <a:noFill xmlns:a="http://schemas.openxmlformats.org/drawingml/2006/main"/>
        <a:ln xmlns:a="http://schemas.openxmlformats.org/drawingml/2006/main">
          <a:solidFill>
            <a:srgbClr val="00B050"/>
          </a:solidFill>
        </a:l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b="1" dirty="0">
              <a:solidFill>
                <a:srgbClr val="00B050"/>
              </a:solidFill>
            </a:rPr>
            <a:t>Well 280</a:t>
          </a:r>
        </a:p>
      </cdr:txBody>
    </cdr:sp>
  </cdr:relSizeAnchor>
</c:userShapes>
</file>

<file path=ppt/drawings/drawing4.xml><?xml version="1.0" encoding="utf-8"?>
<c:userShapes xmlns:c="http://schemas.openxmlformats.org/drawingml/2006/chart">
  <cdr:relSizeAnchor xmlns:cdr="http://schemas.openxmlformats.org/drawingml/2006/chartDrawing">
    <cdr:from>
      <cdr:x>0.16964</cdr:x>
      <cdr:y>0.39551</cdr:y>
    </cdr:from>
    <cdr:to>
      <cdr:x>0.57045</cdr:x>
      <cdr:y>0.39551</cdr:y>
    </cdr:to>
    <cdr:cxnSp macro="">
      <cdr:nvCxnSpPr>
        <cdr:cNvPr id="3" name="Straight Arrow Connector 2">
          <a:extLst xmlns:a="http://schemas.openxmlformats.org/drawingml/2006/main">
            <a:ext uri="{FF2B5EF4-FFF2-40B4-BE49-F238E27FC236}">
              <a16:creationId xmlns:a16="http://schemas.microsoft.com/office/drawing/2014/main" id="{05977754-7B43-4671-BF4F-EE61A195DB30}"/>
            </a:ext>
          </a:extLst>
        </cdr:cNvPr>
        <cdr:cNvCxnSpPr/>
      </cdr:nvCxnSpPr>
      <cdr:spPr>
        <a:xfrm xmlns:a="http://schemas.openxmlformats.org/drawingml/2006/main">
          <a:off x="880377" y="1802134"/>
          <a:ext cx="2080008" cy="0"/>
        </a:xfrm>
        <a:prstGeom xmlns:a="http://schemas.openxmlformats.org/drawingml/2006/main" prst="straightConnector1">
          <a:avLst/>
        </a:prstGeom>
        <a:ln xmlns:a="http://schemas.openxmlformats.org/drawingml/2006/main">
          <a:solidFill>
            <a:srgbClr val="FF0000"/>
          </a:solidFill>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pPr>
              <a:defRPr/>
            </a:pPr>
            <a:fld id="{7EC81B78-76CE-45D9-A06C-C86E5BCD6669}" type="datetimeFigureOut">
              <a:rPr lang="en-US"/>
              <a:pPr>
                <a:defRPr/>
              </a:pPr>
              <a:t>12/3/2018</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pPr>
              <a:defRPr/>
            </a:pPr>
            <a:fld id="{77FD0D75-6CDC-41A5-85B1-7A97F13F6B45}" type="slidenum">
              <a:rPr lang="en-US"/>
              <a:pPr>
                <a:defRPr/>
              </a:pPr>
              <a:t>‹#›</a:t>
            </a:fld>
            <a:endParaRPr lang="en-US"/>
          </a:p>
        </p:txBody>
      </p:sp>
    </p:spTree>
    <p:extLst>
      <p:ext uri="{BB962C8B-B14F-4D97-AF65-F5344CB8AC3E}">
        <p14:creationId xmlns:p14="http://schemas.microsoft.com/office/powerpoint/2010/main" val="3877184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3324" tIns="46662" rIns="93324" bIns="46662"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978275" y="0"/>
            <a:ext cx="3043238" cy="466725"/>
          </a:xfrm>
          <a:prstGeom prst="rect">
            <a:avLst/>
          </a:prstGeom>
        </p:spPr>
        <p:txBody>
          <a:bodyPr vert="horz" lIns="93324" tIns="46662" rIns="93324" bIns="46662" rtlCol="0"/>
          <a:lstStyle>
            <a:lvl1pPr algn="r" eaLnBrk="1" hangingPunct="1">
              <a:defRPr sz="1200"/>
            </a:lvl1pPr>
          </a:lstStyle>
          <a:p>
            <a:pPr>
              <a:defRPr/>
            </a:pPr>
            <a:fld id="{7B355A4E-263C-4923-9AC5-BB28E6E5BF53}" type="datetimeFigureOut">
              <a:rPr lang="en-US"/>
              <a:pPr>
                <a:defRPr/>
              </a:pPr>
              <a:t>12/3/2018</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1675" y="4479925"/>
            <a:ext cx="5619750" cy="3665538"/>
          </a:xfrm>
          <a:prstGeom prst="rect">
            <a:avLst/>
          </a:prstGeom>
        </p:spPr>
        <p:txBody>
          <a:bodyPr vert="horz" lIns="93324" tIns="46662" rIns="93324" bIns="46662"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43238" cy="466725"/>
          </a:xfrm>
          <a:prstGeom prst="rect">
            <a:avLst/>
          </a:prstGeom>
        </p:spPr>
        <p:txBody>
          <a:bodyPr vert="horz" lIns="93324" tIns="46662" rIns="93324" bIns="46662"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978275" y="8842375"/>
            <a:ext cx="3043238" cy="466725"/>
          </a:xfrm>
          <a:prstGeom prst="rect">
            <a:avLst/>
          </a:prstGeom>
        </p:spPr>
        <p:txBody>
          <a:bodyPr vert="horz" lIns="93324" tIns="46662" rIns="93324" bIns="46662" rtlCol="0" anchor="b"/>
          <a:lstStyle>
            <a:lvl1pPr algn="r" eaLnBrk="1" hangingPunct="1">
              <a:defRPr sz="1200"/>
            </a:lvl1pPr>
          </a:lstStyle>
          <a:p>
            <a:pPr>
              <a:defRPr/>
            </a:pPr>
            <a:fld id="{B8AC2777-4094-41C9-805B-7D059FDC9F30}" type="slidenum">
              <a:rPr lang="en-US"/>
              <a:pPr>
                <a:defRPr/>
              </a:pPr>
              <a:t>‹#›</a:t>
            </a:fld>
            <a:endParaRPr lang="en-US"/>
          </a:p>
        </p:txBody>
      </p:sp>
    </p:spTree>
    <p:extLst>
      <p:ext uri="{BB962C8B-B14F-4D97-AF65-F5344CB8AC3E}">
        <p14:creationId xmlns:p14="http://schemas.microsoft.com/office/powerpoint/2010/main" val="184996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 you very much for being here with me today. I am going to present my thesis which is the…</a:t>
            </a:r>
          </a:p>
        </p:txBody>
      </p:sp>
      <p:sp>
        <p:nvSpPr>
          <p:cNvPr id="4" name="Slide Number Placeholder 3"/>
          <p:cNvSpPr>
            <a:spLocks noGrp="1"/>
          </p:cNvSpPr>
          <p:nvPr>
            <p:ph type="sldNum" sz="quarter" idx="10"/>
          </p:nvPr>
        </p:nvSpPr>
        <p:spPr/>
        <p:txBody>
          <a:bodyPr/>
          <a:lstStyle/>
          <a:p>
            <a:pPr>
              <a:defRPr/>
            </a:pPr>
            <a:fld id="{B8AC2777-4094-41C9-805B-7D059FDC9F30}" type="slidenum">
              <a:rPr lang="en-US" smtClean="0"/>
              <a:pPr>
                <a:defRPr/>
              </a:pPr>
              <a:t>1</a:t>
            </a:fld>
            <a:endParaRPr lang="en-US"/>
          </a:p>
        </p:txBody>
      </p:sp>
    </p:spTree>
    <p:extLst>
      <p:ext uri="{BB962C8B-B14F-4D97-AF65-F5344CB8AC3E}">
        <p14:creationId xmlns:p14="http://schemas.microsoft.com/office/powerpoint/2010/main" val="149934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wouldn’t be completed without your support and guidance. A special thank to my adviser, dr. Thakur for your warm and kind advice. I appreciate your acceptance to be my committee members, Dr. </a:t>
            </a:r>
            <a:r>
              <a:rPr lang="en-US" dirty="0" err="1"/>
              <a:t>Chawathe</a:t>
            </a:r>
            <a:r>
              <a:rPr lang="en-US" dirty="0"/>
              <a:t> and Dr. Qin. I also want to acknowledge the post docs in EIP for their tremendous helps during the progress of my thesis.</a:t>
            </a:r>
          </a:p>
        </p:txBody>
      </p:sp>
      <p:sp>
        <p:nvSpPr>
          <p:cNvPr id="4" name="Slide Number Placeholder 3"/>
          <p:cNvSpPr>
            <a:spLocks noGrp="1"/>
          </p:cNvSpPr>
          <p:nvPr>
            <p:ph type="sldNum" sz="quarter" idx="10"/>
          </p:nvPr>
        </p:nvSpPr>
        <p:spPr/>
        <p:txBody>
          <a:bodyPr/>
          <a:lstStyle/>
          <a:p>
            <a:pPr>
              <a:defRPr/>
            </a:pPr>
            <a:fld id="{B8AC2777-4094-41C9-805B-7D059FDC9F30}" type="slidenum">
              <a:rPr lang="en-US" smtClean="0"/>
              <a:pPr>
                <a:defRPr/>
              </a:pPr>
              <a:t>2</a:t>
            </a:fld>
            <a:endParaRPr lang="en-US"/>
          </a:p>
        </p:txBody>
      </p:sp>
    </p:spTree>
    <p:extLst>
      <p:ext uri="{BB962C8B-B14F-4D97-AF65-F5344CB8AC3E}">
        <p14:creationId xmlns:p14="http://schemas.microsoft.com/office/powerpoint/2010/main" val="132050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topics I will cover today include…The key messages I would like to convey are the following…</a:t>
            </a:r>
          </a:p>
        </p:txBody>
      </p:sp>
      <p:sp>
        <p:nvSpPr>
          <p:cNvPr id="4" name="Slide Number Placeholder 3"/>
          <p:cNvSpPr>
            <a:spLocks noGrp="1"/>
          </p:cNvSpPr>
          <p:nvPr>
            <p:ph type="sldNum" sz="quarter" idx="10"/>
          </p:nvPr>
        </p:nvSpPr>
        <p:spPr/>
        <p:txBody>
          <a:bodyPr/>
          <a:lstStyle/>
          <a:p>
            <a:pPr>
              <a:defRPr/>
            </a:pPr>
            <a:fld id="{B8AC2777-4094-41C9-805B-7D059FDC9F30}" type="slidenum">
              <a:rPr lang="en-US" smtClean="0"/>
              <a:pPr>
                <a:defRPr/>
              </a:pPr>
              <a:t>3</a:t>
            </a:fld>
            <a:endParaRPr lang="en-US"/>
          </a:p>
        </p:txBody>
      </p:sp>
    </p:spTree>
    <p:extLst>
      <p:ext uri="{BB962C8B-B14F-4D97-AF65-F5344CB8AC3E}">
        <p14:creationId xmlns:p14="http://schemas.microsoft.com/office/powerpoint/2010/main" val="105949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description of my thesis…</a:t>
            </a:r>
          </a:p>
        </p:txBody>
      </p:sp>
      <p:sp>
        <p:nvSpPr>
          <p:cNvPr id="4" name="Slide Number Placeholder 3"/>
          <p:cNvSpPr>
            <a:spLocks noGrp="1"/>
          </p:cNvSpPr>
          <p:nvPr>
            <p:ph type="sldNum" sz="quarter" idx="10"/>
          </p:nvPr>
        </p:nvSpPr>
        <p:spPr/>
        <p:txBody>
          <a:bodyPr/>
          <a:lstStyle/>
          <a:p>
            <a:pPr>
              <a:defRPr/>
            </a:pPr>
            <a:fld id="{B8AC2777-4094-41C9-805B-7D059FDC9F30}" type="slidenum">
              <a:rPr lang="en-US" smtClean="0"/>
              <a:pPr>
                <a:defRPr/>
              </a:pPr>
              <a:t>4</a:t>
            </a:fld>
            <a:endParaRPr lang="en-US"/>
          </a:p>
        </p:txBody>
      </p:sp>
    </p:spTree>
    <p:extLst>
      <p:ext uri="{BB962C8B-B14F-4D97-AF65-F5344CB8AC3E}">
        <p14:creationId xmlns:p14="http://schemas.microsoft.com/office/powerpoint/2010/main" val="235660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jump into my data modeling, I would like to provide some background about the fields from which I collect my data.</a:t>
            </a:r>
          </a:p>
          <a:p>
            <a:r>
              <a:rPr lang="en-US" dirty="0"/>
              <a:t>(</a:t>
            </a:r>
            <a:r>
              <a:rPr lang="en-US" dirty="0" err="1"/>
              <a:t>Kh</a:t>
            </a:r>
            <a:r>
              <a:rPr lang="en-US" dirty="0"/>
              <a:t>), (phi So h) maps may help to investigate more but here we are limited to only the available information for interpretation. </a:t>
            </a:r>
          </a:p>
        </p:txBody>
      </p:sp>
      <p:sp>
        <p:nvSpPr>
          <p:cNvPr id="4" name="Slide Number Placeholder 3"/>
          <p:cNvSpPr>
            <a:spLocks noGrp="1"/>
          </p:cNvSpPr>
          <p:nvPr>
            <p:ph type="sldNum" sz="quarter" idx="10"/>
          </p:nvPr>
        </p:nvSpPr>
        <p:spPr/>
        <p:txBody>
          <a:bodyPr/>
          <a:lstStyle/>
          <a:p>
            <a:pPr>
              <a:defRPr/>
            </a:pPr>
            <a:fld id="{B8AC2777-4094-41C9-805B-7D059FDC9F30}" type="slidenum">
              <a:rPr lang="en-US" smtClean="0"/>
              <a:pPr>
                <a:defRPr/>
              </a:pPr>
              <a:t>5</a:t>
            </a:fld>
            <a:endParaRPr lang="en-US"/>
          </a:p>
        </p:txBody>
      </p:sp>
    </p:spTree>
    <p:extLst>
      <p:ext uri="{BB962C8B-B14F-4D97-AF65-F5344CB8AC3E}">
        <p14:creationId xmlns:p14="http://schemas.microsoft.com/office/powerpoint/2010/main" val="3502608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AC2777-4094-41C9-805B-7D059FDC9F30}" type="slidenum">
              <a:rPr lang="en-US" smtClean="0"/>
              <a:pPr>
                <a:defRPr/>
              </a:pPr>
              <a:t>7</a:t>
            </a:fld>
            <a:endParaRPr lang="en-US"/>
          </a:p>
        </p:txBody>
      </p:sp>
    </p:spTree>
    <p:extLst>
      <p:ext uri="{BB962C8B-B14F-4D97-AF65-F5344CB8AC3E}">
        <p14:creationId xmlns:p14="http://schemas.microsoft.com/office/powerpoint/2010/main" val="2210806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Both fields are operated in conventional approach (vertical wells) whereas the reservoir properties indicate it is very close to unconventional reservoir type. </a:t>
            </a:r>
          </a:p>
          <a:p>
            <a:endParaRPr lang="en-US" dirty="0"/>
          </a:p>
        </p:txBody>
      </p:sp>
      <p:sp>
        <p:nvSpPr>
          <p:cNvPr id="4" name="Slide Number Placeholder 3"/>
          <p:cNvSpPr>
            <a:spLocks noGrp="1"/>
          </p:cNvSpPr>
          <p:nvPr>
            <p:ph type="sldNum" sz="quarter" idx="10"/>
          </p:nvPr>
        </p:nvSpPr>
        <p:spPr/>
        <p:txBody>
          <a:bodyPr/>
          <a:lstStyle/>
          <a:p>
            <a:pPr>
              <a:defRPr/>
            </a:pPr>
            <a:fld id="{B8AC2777-4094-41C9-805B-7D059FDC9F30}" type="slidenum">
              <a:rPr lang="en-US" smtClean="0"/>
              <a:pPr>
                <a:defRPr/>
              </a:pPr>
              <a:t>8</a:t>
            </a:fld>
            <a:endParaRPr lang="en-US"/>
          </a:p>
        </p:txBody>
      </p:sp>
    </p:spTree>
    <p:extLst>
      <p:ext uri="{BB962C8B-B14F-4D97-AF65-F5344CB8AC3E}">
        <p14:creationId xmlns:p14="http://schemas.microsoft.com/office/powerpoint/2010/main" val="1987570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lvl1pPr>
              <a:defRPr sz="3600"/>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935034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226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878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107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6642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871203"/>
            <a:ext cx="5384800" cy="525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871203"/>
            <a:ext cx="5384800" cy="525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48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8079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506291"/>
            <a:ext cx="5386917" cy="4619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8079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506291"/>
            <a:ext cx="5389033" cy="4619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18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21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51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4325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314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31813" y="73025"/>
            <a:ext cx="113014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531813" y="852488"/>
            <a:ext cx="11301412" cy="537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Rectangle 7"/>
          <p:cNvSpPr>
            <a:spLocks noChangeArrowheads="1"/>
          </p:cNvSpPr>
          <p:nvPr userDrawn="1"/>
        </p:nvSpPr>
        <p:spPr bwMode="auto">
          <a:xfrm>
            <a:off x="23813" y="6342063"/>
            <a:ext cx="12131675" cy="454025"/>
          </a:xfrm>
          <a:prstGeom prst="rect">
            <a:avLst/>
          </a:prstGeom>
          <a:solidFill>
            <a:srgbClr val="C3092B"/>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defRPr/>
            </a:pPr>
            <a:endParaRPr lang="en-US" dirty="0">
              <a:solidFill>
                <a:schemeClr val="lt1"/>
              </a:solidFill>
              <a:latin typeface="+mn-lt"/>
              <a:ea typeface="+mn-ea"/>
            </a:endParaRPr>
          </a:p>
        </p:txBody>
      </p:sp>
      <p:sp>
        <p:nvSpPr>
          <p:cNvPr id="28" name="Slide Number Placeholder 5"/>
          <p:cNvSpPr txBox="1">
            <a:spLocks/>
          </p:cNvSpPr>
          <p:nvPr userDrawn="1"/>
        </p:nvSpPr>
        <p:spPr>
          <a:xfrm>
            <a:off x="10593388" y="6399213"/>
            <a:ext cx="1417637" cy="365125"/>
          </a:xfrm>
          <a:prstGeom prst="rect">
            <a:avLst/>
          </a:prstGeom>
        </p:spPr>
        <p:txBody>
          <a:bodyPr/>
          <a:lstStyle>
            <a:defPPr>
              <a:defRPr lang="en-US"/>
            </a:defPPr>
            <a:lvl1pPr algn="l" defTabSz="457200" rtl="0" eaLnBrk="0" fontAlgn="base" hangingPunct="0">
              <a:spcBef>
                <a:spcPct val="0"/>
              </a:spcBef>
              <a:spcAft>
                <a:spcPct val="0"/>
              </a:spcAft>
              <a:defRPr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r">
              <a:defRPr/>
            </a:pPr>
            <a:fld id="{4763B66E-94A2-46FB-9CE8-D1F3D7236C4E}" type="slidenum">
              <a:rPr lang="en-US" altLang="en-US"/>
              <a:pPr algn="r">
                <a:defRPr/>
              </a:pPr>
              <a:t>‹#›</a:t>
            </a:fld>
            <a:endParaRPr lang="en-US" altLang="en-US" dirty="0"/>
          </a:p>
        </p:txBody>
      </p:sp>
      <p:sp>
        <p:nvSpPr>
          <p:cNvPr id="2" name="TextBox 23"/>
          <p:cNvSpPr txBox="1">
            <a:spLocks noChangeArrowheads="1"/>
          </p:cNvSpPr>
          <p:nvPr userDrawn="1"/>
        </p:nvSpPr>
        <p:spPr bwMode="auto">
          <a:xfrm>
            <a:off x="1538288" y="6381750"/>
            <a:ext cx="3246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defRPr/>
            </a:pPr>
            <a:r>
              <a:rPr lang="en-US" altLang="en-US" dirty="0">
                <a:solidFill>
                  <a:schemeClr val="bg1"/>
                </a:solidFill>
                <a:latin typeface="Adobe Fan Heiti Std B" panose="020B0700000000000000"/>
                <a:ea typeface="Adobe Fan Heiti Std B" panose="020B0700000000000000"/>
                <a:cs typeface="Adobe Fan Heiti Std B" panose="020B0700000000000000"/>
              </a:rPr>
              <a:t>ENERGY INDUSTRY PARTNERSHIPS</a:t>
            </a:r>
          </a:p>
        </p:txBody>
      </p:sp>
      <p:sp>
        <p:nvSpPr>
          <p:cNvPr id="11" name="TextBox 23"/>
          <p:cNvSpPr txBox="1">
            <a:spLocks noChangeArrowheads="1"/>
          </p:cNvSpPr>
          <p:nvPr userDrawn="1"/>
        </p:nvSpPr>
        <p:spPr bwMode="auto">
          <a:xfrm>
            <a:off x="6253163" y="6267450"/>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defRPr/>
            </a:pPr>
            <a:r>
              <a:rPr lang="en-US" altLang="en-US" sz="2800" dirty="0">
                <a:solidFill>
                  <a:schemeClr val="bg1"/>
                </a:solidFill>
                <a:latin typeface="Adobe Fan Heiti Std B" panose="020B0700000000000000"/>
                <a:ea typeface="Adobe Fan Heiti Std B" panose="020B0700000000000000"/>
                <a:cs typeface="Adobe Fan Heiti Std B" panose="020B0700000000000000"/>
              </a:rPr>
              <a:t>|</a:t>
            </a:r>
          </a:p>
        </p:txBody>
      </p:sp>
      <p:sp>
        <p:nvSpPr>
          <p:cNvPr id="3" name="Rectangle 2"/>
          <p:cNvSpPr/>
          <p:nvPr userDrawn="1"/>
        </p:nvSpPr>
        <p:spPr>
          <a:xfrm>
            <a:off x="0" y="0"/>
            <a:ext cx="12192000" cy="6827838"/>
          </a:xfrm>
          <a:prstGeom prst="rect">
            <a:avLst/>
          </a:prstGeom>
          <a:noFill/>
          <a:ln w="60325" cmpd="dbl">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33" name="Picture 15" descr="http://www.uh.edu/marketing/brand/graphic-standards/_img/logo-athletics-uh-red.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1750" y="6340475"/>
            <a:ext cx="50006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8"/>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829550" y="6391275"/>
            <a:ext cx="2533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457200" rtl="0" eaLnBrk="0" fontAlgn="base" hangingPunct="0">
        <a:spcBef>
          <a:spcPct val="0"/>
        </a:spcBef>
        <a:spcAft>
          <a:spcPct val="0"/>
        </a:spcAft>
        <a:defRPr sz="3200" b="1"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3200" b="1">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3200" b="1">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3200" b="1">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3200" b="1">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Clr>
          <a:srgbClr val="C00000"/>
        </a:buClr>
        <a:buFont typeface="Wingdings" panose="05000000000000000000" pitchFamily="2" charset="2"/>
        <a:buChar char="§"/>
        <a:defRPr sz="28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Clr>
          <a:srgbClr val="C00000"/>
        </a:buClr>
        <a:buSzPct val="70000"/>
        <a:buFont typeface="Wingdings" panose="05000000000000000000" pitchFamily="2" charset="2"/>
        <a:buChar char="Ø"/>
        <a:defRPr sz="24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Clr>
          <a:srgbClr val="C00000"/>
        </a:buClr>
        <a:buFont typeface="Arial" panose="020B0604020202020204" pitchFamily="34" charset="0"/>
        <a:buChar char="•"/>
        <a:defRPr sz="20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Clr>
          <a:srgbClr val="C00000"/>
        </a:buClr>
        <a:buFont typeface="Arial" panose="020B0604020202020204" pitchFamily="34" charset="0"/>
        <a:buChar char="–"/>
        <a:defRPr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Clr>
          <a:srgbClr val="C00000"/>
        </a:buClr>
        <a:buFont typeface="Arial" panose="020B0604020202020204" pitchFamily="34" charset="0"/>
        <a:buChar char="»"/>
        <a:defRPr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832851"/>
            <a:ext cx="10363200" cy="1470025"/>
          </a:xfrm>
        </p:spPr>
        <p:txBody>
          <a:bodyPr/>
          <a:lstStyle/>
          <a:p>
            <a:r>
              <a:rPr lang="en-US" dirty="0"/>
              <a:t>Application of Data Analytics to Prediction of Initial Production in Tight Oil Reservoir</a:t>
            </a:r>
          </a:p>
        </p:txBody>
      </p:sp>
      <p:sp>
        <p:nvSpPr>
          <p:cNvPr id="3" name="Subtitle 2"/>
          <p:cNvSpPr>
            <a:spLocks noGrp="1"/>
          </p:cNvSpPr>
          <p:nvPr>
            <p:ph type="subTitle" idx="1"/>
          </p:nvPr>
        </p:nvSpPr>
        <p:spPr>
          <a:xfrm>
            <a:off x="1828800" y="2302876"/>
            <a:ext cx="8534400" cy="954130"/>
          </a:xfrm>
        </p:spPr>
        <p:txBody>
          <a:bodyPr/>
          <a:lstStyle/>
          <a:p>
            <a:r>
              <a:rPr lang="en-US" sz="2000" dirty="0"/>
              <a:t>Nathan Tran Master Thesis Update</a:t>
            </a:r>
          </a:p>
          <a:p>
            <a:r>
              <a:rPr lang="en-US" sz="2000" dirty="0"/>
              <a:t>August 24</a:t>
            </a:r>
            <a:r>
              <a:rPr lang="en-US" sz="2000" baseline="30000" dirty="0"/>
              <a:t>th</a:t>
            </a:r>
            <a:r>
              <a:rPr lang="en-US" sz="2000" dirty="0"/>
              <a:t> 2018</a:t>
            </a:r>
          </a:p>
        </p:txBody>
      </p:sp>
      <p:sp>
        <p:nvSpPr>
          <p:cNvPr id="4" name="Rectangle 3"/>
          <p:cNvSpPr/>
          <p:nvPr/>
        </p:nvSpPr>
        <p:spPr>
          <a:xfrm>
            <a:off x="827773" y="3848919"/>
            <a:ext cx="6096000" cy="1323439"/>
          </a:xfrm>
          <a:prstGeom prst="rect">
            <a:avLst/>
          </a:prstGeom>
        </p:spPr>
        <p:txBody>
          <a:bodyPr>
            <a:spAutoFit/>
          </a:bodyPr>
          <a:lstStyle/>
          <a:p>
            <a:r>
              <a:rPr lang="en-US" sz="1600" b="1" dirty="0"/>
              <a:t>Chair of the Committee </a:t>
            </a:r>
          </a:p>
          <a:p>
            <a:endParaRPr lang="en-US" sz="1600" b="1" dirty="0"/>
          </a:p>
          <a:p>
            <a:r>
              <a:rPr lang="en-US" sz="1600" b="1" dirty="0"/>
              <a:t>Dr. Ganesh Thakur</a:t>
            </a:r>
          </a:p>
          <a:p>
            <a:r>
              <a:rPr lang="en-US" sz="1600" b="1" dirty="0"/>
              <a:t>Distinguished Professor Of Petroleum Engineering and Director of UH Energy Industrial Partnerships</a:t>
            </a:r>
          </a:p>
        </p:txBody>
      </p:sp>
      <p:sp>
        <p:nvSpPr>
          <p:cNvPr id="5" name="TextBox 4"/>
          <p:cNvSpPr txBox="1"/>
          <p:nvPr/>
        </p:nvSpPr>
        <p:spPr>
          <a:xfrm>
            <a:off x="7229031" y="3812980"/>
            <a:ext cx="4058194" cy="3539430"/>
          </a:xfrm>
          <a:prstGeom prst="rect">
            <a:avLst/>
          </a:prstGeom>
          <a:noFill/>
        </p:spPr>
        <p:txBody>
          <a:bodyPr wrap="square" rtlCol="0">
            <a:spAutoFit/>
          </a:bodyPr>
          <a:lstStyle/>
          <a:p>
            <a:pPr defTabSz="457200">
              <a:spcBef>
                <a:spcPct val="0"/>
              </a:spcBef>
            </a:pPr>
            <a:r>
              <a:rPr lang="en-US" sz="1600" b="1" dirty="0">
                <a:ea typeface="+mj-ea"/>
                <a:cs typeface="Arial" panose="020B0604020202020204" pitchFamily="34" charset="0"/>
              </a:rPr>
              <a:t>Committee members</a:t>
            </a:r>
          </a:p>
          <a:p>
            <a:pPr defTabSz="457200">
              <a:spcBef>
                <a:spcPct val="0"/>
              </a:spcBef>
            </a:pPr>
            <a:endParaRPr lang="en-US" sz="1600" b="1" dirty="0">
              <a:latin typeface="+mj-lt"/>
              <a:ea typeface="+mj-ea"/>
              <a:cs typeface="+mj-cs"/>
            </a:endParaRPr>
          </a:p>
          <a:p>
            <a:r>
              <a:rPr lang="en-US" sz="1600" b="1" dirty="0"/>
              <a:t>Dr. </a:t>
            </a:r>
            <a:r>
              <a:rPr lang="en-US" sz="1600" b="1" dirty="0" err="1"/>
              <a:t>Adwait</a:t>
            </a:r>
            <a:r>
              <a:rPr lang="en-US" sz="1600" b="1" dirty="0"/>
              <a:t> </a:t>
            </a:r>
            <a:r>
              <a:rPr lang="en-US" sz="1600" b="1" dirty="0" err="1"/>
              <a:t>Chawathe</a:t>
            </a:r>
            <a:endParaRPr lang="en-US" sz="1600" b="1" dirty="0"/>
          </a:p>
          <a:p>
            <a:r>
              <a:rPr lang="en-US" sz="1600" b="1" dirty="0"/>
              <a:t>Unit Manager</a:t>
            </a:r>
          </a:p>
          <a:p>
            <a:r>
              <a:rPr lang="en-US" sz="1600" b="1" dirty="0"/>
              <a:t>Chevron Corporation</a:t>
            </a:r>
          </a:p>
          <a:p>
            <a:endParaRPr lang="en-US" sz="1600" dirty="0"/>
          </a:p>
          <a:p>
            <a:r>
              <a:rPr lang="en-US" sz="1600" b="1" dirty="0"/>
              <a:t>Dr. Guan Qin</a:t>
            </a:r>
          </a:p>
          <a:p>
            <a:r>
              <a:rPr lang="en-US" sz="1600" b="1" dirty="0"/>
              <a:t>Professor</a:t>
            </a:r>
          </a:p>
          <a:p>
            <a:r>
              <a:rPr lang="en-US" sz="1600" b="1" dirty="0"/>
              <a:t>Department of Petroleum Engineering </a:t>
            </a:r>
          </a:p>
          <a:p>
            <a:endParaRPr lang="en-US" sz="1600" dirty="0"/>
          </a:p>
          <a:p>
            <a:endParaRPr lang="en-US" sz="1600" dirty="0"/>
          </a:p>
          <a:p>
            <a:endParaRPr lang="en-US" sz="1600" dirty="0"/>
          </a:p>
          <a:p>
            <a:r>
              <a:rPr lang="en-US" sz="1600" dirty="0"/>
              <a:t> </a:t>
            </a:r>
          </a:p>
          <a:p>
            <a:endParaRPr lang="en-US" sz="1600" dirty="0"/>
          </a:p>
        </p:txBody>
      </p:sp>
    </p:spTree>
    <p:extLst>
      <p:ext uri="{BB962C8B-B14F-4D97-AF65-F5344CB8AC3E}">
        <p14:creationId xmlns:p14="http://schemas.microsoft.com/office/powerpoint/2010/main" val="2804369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to Predict IP</a:t>
            </a:r>
          </a:p>
        </p:txBody>
      </p:sp>
      <p:sp>
        <p:nvSpPr>
          <p:cNvPr id="3" name="Content Placeholder 2"/>
          <p:cNvSpPr>
            <a:spLocks noGrp="1"/>
          </p:cNvSpPr>
          <p:nvPr>
            <p:ph idx="1"/>
          </p:nvPr>
        </p:nvSpPr>
        <p:spPr>
          <a:xfrm>
            <a:off x="462144" y="1009242"/>
            <a:ext cx="11301412" cy="5370512"/>
          </a:xfrm>
        </p:spPr>
        <p:txBody>
          <a:bodyPr/>
          <a:lstStyle/>
          <a:p>
            <a:r>
              <a:rPr lang="en-US" sz="2000" b="1" dirty="0"/>
              <a:t>Infill drilling has been a strategy to provide incremental production in LT reservoir. Some infill wells have good performance while some others do not. Evaluating the performance of new wells before drilling them will be a valuable information.</a:t>
            </a:r>
          </a:p>
          <a:p>
            <a:endParaRPr lang="en-US" sz="2000" b="1" dirty="0"/>
          </a:p>
          <a:p>
            <a:r>
              <a:rPr lang="en-US" sz="2000" b="1" dirty="0"/>
              <a:t>Well performance is strongly affected by different properties in the reservoir. There is a need to incorporate all these possibly correlated properties into a model to evaluate wells’ performance.</a:t>
            </a:r>
          </a:p>
          <a:p>
            <a:endParaRPr lang="en-US" sz="2000" b="1" dirty="0"/>
          </a:p>
          <a:p>
            <a:r>
              <a:rPr lang="en-US" sz="2000" b="1" dirty="0"/>
              <a:t>Initial production: a stabilized rate during the first six month of oil production</a:t>
            </a:r>
          </a:p>
          <a:p>
            <a:endParaRPr lang="en-US" sz="2000" b="1" dirty="0"/>
          </a:p>
          <a:p>
            <a:r>
              <a:rPr lang="en-US" sz="2000" b="1" dirty="0"/>
              <a:t>IP rate is important because it is used for decline curve analysis to forecast cumulative production. The instantaneous rates and cumulative production are major parameters in economical analysis to assist decision making. </a:t>
            </a:r>
          </a:p>
          <a:p>
            <a:endParaRPr lang="en-US" sz="2000" b="1" dirty="0"/>
          </a:p>
          <a:p>
            <a:r>
              <a:rPr lang="en-US" sz="2000" b="1" dirty="0"/>
              <a:t>It is desired to develop a quick tool to predict IP for future infill wells. </a:t>
            </a:r>
          </a:p>
        </p:txBody>
      </p:sp>
    </p:spTree>
    <p:extLst>
      <p:ext uri="{BB962C8B-B14F-4D97-AF65-F5344CB8AC3E}">
        <p14:creationId xmlns:p14="http://schemas.microsoft.com/office/powerpoint/2010/main" val="4237547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r>
              <a:rPr lang="en-US" dirty="0"/>
              <a:t>Goal: quick tool to predict IP for future infill wells.</a:t>
            </a:r>
          </a:p>
          <a:p>
            <a:r>
              <a:rPr lang="en-US" dirty="0"/>
              <a:t>Linear regression is a great candidate because it is very fast and the resulted model can be easy to understand. In addition, it is less prone to overfitting.</a:t>
            </a:r>
          </a:p>
          <a:p>
            <a:r>
              <a:rPr lang="en-US" dirty="0"/>
              <a:t>However, linear regression cannot model complex relationships. Also, it cannot capture nonlinear relationships.</a:t>
            </a:r>
          </a:p>
          <a:p>
            <a:r>
              <a:rPr lang="en-US" dirty="0"/>
              <a:t>Solution: describe in detail all the parameters possibly affecting the IP. Principal component analysis (PCA) will be used to transform the input to handle the nonlinear relationship and collinearity. </a:t>
            </a:r>
          </a:p>
        </p:txBody>
      </p:sp>
    </p:spTree>
    <p:extLst>
      <p:ext uri="{BB962C8B-B14F-4D97-AF65-F5344CB8AC3E}">
        <p14:creationId xmlns:p14="http://schemas.microsoft.com/office/powerpoint/2010/main" val="169849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Flow</a:t>
            </a:r>
          </a:p>
        </p:txBody>
      </p:sp>
      <p:sp>
        <p:nvSpPr>
          <p:cNvPr id="4" name="Rectangle 3"/>
          <p:cNvSpPr/>
          <p:nvPr/>
        </p:nvSpPr>
        <p:spPr>
          <a:xfrm>
            <a:off x="1444263" y="852488"/>
            <a:ext cx="9476511" cy="44060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Define target function (IP) </a:t>
            </a:r>
          </a:p>
        </p:txBody>
      </p:sp>
      <p:sp>
        <p:nvSpPr>
          <p:cNvPr id="5" name="Rectangle 4"/>
          <p:cNvSpPr/>
          <p:nvPr/>
        </p:nvSpPr>
        <p:spPr>
          <a:xfrm>
            <a:off x="1444260" y="1669184"/>
            <a:ext cx="9476511" cy="44060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Identify all key parameters dictating IP</a:t>
            </a:r>
          </a:p>
        </p:txBody>
      </p:sp>
      <p:sp>
        <p:nvSpPr>
          <p:cNvPr id="6" name="Rectangle 5"/>
          <p:cNvSpPr/>
          <p:nvPr/>
        </p:nvSpPr>
        <p:spPr>
          <a:xfrm>
            <a:off x="1444261" y="2485880"/>
            <a:ext cx="9476511" cy="44060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Collect and process data relevant to the key parameters </a:t>
            </a:r>
          </a:p>
        </p:txBody>
      </p:sp>
      <p:sp>
        <p:nvSpPr>
          <p:cNvPr id="7" name="Rectangle 6"/>
          <p:cNvSpPr/>
          <p:nvPr/>
        </p:nvSpPr>
        <p:spPr>
          <a:xfrm>
            <a:off x="1444259" y="3305318"/>
            <a:ext cx="9476511" cy="44060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Data transformation (PCA)</a:t>
            </a:r>
          </a:p>
        </p:txBody>
      </p:sp>
      <p:sp>
        <p:nvSpPr>
          <p:cNvPr id="8" name="Rectangle 7"/>
          <p:cNvSpPr/>
          <p:nvPr/>
        </p:nvSpPr>
        <p:spPr>
          <a:xfrm>
            <a:off x="1444263" y="4122014"/>
            <a:ext cx="9476511" cy="44060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Linear regression to develop prediction model</a:t>
            </a:r>
          </a:p>
        </p:txBody>
      </p:sp>
      <p:sp>
        <p:nvSpPr>
          <p:cNvPr id="9" name="Rectangle 8"/>
          <p:cNvSpPr/>
          <p:nvPr/>
        </p:nvSpPr>
        <p:spPr>
          <a:xfrm>
            <a:off x="1444258" y="4938710"/>
            <a:ext cx="9476511" cy="44060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Blind test</a:t>
            </a:r>
          </a:p>
        </p:txBody>
      </p:sp>
      <p:sp>
        <p:nvSpPr>
          <p:cNvPr id="10" name="Rectangle 9"/>
          <p:cNvSpPr/>
          <p:nvPr/>
        </p:nvSpPr>
        <p:spPr>
          <a:xfrm>
            <a:off x="1444263" y="5755406"/>
            <a:ext cx="9476511" cy="44060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Finalize the model</a:t>
            </a:r>
          </a:p>
        </p:txBody>
      </p:sp>
      <p:sp>
        <p:nvSpPr>
          <p:cNvPr id="11" name="Down Arrow 10"/>
          <p:cNvSpPr/>
          <p:nvPr/>
        </p:nvSpPr>
        <p:spPr>
          <a:xfrm>
            <a:off x="5957455" y="1344000"/>
            <a:ext cx="378690" cy="27153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5957455" y="2155248"/>
            <a:ext cx="378690" cy="27153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5957455" y="2988612"/>
            <a:ext cx="378690" cy="27153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5957455" y="3798200"/>
            <a:ext cx="378690" cy="27153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wn Arrow 14"/>
          <p:cNvSpPr/>
          <p:nvPr/>
        </p:nvSpPr>
        <p:spPr>
          <a:xfrm>
            <a:off x="5957455" y="4614896"/>
            <a:ext cx="378690" cy="27153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5957455" y="5431592"/>
            <a:ext cx="378690" cy="27153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984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Factors Dictating IP</a:t>
            </a:r>
          </a:p>
        </p:txBody>
      </p:sp>
      <p:sp>
        <p:nvSpPr>
          <p:cNvPr id="4" name="Oval 3"/>
          <p:cNvSpPr/>
          <p:nvPr/>
        </p:nvSpPr>
        <p:spPr>
          <a:xfrm>
            <a:off x="5415901" y="2447636"/>
            <a:ext cx="1533236" cy="1357746"/>
          </a:xfrm>
          <a:prstGeom prst="ellipse">
            <a:avLst/>
          </a:prstGeom>
          <a:solidFill>
            <a:schemeClr val="accent2">
              <a:lumMod val="20000"/>
              <a:lumOff val="80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tx1"/>
                </a:solidFill>
              </a:rPr>
              <a:t>IP</a:t>
            </a:r>
          </a:p>
        </p:txBody>
      </p:sp>
      <p:sp>
        <p:nvSpPr>
          <p:cNvPr id="5" name="Oval 4"/>
          <p:cNvSpPr/>
          <p:nvPr/>
        </p:nvSpPr>
        <p:spPr>
          <a:xfrm>
            <a:off x="2429875" y="1021195"/>
            <a:ext cx="2594192" cy="1357746"/>
          </a:xfrm>
          <a:prstGeom prst="ellipse">
            <a:avLst/>
          </a:prstGeom>
          <a:solidFill>
            <a:schemeClr val="accent4">
              <a:lumMod val="60000"/>
              <a:lumOff val="40000"/>
            </a:schemeClr>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Rock and Fluid</a:t>
            </a:r>
          </a:p>
          <a:p>
            <a:pPr algn="ctr"/>
            <a:r>
              <a:rPr lang="en-US" sz="2000" b="1" dirty="0">
                <a:solidFill>
                  <a:schemeClr val="tx1"/>
                </a:solidFill>
              </a:rPr>
              <a:t>Characteristics</a:t>
            </a:r>
          </a:p>
        </p:txBody>
      </p:sp>
      <p:sp>
        <p:nvSpPr>
          <p:cNvPr id="6" name="Oval 5"/>
          <p:cNvSpPr/>
          <p:nvPr/>
        </p:nvSpPr>
        <p:spPr>
          <a:xfrm>
            <a:off x="7437008" y="1021195"/>
            <a:ext cx="2594192" cy="1357746"/>
          </a:xfrm>
          <a:prstGeom prst="ellipse">
            <a:avLst/>
          </a:prstGeom>
          <a:solidFill>
            <a:schemeClr val="accent5">
              <a:lumMod val="60000"/>
              <a:lumOff val="40000"/>
            </a:schemeClr>
          </a:solidFill>
          <a:ln>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Reservoir Structure</a:t>
            </a:r>
          </a:p>
        </p:txBody>
      </p:sp>
      <p:sp>
        <p:nvSpPr>
          <p:cNvPr id="7" name="Oval 6"/>
          <p:cNvSpPr/>
          <p:nvPr/>
        </p:nvSpPr>
        <p:spPr>
          <a:xfrm>
            <a:off x="7901182" y="3011010"/>
            <a:ext cx="2594192" cy="1357746"/>
          </a:xfrm>
          <a:prstGeom prst="ellipse">
            <a:avLst/>
          </a:prstGeom>
          <a:solidFill>
            <a:schemeClr val="accent3">
              <a:lumMod val="60000"/>
              <a:lumOff val="40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Reservoir Pressure and Drive Mechanism</a:t>
            </a:r>
          </a:p>
        </p:txBody>
      </p:sp>
      <p:sp>
        <p:nvSpPr>
          <p:cNvPr id="8" name="Right Arrow 7"/>
          <p:cNvSpPr/>
          <p:nvPr/>
        </p:nvSpPr>
        <p:spPr>
          <a:xfrm rot="8344146">
            <a:off x="6733118" y="2074970"/>
            <a:ext cx="988291" cy="457200"/>
          </a:xfrm>
          <a:prstGeom prst="rightArrow">
            <a:avLst/>
          </a:prstGeom>
          <a:solidFill>
            <a:schemeClr val="accent5">
              <a:lumMod val="60000"/>
              <a:lumOff val="40000"/>
            </a:schemeClr>
          </a:solidFill>
          <a:ln>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rot="1674342">
            <a:off x="4682602" y="2051626"/>
            <a:ext cx="988291" cy="457200"/>
          </a:xfrm>
          <a:prstGeom prst="rightArrow">
            <a:avLst/>
          </a:prstGeom>
          <a:solidFill>
            <a:schemeClr val="accent4">
              <a:lumMod val="60000"/>
              <a:lumOff val="40000"/>
            </a:schemeClr>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11610981">
            <a:off x="6950073" y="3235671"/>
            <a:ext cx="988291" cy="457200"/>
          </a:xfrm>
          <a:prstGeom prst="rightArrow">
            <a:avLst/>
          </a:prstGeom>
          <a:solidFill>
            <a:schemeClr val="accent3">
              <a:lumMod val="60000"/>
              <a:lumOff val="40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903044" y="3192650"/>
            <a:ext cx="2594192" cy="1357746"/>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Drilling and Completion Method</a:t>
            </a:r>
          </a:p>
        </p:txBody>
      </p:sp>
      <p:sp>
        <p:nvSpPr>
          <p:cNvPr id="12" name="Oval 11"/>
          <p:cNvSpPr/>
          <p:nvPr/>
        </p:nvSpPr>
        <p:spPr>
          <a:xfrm>
            <a:off x="4867611" y="4808130"/>
            <a:ext cx="2594192" cy="1357746"/>
          </a:xfrm>
          <a:prstGeom prst="ellipse">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Well’s Characteristics or Well Type</a:t>
            </a:r>
          </a:p>
        </p:txBody>
      </p:sp>
      <p:sp>
        <p:nvSpPr>
          <p:cNvPr id="13" name="Right Arrow 12"/>
          <p:cNvSpPr/>
          <p:nvPr/>
        </p:nvSpPr>
        <p:spPr>
          <a:xfrm rot="20678310">
            <a:off x="4463215" y="3408554"/>
            <a:ext cx="988291" cy="457200"/>
          </a:xfrm>
          <a:prstGeom prst="rightArrow">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rot="16200000">
            <a:off x="5704889" y="4137069"/>
            <a:ext cx="988291" cy="457200"/>
          </a:xfrm>
          <a:prstGeom prst="rightArrow">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7905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p>
        </p:txBody>
      </p:sp>
      <p:sp>
        <p:nvSpPr>
          <p:cNvPr id="3" name="Content Placeholder 2"/>
          <p:cNvSpPr>
            <a:spLocks noGrp="1"/>
          </p:cNvSpPr>
          <p:nvPr>
            <p:ph idx="1"/>
          </p:nvPr>
        </p:nvSpPr>
        <p:spPr/>
        <p:txBody>
          <a:bodyPr/>
          <a:lstStyle/>
          <a:p>
            <a:r>
              <a:rPr lang="en-US" dirty="0"/>
              <a:t>Initial production: a stabilized rate during the first six month of oil production</a:t>
            </a:r>
          </a:p>
          <a:p>
            <a:r>
              <a:rPr lang="en-US" dirty="0"/>
              <a:t>Inputs from field measurements (extracted from database provided by operator):</a:t>
            </a:r>
          </a:p>
          <a:p>
            <a:pPr lvl="1"/>
            <a:r>
              <a:rPr lang="en-US" dirty="0"/>
              <a:t>Reservoir top depth, bottom depth, gross thickness</a:t>
            </a:r>
          </a:p>
          <a:p>
            <a:pPr lvl="1"/>
            <a:r>
              <a:rPr lang="en-US" dirty="0"/>
              <a:t>Total length of perforations</a:t>
            </a:r>
          </a:p>
          <a:p>
            <a:pPr lvl="1"/>
            <a:r>
              <a:rPr lang="en-US" dirty="0"/>
              <a:t>Fluid viscosity, FVF</a:t>
            </a:r>
          </a:p>
          <a:p>
            <a:r>
              <a:rPr lang="en-US" dirty="0"/>
              <a:t>Inputs from modeling:</a:t>
            </a:r>
          </a:p>
          <a:p>
            <a:pPr lvl="1"/>
            <a:r>
              <a:rPr lang="en-US" dirty="0"/>
              <a:t>Reservoir model (extracted from Petrel model): porosity, water saturations, permeability, </a:t>
            </a:r>
            <a:r>
              <a:rPr lang="en-US" dirty="0" err="1"/>
              <a:t>Vsh</a:t>
            </a:r>
            <a:r>
              <a:rPr lang="en-US" dirty="0"/>
              <a:t>, </a:t>
            </a:r>
            <a:r>
              <a:rPr lang="en-US" dirty="0" err="1"/>
              <a:t>Vsh</a:t>
            </a:r>
            <a:r>
              <a:rPr lang="en-US" dirty="0"/>
              <a:t>(cutoff)</a:t>
            </a:r>
          </a:p>
          <a:p>
            <a:pPr lvl="1"/>
            <a:r>
              <a:rPr lang="en-US" dirty="0"/>
              <a:t>SIBHP trends, FBHP (correlation)</a:t>
            </a:r>
          </a:p>
          <a:p>
            <a:endParaRPr lang="en-US" dirty="0"/>
          </a:p>
        </p:txBody>
      </p:sp>
    </p:spTree>
    <p:extLst>
      <p:ext uri="{BB962C8B-B14F-4D97-AF65-F5344CB8AC3E}">
        <p14:creationId xmlns:p14="http://schemas.microsoft.com/office/powerpoint/2010/main" val="1656406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SIBHP Missing Data by Using SIBHP Trend in Field J</a:t>
            </a:r>
          </a:p>
        </p:txBody>
      </p:sp>
      <p:pic>
        <p:nvPicPr>
          <p:cNvPr id="6" name="Picture 5"/>
          <p:cNvPicPr>
            <a:picLocks noChangeAspect="1"/>
          </p:cNvPicPr>
          <p:nvPr/>
        </p:nvPicPr>
        <p:blipFill>
          <a:blip r:embed="rId2"/>
          <a:stretch>
            <a:fillRect/>
          </a:stretch>
        </p:blipFill>
        <p:spPr>
          <a:xfrm>
            <a:off x="5823701" y="1293979"/>
            <a:ext cx="6009524" cy="4990476"/>
          </a:xfrm>
          <a:prstGeom prst="rect">
            <a:avLst/>
          </a:prstGeom>
        </p:spPr>
      </p:pic>
      <p:sp>
        <p:nvSpPr>
          <p:cNvPr id="9" name="Rectangle 8"/>
          <p:cNvSpPr/>
          <p:nvPr/>
        </p:nvSpPr>
        <p:spPr>
          <a:xfrm>
            <a:off x="1" y="630115"/>
            <a:ext cx="12191999" cy="77040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500" b="1" dirty="0">
                <a:solidFill>
                  <a:schemeClr val="tx1"/>
                </a:solidFill>
              </a:rPr>
              <a:t>Two major drive mechanisms are Solution Gas Drive (early time) and a combination of Solution Gas Drive and Liquid and Rock Expansion (later time)</a:t>
            </a:r>
          </a:p>
          <a:p>
            <a:pPr marL="285750" indent="-285750">
              <a:buFont typeface="Arial" panose="020B0604020202020204" pitchFamily="34" charset="0"/>
              <a:buChar char="•"/>
            </a:pPr>
            <a:r>
              <a:rPr lang="en-US" sz="1500" b="1" dirty="0">
                <a:solidFill>
                  <a:schemeClr val="tx1"/>
                </a:solidFill>
              </a:rPr>
              <a:t>The two SIBHP trends could be the responses from the two drive mechanisms in the reservoirs.</a:t>
            </a:r>
          </a:p>
        </p:txBody>
      </p:sp>
      <p:graphicFrame>
        <p:nvGraphicFramePr>
          <p:cNvPr id="10" name="Chart 9"/>
          <p:cNvGraphicFramePr>
            <a:graphicFrameLocks/>
          </p:cNvGraphicFramePr>
          <p:nvPr>
            <p:extLst>
              <p:ext uri="{D42A27DB-BD31-4B8C-83A1-F6EECF244321}">
                <p14:modId xmlns:p14="http://schemas.microsoft.com/office/powerpoint/2010/main" val="2084361403"/>
              </p:ext>
            </p:extLst>
          </p:nvPr>
        </p:nvGraphicFramePr>
        <p:xfrm>
          <a:off x="125789" y="1374503"/>
          <a:ext cx="5572125" cy="23352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3173033618"/>
              </p:ext>
            </p:extLst>
          </p:nvPr>
        </p:nvGraphicFramePr>
        <p:xfrm>
          <a:off x="1" y="3683660"/>
          <a:ext cx="5697914" cy="24166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5477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SIBHP Missing Data by Using SIBHP Trend in Field K</a:t>
            </a:r>
          </a:p>
        </p:txBody>
      </p:sp>
      <p:pic>
        <p:nvPicPr>
          <p:cNvPr id="6" name="Picture 5"/>
          <p:cNvPicPr>
            <a:picLocks noChangeAspect="1"/>
          </p:cNvPicPr>
          <p:nvPr/>
        </p:nvPicPr>
        <p:blipFill>
          <a:blip r:embed="rId2"/>
          <a:stretch>
            <a:fillRect/>
          </a:stretch>
        </p:blipFill>
        <p:spPr>
          <a:xfrm>
            <a:off x="5908617" y="808606"/>
            <a:ext cx="5990476" cy="5266667"/>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2019474955"/>
              </p:ext>
            </p:extLst>
          </p:nvPr>
        </p:nvGraphicFramePr>
        <p:xfrm>
          <a:off x="250873" y="612173"/>
          <a:ext cx="5512617" cy="28297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4177934211"/>
              </p:ext>
            </p:extLst>
          </p:nvPr>
        </p:nvGraphicFramePr>
        <p:xfrm>
          <a:off x="105746" y="3441939"/>
          <a:ext cx="5512617" cy="277597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5273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SIBHP Missing Data by Using SIBHP Trend Field N</a:t>
            </a:r>
          </a:p>
        </p:txBody>
      </p:sp>
      <p:graphicFrame>
        <p:nvGraphicFramePr>
          <p:cNvPr id="4" name="Chart 3"/>
          <p:cNvGraphicFramePr>
            <a:graphicFrameLocks/>
          </p:cNvGraphicFramePr>
          <p:nvPr>
            <p:extLst>
              <p:ext uri="{D42A27DB-BD31-4B8C-83A1-F6EECF244321}">
                <p14:modId xmlns:p14="http://schemas.microsoft.com/office/powerpoint/2010/main" val="1719460953"/>
              </p:ext>
            </p:extLst>
          </p:nvPr>
        </p:nvGraphicFramePr>
        <p:xfrm>
          <a:off x="3591357" y="1167605"/>
          <a:ext cx="5294025" cy="43095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2803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FBHP Missing Data by Using FBHP And SIBHP Correlation</a:t>
            </a:r>
          </a:p>
        </p:txBody>
      </p:sp>
      <p:graphicFrame>
        <p:nvGraphicFramePr>
          <p:cNvPr id="4" name="Chart 3"/>
          <p:cNvGraphicFramePr>
            <a:graphicFrameLocks/>
          </p:cNvGraphicFramePr>
          <p:nvPr>
            <p:extLst>
              <p:ext uri="{D42A27DB-BD31-4B8C-83A1-F6EECF244321}">
                <p14:modId xmlns:p14="http://schemas.microsoft.com/office/powerpoint/2010/main" val="1250732710"/>
              </p:ext>
            </p:extLst>
          </p:nvPr>
        </p:nvGraphicFramePr>
        <p:xfrm>
          <a:off x="3185319" y="1173812"/>
          <a:ext cx="5370946" cy="4488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4051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 (PCA)</a:t>
            </a:r>
          </a:p>
        </p:txBody>
      </p:sp>
      <p:sp>
        <p:nvSpPr>
          <p:cNvPr id="3" name="Content Placeholder 2"/>
          <p:cNvSpPr>
            <a:spLocks noGrp="1"/>
          </p:cNvSpPr>
          <p:nvPr>
            <p:ph idx="1"/>
          </p:nvPr>
        </p:nvSpPr>
        <p:spPr>
          <a:xfrm>
            <a:off x="531813" y="749300"/>
            <a:ext cx="11181339" cy="5370512"/>
          </a:xfrm>
        </p:spPr>
        <p:txBody>
          <a:bodyPr/>
          <a:lstStyle/>
          <a:p>
            <a:r>
              <a:rPr lang="en-US" dirty="0"/>
              <a:t>Given a data set of ‘n’ observations and ‘p’ variables, it can be written in form of matrix </a:t>
            </a:r>
            <a:r>
              <a:rPr lang="en-US" dirty="0" err="1"/>
              <a:t>X</a:t>
            </a:r>
            <a:r>
              <a:rPr lang="en-US" baseline="-25000" dirty="0" err="1"/>
              <a:t>nxp</a:t>
            </a:r>
            <a:r>
              <a:rPr lang="en-US" dirty="0"/>
              <a:t>.</a:t>
            </a:r>
            <a:r>
              <a:rPr lang="en-US" baseline="-25000" dirty="0"/>
              <a:t> </a:t>
            </a:r>
          </a:p>
          <a:p>
            <a:r>
              <a:rPr lang="en-US" dirty="0"/>
              <a:t>Principal component analysis is a statistical technique that linearly transforms an original  set of ‘p’ variables into a substantially smaller set of ‘k’ uncorrelated variables that represents most of the information in the original set of variables. Its goal is to reduce the dimensionality of the original data set.</a:t>
            </a:r>
          </a:p>
          <a:p>
            <a:r>
              <a:rPr lang="en-US" dirty="0"/>
              <a:t>If the p variables are correlated, they can be transformed into a relatively small set of k uncorrelated variables such that the ‘k’ derived variables will maximize the variance accounted for in the original variables. The ‘k’ variable are call principal components. </a:t>
            </a:r>
          </a:p>
        </p:txBody>
      </p:sp>
    </p:spTree>
    <p:extLst>
      <p:ext uri="{BB962C8B-B14F-4D97-AF65-F5344CB8AC3E}">
        <p14:creationId xmlns:p14="http://schemas.microsoft.com/office/powerpoint/2010/main" val="248325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z="4000" dirty="0">
                <a:ea typeface="ＭＳ Ｐゴシック" panose="020B0600070205080204" pitchFamily="34" charset="-128"/>
              </a:rPr>
              <a:t>Acknowledgements</a:t>
            </a:r>
          </a:p>
        </p:txBody>
      </p:sp>
      <p:sp>
        <p:nvSpPr>
          <p:cNvPr id="6" name="Content Placeholder 2"/>
          <p:cNvSpPr>
            <a:spLocks noGrp="1"/>
          </p:cNvSpPr>
          <p:nvPr>
            <p:ph idx="1"/>
          </p:nvPr>
        </p:nvSpPr>
        <p:spPr>
          <a:xfrm>
            <a:off x="773229" y="1343379"/>
            <a:ext cx="10972800" cy="5273675"/>
          </a:xfrm>
        </p:spPr>
        <p:txBody>
          <a:bodyPr>
            <a:normAutofit/>
          </a:bodyPr>
          <a:lstStyle/>
          <a:p>
            <a:pPr>
              <a:buFont typeface="Wingdings" panose="05000000000000000000" pitchFamily="2" charset="2"/>
              <a:buChar char="Ø"/>
            </a:pPr>
            <a:r>
              <a:rPr lang="en-US" sz="3200" b="1" dirty="0"/>
              <a:t>Dr. Ganesh Thakur ( Thesis Advisor and Chair) </a:t>
            </a:r>
          </a:p>
          <a:p>
            <a:pPr>
              <a:buFont typeface="Wingdings" panose="05000000000000000000" pitchFamily="2" charset="2"/>
              <a:buChar char="Ø"/>
            </a:pPr>
            <a:r>
              <a:rPr lang="en-US" sz="3200" b="1" dirty="0"/>
              <a:t>Dr. </a:t>
            </a:r>
            <a:r>
              <a:rPr lang="en-US" sz="3200" b="1" dirty="0" err="1"/>
              <a:t>Adwait</a:t>
            </a:r>
            <a:r>
              <a:rPr lang="en-US" sz="3200" b="1" dirty="0"/>
              <a:t> </a:t>
            </a:r>
            <a:r>
              <a:rPr lang="en-US" sz="3200" b="1" dirty="0" err="1"/>
              <a:t>Chawathe</a:t>
            </a:r>
            <a:r>
              <a:rPr lang="en-US" sz="3200" b="1" dirty="0"/>
              <a:t> (Thesis committee member)</a:t>
            </a:r>
          </a:p>
          <a:p>
            <a:pPr>
              <a:buFont typeface="Wingdings" panose="05000000000000000000" pitchFamily="2" charset="2"/>
              <a:buChar char="Ø"/>
            </a:pPr>
            <a:r>
              <a:rPr lang="en-US" sz="3200" b="1" dirty="0"/>
              <a:t>Dr. Guan Qin (Thesis committee member)</a:t>
            </a:r>
            <a:endParaRPr lang="en-US" sz="3200" dirty="0"/>
          </a:p>
          <a:p>
            <a:pPr>
              <a:buFont typeface="Wingdings" panose="05000000000000000000" pitchFamily="2" charset="2"/>
              <a:buChar char="Ø"/>
            </a:pPr>
            <a:r>
              <a:rPr lang="en-US" sz="3200" b="1" dirty="0"/>
              <a:t>Dr. </a:t>
            </a:r>
            <a:r>
              <a:rPr lang="en-US" sz="3200" b="1" dirty="0" err="1"/>
              <a:t>Sushanta</a:t>
            </a:r>
            <a:r>
              <a:rPr lang="en-US" sz="3200" b="1" dirty="0"/>
              <a:t> Bose</a:t>
            </a:r>
            <a:endParaRPr lang="en-US" sz="3200" dirty="0"/>
          </a:p>
          <a:p>
            <a:pPr>
              <a:buFont typeface="Wingdings" panose="05000000000000000000" pitchFamily="2" charset="2"/>
              <a:buChar char="Ø"/>
            </a:pPr>
            <a:r>
              <a:rPr lang="en-US" sz="3200" b="1" dirty="0"/>
              <a:t>Dr. Rahul Kumar</a:t>
            </a:r>
          </a:p>
          <a:p>
            <a:pPr>
              <a:buFont typeface="Wingdings" panose="05000000000000000000" pitchFamily="2" charset="2"/>
              <a:buChar char="Ø"/>
            </a:pPr>
            <a:r>
              <a:rPr lang="en-US" sz="3200" b="1" dirty="0"/>
              <a:t>Dr. </a:t>
            </a:r>
            <a:r>
              <a:rPr lang="en-US" sz="3200" b="1" dirty="0" err="1"/>
              <a:t>Sriram</a:t>
            </a:r>
            <a:r>
              <a:rPr lang="en-US" sz="3200" b="1" dirty="0"/>
              <a:t> </a:t>
            </a:r>
            <a:r>
              <a:rPr lang="en-US" sz="3200" b="1" dirty="0" err="1"/>
              <a:t>Balasubramanian</a:t>
            </a:r>
            <a:endParaRPr lang="en-US" sz="3200" dirty="0"/>
          </a:p>
        </p:txBody>
      </p:sp>
    </p:spTree>
    <p:extLst>
      <p:ext uri="{BB962C8B-B14F-4D97-AF65-F5344CB8AC3E}">
        <p14:creationId xmlns:p14="http://schemas.microsoft.com/office/powerpoint/2010/main" val="3149840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Procedure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From original data matrix A(</a:t>
                </a:r>
                <a:r>
                  <a:rPr lang="en-US" dirty="0" err="1"/>
                  <a:t>nxp</a:t>
                </a:r>
                <a:r>
                  <a:rPr lang="en-US" dirty="0"/>
                  <a:t>), the covariance matrix can be calculated by</a:t>
                </a:r>
              </a:p>
              <a:p>
                <a:r>
                  <a:rPr lang="en-US" dirty="0"/>
                  <a:t>Covariance matrix: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𝑝𝑥𝑝</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11</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r>
                                    <a:rPr lang="en-US" b="0" i="1" smtClean="0">
                                      <a:latin typeface="Cambria Math" panose="02040503050406030204" pitchFamily="18" charset="0"/>
                                    </a:rPr>
                                    <m:t>𝑝</m:t>
                                  </m:r>
                                </m:sub>
                              </m:sSub>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m:t>
                                  </m:r>
                                  <m:r>
                                    <a:rPr lang="en-US" b="0" i="1" smtClean="0">
                                      <a:latin typeface="Cambria Math" panose="02040503050406030204" pitchFamily="18" charset="0"/>
                                    </a:rPr>
                                    <m:t>1</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𝑝𝑝</m:t>
                                  </m:r>
                                </m:sub>
                              </m:sSub>
                            </m:e>
                          </m:mr>
                        </m:m>
                      </m:e>
                    </m:d>
                  </m:oMath>
                </a14:m>
                <a:endParaRPr lang="en-US" dirty="0"/>
              </a:p>
              <a:p>
                <a:pPr marL="0" indent="0">
                  <a:buNone/>
                </a:pPr>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𝑥𝑦</m:t>
                        </m:r>
                      </m:sub>
                    </m:sSub>
                    <m:r>
                      <a:rPr lang="en-US" i="1">
                        <a:latin typeface="Cambria Math" panose="02040503050406030204" pitchFamily="18" charset="0"/>
                      </a:rPr>
                      <m:t>=</m:t>
                    </m:r>
                    <m:r>
                      <a:rPr lang="en-US" i="1">
                        <a:latin typeface="Cambria Math" panose="02040503050406030204" pitchFamily="18" charset="0"/>
                      </a:rPr>
                      <m:t>𝑐𝑜𝑣</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e>
                        </m:nary>
                      </m:num>
                      <m:den>
                        <m:r>
                          <a:rPr lang="en-US" i="1">
                            <a:latin typeface="Cambria Math" panose="02040503050406030204" pitchFamily="18" charset="0"/>
                          </a:rPr>
                          <m:t>𝑛</m:t>
                        </m:r>
                        <m:r>
                          <a:rPr lang="en-US" i="1">
                            <a:latin typeface="Cambria Math" panose="02040503050406030204" pitchFamily="18" charset="0"/>
                          </a:rPr>
                          <m:t>−1</m:t>
                        </m:r>
                      </m:den>
                    </m:f>
                  </m:oMath>
                </a14:m>
                <a:endParaRPr lang="en-US" dirty="0"/>
              </a:p>
              <a:p>
                <a:r>
                  <a:rPr lang="en-US" dirty="0"/>
                  <a:t>Eigenvalues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m:t>
                    </m:r>
                  </m:oMath>
                </a14:m>
                <a:r>
                  <a:rPr lang="en-US" dirty="0"/>
                  <a:t> and eigenvectors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can be obtained by solving:</a:t>
                </a:r>
              </a:p>
              <a:p>
                <a:pPr marL="0" indent="0">
                  <a:buNone/>
                </a:pPr>
                <a:r>
                  <a:rPr lang="en-US" dirty="0"/>
                  <a: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𝐼</m:t>
                        </m:r>
                      </m:e>
                    </m:d>
                    <m:r>
                      <a:rPr lang="en-US" b="0" i="1" smtClean="0">
                        <a:latin typeface="Cambria Math" panose="02040503050406030204" pitchFamily="18" charset="0"/>
                      </a:rPr>
                      <m:t>=0</m:t>
                    </m:r>
                  </m:oMath>
                </a14:m>
                <a:r>
                  <a:rPr lang="en-US" dirty="0"/>
                  <a:t>    and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𝐼</m:t>
                        </m:r>
                      </m:e>
                    </m:d>
                    <m:r>
                      <a:rPr lang="en-US" b="0" i="1" smtClean="0">
                        <a:latin typeface="Cambria Math" panose="02040503050406030204" pitchFamily="18" charset="0"/>
                      </a:rPr>
                      <m:t>𝑋</m:t>
                    </m:r>
                    <m:r>
                      <a:rPr lang="en-US" b="0" i="1" smtClean="0">
                        <a:latin typeface="Cambria Math" panose="02040503050406030204" pitchFamily="18" charset="0"/>
                      </a:rPr>
                      <m:t>=0</m:t>
                    </m:r>
                  </m:oMath>
                </a14:m>
                <a:endParaRPr lang="en-US" dirty="0"/>
              </a:p>
              <a:p>
                <a:r>
                  <a:rPr lang="en-US" dirty="0"/>
                  <a:t>The percentage variance of a variable X</a:t>
                </a:r>
                <a:r>
                  <a:rPr lang="en-US" baseline="-25000" dirty="0"/>
                  <a:t>i</a:t>
                </a:r>
                <a:r>
                  <a:rPr lang="en-US" dirty="0"/>
                  <a:t>(</a:t>
                </a:r>
                <a:r>
                  <a:rPr lang="en-US" dirty="0" err="1"/>
                  <a:t>i</a:t>
                </a:r>
                <a:r>
                  <a:rPr lang="en-US" dirty="0"/>
                  <a:t>&lt;=p) is :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𝑇𝑟𝑎𝑐𝑒</m:t>
                        </m:r>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m:t>
                        </m:r>
                      </m:den>
                    </m:f>
                  </m:oMath>
                </a14:m>
                <a:endParaRPr lang="en-US" dirty="0"/>
              </a:p>
              <a:p>
                <a:endParaRPr lang="en-US" dirty="0"/>
              </a:p>
              <a:p>
                <a:endParaRPr lang="en-US" dirty="0"/>
              </a:p>
              <a:p>
                <a:pPr marL="457200" lvl="1" indent="0">
                  <a:buNone/>
                </a:pPr>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17" t="-1135"/>
                </a:stretch>
              </a:blipFill>
            </p:spPr>
            <p:txBody>
              <a:bodyPr/>
              <a:lstStyle/>
              <a:p>
                <a:r>
                  <a:rPr lang="en-US">
                    <a:noFill/>
                  </a:rPr>
                  <a:t> </a:t>
                </a:r>
              </a:p>
            </p:txBody>
          </p:sp>
        </mc:Fallback>
      </mc:AlternateContent>
    </p:spTree>
    <p:extLst>
      <p:ext uri="{BB962C8B-B14F-4D97-AF65-F5344CB8AC3E}">
        <p14:creationId xmlns:p14="http://schemas.microsoft.com/office/powerpoint/2010/main" val="1169464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Using Principal Components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Score (Z) or the projection of the original data on the eigenvectors (X):</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𝑛𝑥𝑞</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𝑛𝑥𝑝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𝑝𝑥𝑞</m:t>
                          </m:r>
                        </m:sub>
                      </m:sSub>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m:oMathPara>
                </a14:m>
                <a:endParaRPr lang="en-US" dirty="0"/>
              </a:p>
              <a:p>
                <a:pPr marL="457200" lvl="1" indent="0">
                  <a:buNone/>
                </a:pPr>
                <a:endParaRPr lang="en-US" dirty="0"/>
              </a:p>
              <a:p>
                <a:r>
                  <a:rPr lang="en-US" dirty="0"/>
                  <a:t>The targeted variable Y can be expressed in terms of the score:</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𝐵𝑍</m:t>
                      </m:r>
                    </m:oMath>
                  </m:oMathPara>
                </a14:m>
                <a:endParaRPr lang="en-US" dirty="0"/>
              </a:p>
              <a:p>
                <a:pPr marL="457200" lvl="1" indent="0">
                  <a:buNone/>
                </a:pPr>
                <a:endParaRPr lang="en-US" dirty="0"/>
              </a:p>
              <a:p>
                <a:r>
                  <a:rPr lang="en-US" dirty="0"/>
                  <a:t>B can be calculated by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m:t>
                              </m:r>
                            </m:sup>
                          </m:sSup>
                          <m:r>
                            <a:rPr lang="en-US" b="0" i="1" smtClean="0">
                              <a:latin typeface="Cambria Math" panose="02040503050406030204" pitchFamily="18" charset="0"/>
                            </a:rPr>
                            <m:t>𝑍</m:t>
                          </m:r>
                          <m:r>
                            <a:rPr lang="en-US" b="0" i="1" smtClean="0">
                              <a:latin typeface="Cambria Math" panose="02040503050406030204" pitchFamily="18" charset="0"/>
                            </a:rPr>
                            <m:t>)</m:t>
                          </m:r>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m:t>
                          </m:r>
                        </m:sup>
                      </m:sSup>
                      <m:r>
                        <a:rPr lang="en-US" b="0" i="1" smtClean="0">
                          <a:latin typeface="Cambria Math" panose="02040503050406030204" pitchFamily="18" charset="0"/>
                        </a:rPr>
                        <m:t>𝑌</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17" t="-1135"/>
                </a:stretch>
              </a:blipFill>
            </p:spPr>
            <p:txBody>
              <a:bodyPr/>
              <a:lstStyle/>
              <a:p>
                <a:r>
                  <a:rPr lang="en-US">
                    <a:noFill/>
                  </a:rPr>
                  <a:t> </a:t>
                </a:r>
              </a:p>
            </p:txBody>
          </p:sp>
        </mc:Fallback>
      </mc:AlternateContent>
    </p:spTree>
    <p:extLst>
      <p:ext uri="{BB962C8B-B14F-4D97-AF65-F5344CB8AC3E}">
        <p14:creationId xmlns:p14="http://schemas.microsoft.com/office/powerpoint/2010/main" val="1803510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Transformation-PCA</a:t>
            </a:r>
          </a:p>
        </p:txBody>
      </p:sp>
      <p:sp>
        <p:nvSpPr>
          <p:cNvPr id="3" name="Content Placeholder 2"/>
          <p:cNvSpPr>
            <a:spLocks noGrp="1"/>
          </p:cNvSpPr>
          <p:nvPr>
            <p:ph idx="1"/>
          </p:nvPr>
        </p:nvSpPr>
        <p:spPr>
          <a:xfrm>
            <a:off x="1625599" y="852488"/>
            <a:ext cx="10207625" cy="5370512"/>
          </a:xfrm>
        </p:spPr>
        <p:txBody>
          <a:bodyPr/>
          <a:lstStyle/>
          <a:p>
            <a:r>
              <a:rPr lang="en-US" dirty="0"/>
              <a:t>Data sheet: 39 parameters, 30 well samples</a:t>
            </a:r>
          </a:p>
          <a:p>
            <a:r>
              <a:rPr lang="en-US" dirty="0"/>
              <a:t>PCA: 29 Components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00532132"/>
              </p:ext>
            </p:extLst>
          </p:nvPr>
        </p:nvGraphicFramePr>
        <p:xfrm>
          <a:off x="1625597" y="2059709"/>
          <a:ext cx="10058402" cy="951345"/>
        </p:xfrm>
        <a:graphic>
          <a:graphicData uri="http://schemas.openxmlformats.org/drawingml/2006/table">
            <a:tbl>
              <a:tblPr>
                <a:tableStyleId>{5C22544A-7EE6-4342-B048-85BDC9FD1C3A}</a:tableStyleId>
              </a:tblPr>
              <a:tblGrid>
                <a:gridCol w="1446482">
                  <a:extLst>
                    <a:ext uri="{9D8B030D-6E8A-4147-A177-3AD203B41FA5}">
                      <a16:colId xmlns:a16="http://schemas.microsoft.com/office/drawing/2014/main" val="20000"/>
                    </a:ext>
                  </a:extLst>
                </a:gridCol>
                <a:gridCol w="857174">
                  <a:extLst>
                    <a:ext uri="{9D8B030D-6E8A-4147-A177-3AD203B41FA5}">
                      <a16:colId xmlns:a16="http://schemas.microsoft.com/office/drawing/2014/main" val="20001"/>
                    </a:ext>
                  </a:extLst>
                </a:gridCol>
                <a:gridCol w="857174">
                  <a:extLst>
                    <a:ext uri="{9D8B030D-6E8A-4147-A177-3AD203B41FA5}">
                      <a16:colId xmlns:a16="http://schemas.microsoft.com/office/drawing/2014/main" val="20002"/>
                    </a:ext>
                  </a:extLst>
                </a:gridCol>
                <a:gridCol w="857174">
                  <a:extLst>
                    <a:ext uri="{9D8B030D-6E8A-4147-A177-3AD203B41FA5}">
                      <a16:colId xmlns:a16="http://schemas.microsoft.com/office/drawing/2014/main" val="20003"/>
                    </a:ext>
                  </a:extLst>
                </a:gridCol>
                <a:gridCol w="857174">
                  <a:extLst>
                    <a:ext uri="{9D8B030D-6E8A-4147-A177-3AD203B41FA5}">
                      <a16:colId xmlns:a16="http://schemas.microsoft.com/office/drawing/2014/main" val="20004"/>
                    </a:ext>
                  </a:extLst>
                </a:gridCol>
                <a:gridCol w="897354">
                  <a:extLst>
                    <a:ext uri="{9D8B030D-6E8A-4147-A177-3AD203B41FA5}">
                      <a16:colId xmlns:a16="http://schemas.microsoft.com/office/drawing/2014/main" val="20005"/>
                    </a:ext>
                  </a:extLst>
                </a:gridCol>
                <a:gridCol w="857174">
                  <a:extLst>
                    <a:ext uri="{9D8B030D-6E8A-4147-A177-3AD203B41FA5}">
                      <a16:colId xmlns:a16="http://schemas.microsoft.com/office/drawing/2014/main" val="20006"/>
                    </a:ext>
                  </a:extLst>
                </a:gridCol>
                <a:gridCol w="857174">
                  <a:extLst>
                    <a:ext uri="{9D8B030D-6E8A-4147-A177-3AD203B41FA5}">
                      <a16:colId xmlns:a16="http://schemas.microsoft.com/office/drawing/2014/main" val="20007"/>
                    </a:ext>
                  </a:extLst>
                </a:gridCol>
                <a:gridCol w="857174">
                  <a:extLst>
                    <a:ext uri="{9D8B030D-6E8A-4147-A177-3AD203B41FA5}">
                      <a16:colId xmlns:a16="http://schemas.microsoft.com/office/drawing/2014/main" val="20008"/>
                    </a:ext>
                  </a:extLst>
                </a:gridCol>
                <a:gridCol w="857174">
                  <a:extLst>
                    <a:ext uri="{9D8B030D-6E8A-4147-A177-3AD203B41FA5}">
                      <a16:colId xmlns:a16="http://schemas.microsoft.com/office/drawing/2014/main" val="20009"/>
                    </a:ext>
                  </a:extLst>
                </a:gridCol>
                <a:gridCol w="857174">
                  <a:extLst>
                    <a:ext uri="{9D8B030D-6E8A-4147-A177-3AD203B41FA5}">
                      <a16:colId xmlns:a16="http://schemas.microsoft.com/office/drawing/2014/main" val="20010"/>
                    </a:ext>
                  </a:extLst>
                </a:gridCol>
              </a:tblGrid>
              <a:tr h="234900">
                <a:tc>
                  <a:txBody>
                    <a:bodyPr/>
                    <a:lstStyle/>
                    <a:p>
                      <a:pPr algn="ctr" fontAlgn="b"/>
                      <a:r>
                        <a:rPr lang="en-US" sz="1100" b="1" u="none" strike="noStrike" dirty="0">
                          <a:effectLst/>
                        </a:rPr>
                        <a:t> </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F1</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F2</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F3</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F4</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F5</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F6</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F7</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F8</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F9</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F10</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34900">
                <a:tc>
                  <a:txBody>
                    <a:bodyPr/>
                    <a:lstStyle/>
                    <a:p>
                      <a:pPr algn="ctr" fontAlgn="b"/>
                      <a:r>
                        <a:rPr lang="en-US" sz="1100" b="1" u="none" strike="noStrike" dirty="0">
                          <a:effectLst/>
                        </a:rPr>
                        <a:t>Eigenvalue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12.747</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8.894</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6.908</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3.324</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1.425</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1.307</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1.090</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0.873</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0.626</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0.528</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4900">
                <a:tc>
                  <a:txBody>
                    <a:bodyPr/>
                    <a:lstStyle/>
                    <a:p>
                      <a:pPr algn="ctr" fontAlgn="b"/>
                      <a:r>
                        <a:rPr lang="en-US" sz="1100" b="1" u="none" strike="noStrike" dirty="0">
                          <a:effectLst/>
                        </a:rPr>
                        <a:t>Variability (%)</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32.684</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22.804</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17.714</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8.522</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3.655</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3.351</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2.795</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2.239</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1.606</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1.354</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46645">
                <a:tc>
                  <a:txBody>
                    <a:bodyPr/>
                    <a:lstStyle/>
                    <a:p>
                      <a:pPr algn="ctr" fontAlgn="b"/>
                      <a:r>
                        <a:rPr lang="en-US" sz="1100" b="1" u="none" strike="noStrike" dirty="0">
                          <a:effectLst/>
                        </a:rPr>
                        <a:t>Cumulative %</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32.684</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55.488</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73.202</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81.724</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85.378</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88.729</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91.525</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93.764</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95.369</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96.723</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31071732"/>
              </p:ext>
            </p:extLst>
          </p:nvPr>
        </p:nvGraphicFramePr>
        <p:xfrm>
          <a:off x="1625596" y="3315411"/>
          <a:ext cx="10058403" cy="871628"/>
        </p:xfrm>
        <a:graphic>
          <a:graphicData uri="http://schemas.openxmlformats.org/drawingml/2006/table">
            <a:tbl>
              <a:tblPr>
                <a:tableStyleId>{5C22544A-7EE6-4342-B048-85BDC9FD1C3A}</a:tableStyleId>
              </a:tblPr>
              <a:tblGrid>
                <a:gridCol w="1454728">
                  <a:extLst>
                    <a:ext uri="{9D8B030D-6E8A-4147-A177-3AD203B41FA5}">
                      <a16:colId xmlns:a16="http://schemas.microsoft.com/office/drawing/2014/main" val="20000"/>
                    </a:ext>
                  </a:extLst>
                </a:gridCol>
                <a:gridCol w="841399">
                  <a:extLst>
                    <a:ext uri="{9D8B030D-6E8A-4147-A177-3AD203B41FA5}">
                      <a16:colId xmlns:a16="http://schemas.microsoft.com/office/drawing/2014/main" val="20001"/>
                    </a:ext>
                  </a:extLst>
                </a:gridCol>
                <a:gridCol w="856763">
                  <a:extLst>
                    <a:ext uri="{9D8B030D-6E8A-4147-A177-3AD203B41FA5}">
                      <a16:colId xmlns:a16="http://schemas.microsoft.com/office/drawing/2014/main" val="20002"/>
                    </a:ext>
                  </a:extLst>
                </a:gridCol>
                <a:gridCol w="865331">
                  <a:extLst>
                    <a:ext uri="{9D8B030D-6E8A-4147-A177-3AD203B41FA5}">
                      <a16:colId xmlns:a16="http://schemas.microsoft.com/office/drawing/2014/main" val="20003"/>
                    </a:ext>
                  </a:extLst>
                </a:gridCol>
                <a:gridCol w="856763">
                  <a:extLst>
                    <a:ext uri="{9D8B030D-6E8A-4147-A177-3AD203B41FA5}">
                      <a16:colId xmlns:a16="http://schemas.microsoft.com/office/drawing/2014/main" val="20004"/>
                    </a:ext>
                  </a:extLst>
                </a:gridCol>
                <a:gridCol w="908170">
                  <a:extLst>
                    <a:ext uri="{9D8B030D-6E8A-4147-A177-3AD203B41FA5}">
                      <a16:colId xmlns:a16="http://schemas.microsoft.com/office/drawing/2014/main" val="20005"/>
                    </a:ext>
                  </a:extLst>
                </a:gridCol>
                <a:gridCol w="839628">
                  <a:extLst>
                    <a:ext uri="{9D8B030D-6E8A-4147-A177-3AD203B41FA5}">
                      <a16:colId xmlns:a16="http://schemas.microsoft.com/office/drawing/2014/main" val="20006"/>
                    </a:ext>
                  </a:extLst>
                </a:gridCol>
                <a:gridCol w="856764">
                  <a:extLst>
                    <a:ext uri="{9D8B030D-6E8A-4147-A177-3AD203B41FA5}">
                      <a16:colId xmlns:a16="http://schemas.microsoft.com/office/drawing/2014/main" val="20007"/>
                    </a:ext>
                  </a:extLst>
                </a:gridCol>
                <a:gridCol w="865330">
                  <a:extLst>
                    <a:ext uri="{9D8B030D-6E8A-4147-A177-3AD203B41FA5}">
                      <a16:colId xmlns:a16="http://schemas.microsoft.com/office/drawing/2014/main" val="20008"/>
                    </a:ext>
                  </a:extLst>
                </a:gridCol>
                <a:gridCol w="873899">
                  <a:extLst>
                    <a:ext uri="{9D8B030D-6E8A-4147-A177-3AD203B41FA5}">
                      <a16:colId xmlns:a16="http://schemas.microsoft.com/office/drawing/2014/main" val="20009"/>
                    </a:ext>
                  </a:extLst>
                </a:gridCol>
                <a:gridCol w="839628">
                  <a:extLst>
                    <a:ext uri="{9D8B030D-6E8A-4147-A177-3AD203B41FA5}">
                      <a16:colId xmlns:a16="http://schemas.microsoft.com/office/drawing/2014/main" val="20010"/>
                    </a:ext>
                  </a:extLst>
                </a:gridCol>
              </a:tblGrid>
              <a:tr h="190992">
                <a:tc>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F11</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F12</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F13</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F14</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F15</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F16</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F17</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F18</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F19</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F20</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9367">
                <a:tc>
                  <a:txBody>
                    <a:bodyPr/>
                    <a:lstStyle/>
                    <a:p>
                      <a:pPr algn="ctr" fontAlgn="b"/>
                      <a:r>
                        <a:rPr lang="en-US" sz="1100" b="1" u="none" strike="noStrike" dirty="0">
                          <a:effectLst/>
                        </a:rPr>
                        <a:t>Eigenvalue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0.391</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0.245</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0.156</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0.145</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0.081</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0.067</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0.057</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0.039</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0.027</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0.022</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1888">
                <a:tc>
                  <a:txBody>
                    <a:bodyPr/>
                    <a:lstStyle/>
                    <a:p>
                      <a:pPr algn="ctr" fontAlgn="b"/>
                      <a:r>
                        <a:rPr lang="en-US" sz="1100" b="1" u="none" strike="noStrike" dirty="0">
                          <a:effectLst/>
                        </a:rPr>
                        <a:t>Variability (%)</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1.002</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0.629</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0.401</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0.372</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0.208</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0.171</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0.147</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0.099</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0.069</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0.057</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9381">
                <a:tc>
                  <a:txBody>
                    <a:bodyPr/>
                    <a:lstStyle/>
                    <a:p>
                      <a:pPr algn="ctr" fontAlgn="b"/>
                      <a:r>
                        <a:rPr lang="en-US" sz="1100" b="1" u="none" strike="noStrike" dirty="0">
                          <a:effectLst/>
                        </a:rPr>
                        <a:t>Cumulative %</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97.726</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98.355</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98.756</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99.128</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99.336</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99.508</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99.655</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99.753</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99.822</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99.879</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69182802"/>
              </p:ext>
            </p:extLst>
          </p:nvPr>
        </p:nvGraphicFramePr>
        <p:xfrm>
          <a:off x="1625598" y="4527250"/>
          <a:ext cx="8355370" cy="951345"/>
        </p:xfrm>
        <a:graphic>
          <a:graphicData uri="http://schemas.openxmlformats.org/drawingml/2006/table">
            <a:tbl>
              <a:tblPr>
                <a:tableStyleId>{5C22544A-7EE6-4342-B048-85BDC9FD1C3A}</a:tableStyleId>
              </a:tblPr>
              <a:tblGrid>
                <a:gridCol w="1313508">
                  <a:extLst>
                    <a:ext uri="{9D8B030D-6E8A-4147-A177-3AD203B41FA5}">
                      <a16:colId xmlns:a16="http://schemas.microsoft.com/office/drawing/2014/main" val="20000"/>
                    </a:ext>
                  </a:extLst>
                </a:gridCol>
                <a:gridCol w="778375">
                  <a:extLst>
                    <a:ext uri="{9D8B030D-6E8A-4147-A177-3AD203B41FA5}">
                      <a16:colId xmlns:a16="http://schemas.microsoft.com/office/drawing/2014/main" val="20001"/>
                    </a:ext>
                  </a:extLst>
                </a:gridCol>
                <a:gridCol w="778375">
                  <a:extLst>
                    <a:ext uri="{9D8B030D-6E8A-4147-A177-3AD203B41FA5}">
                      <a16:colId xmlns:a16="http://schemas.microsoft.com/office/drawing/2014/main" val="20002"/>
                    </a:ext>
                  </a:extLst>
                </a:gridCol>
                <a:gridCol w="778375">
                  <a:extLst>
                    <a:ext uri="{9D8B030D-6E8A-4147-A177-3AD203B41FA5}">
                      <a16:colId xmlns:a16="http://schemas.microsoft.com/office/drawing/2014/main" val="20003"/>
                    </a:ext>
                  </a:extLst>
                </a:gridCol>
                <a:gridCol w="778375">
                  <a:extLst>
                    <a:ext uri="{9D8B030D-6E8A-4147-A177-3AD203B41FA5}">
                      <a16:colId xmlns:a16="http://schemas.microsoft.com/office/drawing/2014/main" val="20004"/>
                    </a:ext>
                  </a:extLst>
                </a:gridCol>
                <a:gridCol w="814862">
                  <a:extLst>
                    <a:ext uri="{9D8B030D-6E8A-4147-A177-3AD203B41FA5}">
                      <a16:colId xmlns:a16="http://schemas.microsoft.com/office/drawing/2014/main" val="20005"/>
                    </a:ext>
                  </a:extLst>
                </a:gridCol>
                <a:gridCol w="778375">
                  <a:extLst>
                    <a:ext uri="{9D8B030D-6E8A-4147-A177-3AD203B41FA5}">
                      <a16:colId xmlns:a16="http://schemas.microsoft.com/office/drawing/2014/main" val="20006"/>
                    </a:ext>
                  </a:extLst>
                </a:gridCol>
                <a:gridCol w="778375">
                  <a:extLst>
                    <a:ext uri="{9D8B030D-6E8A-4147-A177-3AD203B41FA5}">
                      <a16:colId xmlns:a16="http://schemas.microsoft.com/office/drawing/2014/main" val="20007"/>
                    </a:ext>
                  </a:extLst>
                </a:gridCol>
                <a:gridCol w="778375">
                  <a:extLst>
                    <a:ext uri="{9D8B030D-6E8A-4147-A177-3AD203B41FA5}">
                      <a16:colId xmlns:a16="http://schemas.microsoft.com/office/drawing/2014/main" val="20008"/>
                    </a:ext>
                  </a:extLst>
                </a:gridCol>
                <a:gridCol w="778375">
                  <a:extLst>
                    <a:ext uri="{9D8B030D-6E8A-4147-A177-3AD203B41FA5}">
                      <a16:colId xmlns:a16="http://schemas.microsoft.com/office/drawing/2014/main" val="20009"/>
                    </a:ext>
                  </a:extLst>
                </a:gridCol>
              </a:tblGrid>
              <a:tr h="234900">
                <a:tc>
                  <a:txBody>
                    <a:bodyPr/>
                    <a:lstStyle/>
                    <a:p>
                      <a:pPr algn="ctr" fontAlgn="b"/>
                      <a:r>
                        <a:rPr lang="en-US" sz="1100" b="1" u="none" strike="noStrike" dirty="0">
                          <a:effectLst/>
                        </a:rPr>
                        <a:t> </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F21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F22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F23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F24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F25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F26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F27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F28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F29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34900">
                <a:tc>
                  <a:txBody>
                    <a:bodyPr/>
                    <a:lstStyle/>
                    <a:p>
                      <a:pPr algn="ctr" fontAlgn="b"/>
                      <a:r>
                        <a:rPr lang="en-US" sz="1100" b="1" u="none" strike="noStrike" dirty="0">
                          <a:effectLst/>
                        </a:rPr>
                        <a:t>Eigenvalue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0.019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0.012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0.007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0.004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4900">
                <a:tc>
                  <a:txBody>
                    <a:bodyPr/>
                    <a:lstStyle/>
                    <a:p>
                      <a:pPr algn="ctr" fontAlgn="b"/>
                      <a:r>
                        <a:rPr lang="en-US" sz="1100" b="1" u="none" strike="noStrike" dirty="0">
                          <a:effectLst/>
                        </a:rPr>
                        <a:t>Variability (%)</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0.048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0.030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0.017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0.009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0.006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0.005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0.003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46645">
                <a:tc>
                  <a:txBody>
                    <a:bodyPr/>
                    <a:lstStyle/>
                    <a:p>
                      <a:pPr algn="ctr" fontAlgn="b"/>
                      <a:r>
                        <a:rPr lang="en-US" sz="1100" b="1" u="none" strike="noStrike" dirty="0">
                          <a:effectLst/>
                        </a:rPr>
                        <a:t>Cumulative %</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99.926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99.956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99.973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99.983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a:solidFill>
                            <a:srgbClr val="000000"/>
                          </a:solidFill>
                          <a:effectLst/>
                          <a:latin typeface="Calibri" panose="020F0502020204030204" pitchFamily="34" charset="0"/>
                        </a:rPr>
                        <a:t>99.989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99.994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99.997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99.999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31569059"/>
              </p:ext>
            </p:extLst>
          </p:nvPr>
        </p:nvGraphicFramePr>
        <p:xfrm>
          <a:off x="198068" y="622098"/>
          <a:ext cx="1240126" cy="5624578"/>
        </p:xfrm>
        <a:graphic>
          <a:graphicData uri="http://schemas.openxmlformats.org/drawingml/2006/table">
            <a:tbl>
              <a:tblPr>
                <a:tableStyleId>{5C22544A-7EE6-4342-B048-85BDC9FD1C3A}</a:tableStyleId>
              </a:tblPr>
              <a:tblGrid>
                <a:gridCol w="1240126">
                  <a:extLst>
                    <a:ext uri="{9D8B030D-6E8A-4147-A177-3AD203B41FA5}">
                      <a16:colId xmlns:a16="http://schemas.microsoft.com/office/drawing/2014/main" val="20000"/>
                    </a:ext>
                  </a:extLst>
                </a:gridCol>
              </a:tblGrid>
              <a:tr h="131598">
                <a:tc>
                  <a:txBody>
                    <a:bodyPr/>
                    <a:lstStyle/>
                    <a:p>
                      <a:pPr algn="ctr" fontAlgn="b"/>
                      <a:r>
                        <a:rPr lang="en-US" sz="900" b="1" u="none" strike="noStrike" dirty="0">
                          <a:effectLst/>
                        </a:rPr>
                        <a:t>Variable</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r h="131598">
                <a:tc>
                  <a:txBody>
                    <a:bodyPr/>
                    <a:lstStyle/>
                    <a:p>
                      <a:pPr algn="ctr" fontAlgn="b"/>
                      <a:r>
                        <a:rPr lang="en-US" sz="900" b="1" u="none" strike="noStrike" dirty="0">
                          <a:effectLst/>
                        </a:rPr>
                        <a:t>Top of LT</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1598">
                <a:tc>
                  <a:txBody>
                    <a:bodyPr/>
                    <a:lstStyle/>
                    <a:p>
                      <a:pPr algn="ctr" fontAlgn="b"/>
                      <a:r>
                        <a:rPr lang="en-US" sz="900" b="1" u="none" strike="noStrike" dirty="0">
                          <a:effectLst/>
                        </a:rPr>
                        <a:t>Bottom of LT</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1612">
                <a:tc>
                  <a:txBody>
                    <a:bodyPr/>
                    <a:lstStyle/>
                    <a:p>
                      <a:pPr algn="ctr" fontAlgn="b"/>
                      <a:r>
                        <a:rPr lang="en-US" sz="900" b="1" u="none" strike="noStrike" dirty="0">
                          <a:effectLst/>
                        </a:rPr>
                        <a:t>Reservoir </a:t>
                      </a:r>
                      <a:br>
                        <a:rPr lang="en-US" sz="900" b="1" u="none" strike="noStrike" dirty="0">
                          <a:effectLst/>
                        </a:rPr>
                      </a:br>
                      <a:r>
                        <a:rPr lang="en-US" sz="900" b="1" u="none" strike="noStrike" dirty="0">
                          <a:effectLst/>
                        </a:rPr>
                        <a:t>Gross Thickness</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31598">
                <a:tc>
                  <a:txBody>
                    <a:bodyPr/>
                    <a:lstStyle/>
                    <a:p>
                      <a:pPr algn="ctr" fontAlgn="b"/>
                      <a:r>
                        <a:rPr lang="en-US" sz="900" b="1" u="none" strike="noStrike" dirty="0">
                          <a:effectLst/>
                        </a:rPr>
                        <a:t>Total Perf.</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31598">
                <a:tc>
                  <a:txBody>
                    <a:bodyPr/>
                    <a:lstStyle/>
                    <a:p>
                      <a:pPr algn="ctr" fontAlgn="b"/>
                      <a:r>
                        <a:rPr lang="en-US" sz="900" b="1" u="none" strike="noStrike" dirty="0">
                          <a:effectLst/>
                        </a:rPr>
                        <a:t>SBHP</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1598">
                <a:tc>
                  <a:txBody>
                    <a:bodyPr/>
                    <a:lstStyle/>
                    <a:p>
                      <a:pPr algn="ctr" fontAlgn="b"/>
                      <a:r>
                        <a:rPr lang="en-US" sz="900" b="1" u="none" strike="noStrike" dirty="0">
                          <a:effectLst/>
                        </a:rPr>
                        <a:t>FBHP</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31598">
                <a:tc>
                  <a:txBody>
                    <a:bodyPr/>
                    <a:lstStyle/>
                    <a:p>
                      <a:pPr algn="ctr" fontAlgn="b"/>
                      <a:r>
                        <a:rPr lang="en-US" sz="900" b="1" u="none" strike="noStrike" dirty="0">
                          <a:effectLst/>
                        </a:rPr>
                        <a:t>Viscosity</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31598">
                <a:tc>
                  <a:txBody>
                    <a:bodyPr/>
                    <a:lstStyle/>
                    <a:p>
                      <a:pPr algn="ctr" fontAlgn="b"/>
                      <a:r>
                        <a:rPr lang="en-US" sz="900" b="1" u="none" strike="noStrike" dirty="0">
                          <a:effectLst/>
                        </a:rPr>
                        <a:t>Bo</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31598">
                <a:tc>
                  <a:txBody>
                    <a:bodyPr/>
                    <a:lstStyle/>
                    <a:p>
                      <a:pPr algn="ctr" fontAlgn="b"/>
                      <a:r>
                        <a:rPr lang="en-US" sz="900" b="1" u="none" strike="noStrike" dirty="0">
                          <a:effectLst/>
                        </a:rPr>
                        <a:t>VSH (</a:t>
                      </a:r>
                      <a:r>
                        <a:rPr lang="en-US" sz="900" b="1" u="none" strike="noStrike" dirty="0" err="1">
                          <a:effectLst/>
                        </a:rPr>
                        <a:t>Std_Dev</a:t>
                      </a:r>
                      <a:r>
                        <a:rPr lang="en-US" sz="900" b="1" u="none" strike="noStrike" dirty="0">
                          <a:effectLst/>
                        </a:rPr>
                        <a:t>)</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31598">
                <a:tc>
                  <a:txBody>
                    <a:bodyPr/>
                    <a:lstStyle/>
                    <a:p>
                      <a:pPr algn="ctr" fontAlgn="b"/>
                      <a:r>
                        <a:rPr lang="en-US" sz="900" b="1" u="none" strike="noStrike" dirty="0">
                          <a:effectLst/>
                        </a:rPr>
                        <a:t>VSH (Mean)</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31598">
                <a:tc>
                  <a:txBody>
                    <a:bodyPr/>
                    <a:lstStyle/>
                    <a:p>
                      <a:pPr algn="ctr" fontAlgn="b"/>
                      <a:r>
                        <a:rPr lang="en-US" sz="900" b="1" u="none" strike="noStrike" dirty="0">
                          <a:effectLst/>
                        </a:rPr>
                        <a:t>VSH (P50)</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31598">
                <a:tc>
                  <a:txBody>
                    <a:bodyPr/>
                    <a:lstStyle/>
                    <a:p>
                      <a:pPr algn="ctr" fontAlgn="b"/>
                      <a:r>
                        <a:rPr lang="en-US" sz="900" b="1" u="none" strike="noStrike" dirty="0">
                          <a:effectLst/>
                        </a:rPr>
                        <a:t>VSH (P10 )</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31598">
                <a:tc>
                  <a:txBody>
                    <a:bodyPr/>
                    <a:lstStyle/>
                    <a:p>
                      <a:pPr algn="ctr" fontAlgn="b"/>
                      <a:r>
                        <a:rPr lang="en-US" sz="900" b="1" u="none" strike="noStrike" dirty="0">
                          <a:effectLst/>
                        </a:rPr>
                        <a:t>VSH (P90 )</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31598">
                <a:tc>
                  <a:txBody>
                    <a:bodyPr/>
                    <a:lstStyle/>
                    <a:p>
                      <a:pPr algn="ctr" fontAlgn="b"/>
                      <a:r>
                        <a:rPr lang="en-US" sz="900" b="1" u="none" strike="noStrike" dirty="0">
                          <a:effectLst/>
                        </a:rPr>
                        <a:t>SWT (</a:t>
                      </a:r>
                      <a:r>
                        <a:rPr lang="en-US" sz="900" b="1" u="none" strike="noStrike" dirty="0" err="1">
                          <a:effectLst/>
                        </a:rPr>
                        <a:t>Std_Dev</a:t>
                      </a:r>
                      <a:r>
                        <a:rPr lang="en-US" sz="900" b="1" u="none" strike="noStrike" dirty="0">
                          <a:effectLst/>
                        </a:rPr>
                        <a:t>)</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31598">
                <a:tc>
                  <a:txBody>
                    <a:bodyPr/>
                    <a:lstStyle/>
                    <a:p>
                      <a:pPr algn="ctr" fontAlgn="b"/>
                      <a:r>
                        <a:rPr lang="en-US" sz="900" b="1" u="none" strike="noStrike" dirty="0">
                          <a:effectLst/>
                        </a:rPr>
                        <a:t>SWT (Mean)</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31598">
                <a:tc>
                  <a:txBody>
                    <a:bodyPr/>
                    <a:lstStyle/>
                    <a:p>
                      <a:pPr algn="ctr" fontAlgn="b"/>
                      <a:r>
                        <a:rPr lang="en-US" sz="900" b="1" u="none" strike="noStrike" dirty="0">
                          <a:effectLst/>
                        </a:rPr>
                        <a:t>SWT (P50)</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31598">
                <a:tc>
                  <a:txBody>
                    <a:bodyPr/>
                    <a:lstStyle/>
                    <a:p>
                      <a:pPr algn="ctr" fontAlgn="b"/>
                      <a:r>
                        <a:rPr lang="en-US" sz="900" b="1" u="none" strike="noStrike" dirty="0">
                          <a:effectLst/>
                        </a:rPr>
                        <a:t>SWT (P10 )</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31598">
                <a:tc>
                  <a:txBody>
                    <a:bodyPr/>
                    <a:lstStyle/>
                    <a:p>
                      <a:pPr algn="ctr" fontAlgn="b"/>
                      <a:r>
                        <a:rPr lang="en-US" sz="900" b="1" u="none" strike="noStrike" dirty="0">
                          <a:effectLst/>
                        </a:rPr>
                        <a:t>SWT (P90 )</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131598">
                <a:tc>
                  <a:txBody>
                    <a:bodyPr/>
                    <a:lstStyle/>
                    <a:p>
                      <a:pPr algn="ctr" fontAlgn="b"/>
                      <a:r>
                        <a:rPr lang="en-US" sz="900" b="1" u="none" strike="noStrike" dirty="0">
                          <a:effectLst/>
                        </a:rPr>
                        <a:t>SWI  (</a:t>
                      </a:r>
                      <a:r>
                        <a:rPr lang="en-US" sz="900" b="1" u="none" strike="noStrike" dirty="0" err="1">
                          <a:effectLst/>
                        </a:rPr>
                        <a:t>Std_Dev</a:t>
                      </a:r>
                      <a:r>
                        <a:rPr lang="en-US" sz="900" b="1" u="none" strike="noStrike" dirty="0">
                          <a:effectLst/>
                        </a:rPr>
                        <a:t>)</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131598">
                <a:tc>
                  <a:txBody>
                    <a:bodyPr/>
                    <a:lstStyle/>
                    <a:p>
                      <a:pPr algn="ctr" fontAlgn="b"/>
                      <a:r>
                        <a:rPr lang="en-US" sz="900" b="1" u="none" strike="noStrike" dirty="0">
                          <a:effectLst/>
                        </a:rPr>
                        <a:t>SWI  (Mean)</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r h="131598">
                <a:tc>
                  <a:txBody>
                    <a:bodyPr/>
                    <a:lstStyle/>
                    <a:p>
                      <a:pPr algn="ctr" fontAlgn="b"/>
                      <a:r>
                        <a:rPr lang="en-US" sz="900" b="1" u="none" strike="noStrike" dirty="0">
                          <a:effectLst/>
                        </a:rPr>
                        <a:t>SWI  (P50)</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1"/>
                  </a:ext>
                </a:extLst>
              </a:tr>
              <a:tr h="131598">
                <a:tc>
                  <a:txBody>
                    <a:bodyPr/>
                    <a:lstStyle/>
                    <a:p>
                      <a:pPr algn="ctr" fontAlgn="b"/>
                      <a:r>
                        <a:rPr lang="en-US" sz="900" b="1" u="none" strike="noStrike" dirty="0">
                          <a:effectLst/>
                        </a:rPr>
                        <a:t>SWI  (P10 )</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
                  </a:ext>
                </a:extLst>
              </a:tr>
              <a:tr h="131598">
                <a:tc>
                  <a:txBody>
                    <a:bodyPr/>
                    <a:lstStyle/>
                    <a:p>
                      <a:pPr algn="ctr" fontAlgn="b"/>
                      <a:r>
                        <a:rPr lang="en-US" sz="900" b="1" u="none" strike="noStrike" dirty="0">
                          <a:effectLst/>
                        </a:rPr>
                        <a:t>SWI  (P90 )</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3"/>
                  </a:ext>
                </a:extLst>
              </a:tr>
              <a:tr h="131598">
                <a:tc>
                  <a:txBody>
                    <a:bodyPr/>
                    <a:lstStyle/>
                    <a:p>
                      <a:pPr algn="ctr" fontAlgn="b"/>
                      <a:r>
                        <a:rPr lang="en-US" sz="900" b="1" u="none" strike="noStrike" dirty="0">
                          <a:effectLst/>
                        </a:rPr>
                        <a:t>SWE (</a:t>
                      </a:r>
                      <a:r>
                        <a:rPr lang="en-US" sz="900" b="1" u="none" strike="noStrike" dirty="0" err="1">
                          <a:effectLst/>
                        </a:rPr>
                        <a:t>Std_Dev</a:t>
                      </a:r>
                      <a:r>
                        <a:rPr lang="en-US" sz="900" b="1" u="none" strike="noStrike" dirty="0">
                          <a:effectLst/>
                        </a:rPr>
                        <a:t>)</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4"/>
                  </a:ext>
                </a:extLst>
              </a:tr>
              <a:tr h="131598">
                <a:tc>
                  <a:txBody>
                    <a:bodyPr/>
                    <a:lstStyle/>
                    <a:p>
                      <a:pPr algn="ctr" fontAlgn="b"/>
                      <a:r>
                        <a:rPr lang="en-US" sz="900" b="1" u="none" strike="noStrike" dirty="0">
                          <a:effectLst/>
                        </a:rPr>
                        <a:t>SWE (Mean)</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5"/>
                  </a:ext>
                </a:extLst>
              </a:tr>
              <a:tr h="131598">
                <a:tc>
                  <a:txBody>
                    <a:bodyPr/>
                    <a:lstStyle/>
                    <a:p>
                      <a:pPr algn="ctr" fontAlgn="b"/>
                      <a:r>
                        <a:rPr lang="en-US" sz="900" b="1" u="none" strike="noStrike" dirty="0">
                          <a:effectLst/>
                        </a:rPr>
                        <a:t>SWE (P50)</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6"/>
                  </a:ext>
                </a:extLst>
              </a:tr>
              <a:tr h="131598">
                <a:tc>
                  <a:txBody>
                    <a:bodyPr/>
                    <a:lstStyle/>
                    <a:p>
                      <a:pPr algn="ctr" fontAlgn="b"/>
                      <a:r>
                        <a:rPr lang="en-US" sz="900" b="1" u="none" strike="noStrike" dirty="0">
                          <a:effectLst/>
                        </a:rPr>
                        <a:t>SWE (P10 )</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7"/>
                  </a:ext>
                </a:extLst>
              </a:tr>
              <a:tr h="131598">
                <a:tc>
                  <a:txBody>
                    <a:bodyPr/>
                    <a:lstStyle/>
                    <a:p>
                      <a:pPr algn="ctr" fontAlgn="b"/>
                      <a:r>
                        <a:rPr lang="en-US" sz="900" b="1" u="none" strike="noStrike" dirty="0">
                          <a:effectLst/>
                        </a:rPr>
                        <a:t>SWE (P90 )</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8"/>
                  </a:ext>
                </a:extLst>
              </a:tr>
              <a:tr h="131598">
                <a:tc>
                  <a:txBody>
                    <a:bodyPr/>
                    <a:lstStyle/>
                    <a:p>
                      <a:pPr algn="ctr" fontAlgn="b"/>
                      <a:r>
                        <a:rPr lang="en-US" sz="900" b="1" u="none" strike="noStrike" dirty="0">
                          <a:effectLst/>
                        </a:rPr>
                        <a:t>PHIE (</a:t>
                      </a:r>
                      <a:r>
                        <a:rPr lang="en-US" sz="900" b="1" u="none" strike="noStrike" dirty="0" err="1">
                          <a:effectLst/>
                        </a:rPr>
                        <a:t>Std_Dev</a:t>
                      </a:r>
                      <a:r>
                        <a:rPr lang="en-US" sz="900" b="1" u="none" strike="noStrike" dirty="0">
                          <a:effectLst/>
                        </a:rPr>
                        <a:t>)</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9"/>
                  </a:ext>
                </a:extLst>
              </a:tr>
              <a:tr h="131598">
                <a:tc>
                  <a:txBody>
                    <a:bodyPr/>
                    <a:lstStyle/>
                    <a:p>
                      <a:pPr algn="ctr" fontAlgn="b"/>
                      <a:r>
                        <a:rPr lang="en-US" sz="900" b="1" u="none" strike="noStrike" dirty="0">
                          <a:effectLst/>
                        </a:rPr>
                        <a:t>PHIE (Mean)</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0"/>
                  </a:ext>
                </a:extLst>
              </a:tr>
              <a:tr h="131598">
                <a:tc>
                  <a:txBody>
                    <a:bodyPr/>
                    <a:lstStyle/>
                    <a:p>
                      <a:pPr algn="ctr" fontAlgn="b"/>
                      <a:r>
                        <a:rPr lang="en-US" sz="900" b="1" u="none" strike="noStrike" dirty="0">
                          <a:effectLst/>
                        </a:rPr>
                        <a:t>PHIE (P50)</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1"/>
                  </a:ext>
                </a:extLst>
              </a:tr>
              <a:tr h="131598">
                <a:tc>
                  <a:txBody>
                    <a:bodyPr/>
                    <a:lstStyle/>
                    <a:p>
                      <a:pPr algn="ctr" fontAlgn="b"/>
                      <a:r>
                        <a:rPr lang="en-US" sz="900" b="1" u="none" strike="noStrike" dirty="0">
                          <a:effectLst/>
                        </a:rPr>
                        <a:t>PHIE (P10 )</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2"/>
                  </a:ext>
                </a:extLst>
              </a:tr>
              <a:tr h="131598">
                <a:tc>
                  <a:txBody>
                    <a:bodyPr/>
                    <a:lstStyle/>
                    <a:p>
                      <a:pPr algn="ctr" fontAlgn="b"/>
                      <a:r>
                        <a:rPr lang="en-US" sz="900" b="1" u="none" strike="noStrike" dirty="0">
                          <a:effectLst/>
                        </a:rPr>
                        <a:t>PHIE (P90 )</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3"/>
                  </a:ext>
                </a:extLst>
              </a:tr>
              <a:tr h="131598">
                <a:tc>
                  <a:txBody>
                    <a:bodyPr/>
                    <a:lstStyle/>
                    <a:p>
                      <a:pPr algn="ctr" fontAlgn="b"/>
                      <a:r>
                        <a:rPr lang="en-US" sz="900" b="1" u="none" strike="noStrike" dirty="0" err="1">
                          <a:effectLst/>
                        </a:rPr>
                        <a:t>Vsh</a:t>
                      </a:r>
                      <a:r>
                        <a:rPr lang="en-US" sz="900" b="1" u="none" strike="noStrike" dirty="0">
                          <a:effectLst/>
                        </a:rPr>
                        <a:t> </a:t>
                      </a:r>
                      <a:r>
                        <a:rPr lang="en-US" sz="900" b="1" u="none" strike="noStrike" dirty="0" err="1">
                          <a:effectLst/>
                        </a:rPr>
                        <a:t>Cuttoff</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4"/>
                  </a:ext>
                </a:extLst>
              </a:tr>
              <a:tr h="131598">
                <a:tc>
                  <a:txBody>
                    <a:bodyPr/>
                    <a:lstStyle/>
                    <a:p>
                      <a:pPr algn="ctr" fontAlgn="b"/>
                      <a:r>
                        <a:rPr lang="en-US" sz="900" b="1" u="none" strike="noStrike" dirty="0">
                          <a:effectLst/>
                        </a:rPr>
                        <a:t>PERM (</a:t>
                      </a:r>
                      <a:r>
                        <a:rPr lang="en-US" sz="900" b="1" u="none" strike="noStrike" dirty="0" err="1">
                          <a:effectLst/>
                        </a:rPr>
                        <a:t>Std_Dev</a:t>
                      </a:r>
                      <a:r>
                        <a:rPr lang="en-US" sz="900" b="1" u="none" strike="noStrike" dirty="0">
                          <a:effectLst/>
                        </a:rPr>
                        <a:t>)</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5"/>
                  </a:ext>
                </a:extLst>
              </a:tr>
              <a:tr h="131598">
                <a:tc>
                  <a:txBody>
                    <a:bodyPr/>
                    <a:lstStyle/>
                    <a:p>
                      <a:pPr algn="ctr" fontAlgn="b"/>
                      <a:r>
                        <a:rPr lang="en-US" sz="900" b="1" u="none" strike="noStrike" dirty="0">
                          <a:effectLst/>
                        </a:rPr>
                        <a:t>PERM (Mean)</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6"/>
                  </a:ext>
                </a:extLst>
              </a:tr>
              <a:tr h="131598">
                <a:tc>
                  <a:txBody>
                    <a:bodyPr/>
                    <a:lstStyle/>
                    <a:p>
                      <a:pPr algn="ctr" fontAlgn="b"/>
                      <a:r>
                        <a:rPr lang="en-US" sz="900" b="1" u="none" strike="noStrike" dirty="0">
                          <a:effectLst/>
                        </a:rPr>
                        <a:t>PERM (P50)</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7"/>
                  </a:ext>
                </a:extLst>
              </a:tr>
              <a:tr h="131598">
                <a:tc>
                  <a:txBody>
                    <a:bodyPr/>
                    <a:lstStyle/>
                    <a:p>
                      <a:pPr algn="ctr" fontAlgn="b"/>
                      <a:r>
                        <a:rPr lang="en-US" sz="900" b="1" u="none" strike="noStrike" dirty="0">
                          <a:effectLst/>
                        </a:rPr>
                        <a:t>PERM (P10 )</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8"/>
                  </a:ext>
                </a:extLst>
              </a:tr>
              <a:tr h="138178">
                <a:tc>
                  <a:txBody>
                    <a:bodyPr/>
                    <a:lstStyle/>
                    <a:p>
                      <a:pPr algn="ctr" fontAlgn="b"/>
                      <a:r>
                        <a:rPr lang="en-US" sz="900" b="1" u="none" strike="noStrike" dirty="0">
                          <a:effectLst/>
                        </a:rPr>
                        <a:t>PERM (P90 )</a:t>
                      </a:r>
                      <a:endParaRPr lang="en-US" sz="900" b="1" i="0" u="none" strike="noStrike" dirty="0">
                        <a:solidFill>
                          <a:srgbClr val="01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9"/>
                  </a:ext>
                </a:extLst>
              </a:tr>
            </a:tbl>
          </a:graphicData>
        </a:graphic>
      </p:graphicFrame>
    </p:spTree>
    <p:extLst>
      <p:ext uri="{BB962C8B-B14F-4D97-AF65-F5344CB8AC3E}">
        <p14:creationId xmlns:p14="http://schemas.microsoft.com/office/powerpoint/2010/main" val="3978367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Components for Regression</a:t>
            </a:r>
          </a:p>
        </p:txBody>
      </p:sp>
      <p:sp>
        <p:nvSpPr>
          <p:cNvPr id="3" name="Content Placeholder 2"/>
          <p:cNvSpPr>
            <a:spLocks noGrp="1"/>
          </p:cNvSpPr>
          <p:nvPr>
            <p:ph idx="1"/>
          </p:nvPr>
        </p:nvSpPr>
        <p:spPr>
          <a:xfrm>
            <a:off x="402504" y="619350"/>
            <a:ext cx="11301412" cy="646030"/>
          </a:xfrm>
        </p:spPr>
        <p:txBody>
          <a:bodyPr/>
          <a:lstStyle/>
          <a:p>
            <a:pPr marL="0" indent="0">
              <a:buNone/>
            </a:pPr>
            <a:r>
              <a:rPr lang="en-US" sz="2000" b="1" dirty="0"/>
              <a:t>Two methods of selecting the components to build regression are performed. The results will be compare to determine the better method.</a:t>
            </a:r>
          </a:p>
        </p:txBody>
      </p:sp>
      <p:graphicFrame>
        <p:nvGraphicFramePr>
          <p:cNvPr id="4" name="Table 3">
            <a:extLst>
              <a:ext uri="{FF2B5EF4-FFF2-40B4-BE49-F238E27FC236}">
                <a16:creationId xmlns:a16="http://schemas.microsoft.com/office/drawing/2014/main" id="{B22BB545-6652-4861-9512-A29503F2F77E}"/>
              </a:ext>
            </a:extLst>
          </p:cNvPr>
          <p:cNvGraphicFramePr>
            <a:graphicFrameLocks noGrp="1"/>
          </p:cNvGraphicFramePr>
          <p:nvPr>
            <p:extLst>
              <p:ext uri="{D42A27DB-BD31-4B8C-83A1-F6EECF244321}">
                <p14:modId xmlns:p14="http://schemas.microsoft.com/office/powerpoint/2010/main" val="3409677176"/>
              </p:ext>
            </p:extLst>
          </p:nvPr>
        </p:nvGraphicFramePr>
        <p:xfrm>
          <a:off x="273194" y="1407103"/>
          <a:ext cx="1322364" cy="4905799"/>
        </p:xfrm>
        <a:graphic>
          <a:graphicData uri="http://schemas.openxmlformats.org/drawingml/2006/table">
            <a:tbl>
              <a:tblPr>
                <a:tableStyleId>{5C22544A-7EE6-4342-B048-85BDC9FD1C3A}</a:tableStyleId>
              </a:tblPr>
              <a:tblGrid>
                <a:gridCol w="661182">
                  <a:extLst>
                    <a:ext uri="{9D8B030D-6E8A-4147-A177-3AD203B41FA5}">
                      <a16:colId xmlns:a16="http://schemas.microsoft.com/office/drawing/2014/main" val="2945071644"/>
                    </a:ext>
                  </a:extLst>
                </a:gridCol>
                <a:gridCol w="661182">
                  <a:extLst>
                    <a:ext uri="{9D8B030D-6E8A-4147-A177-3AD203B41FA5}">
                      <a16:colId xmlns:a16="http://schemas.microsoft.com/office/drawing/2014/main" val="796294034"/>
                    </a:ext>
                  </a:extLst>
                </a:gridCol>
              </a:tblGrid>
              <a:tr h="459202">
                <a:tc>
                  <a:txBody>
                    <a:bodyPr/>
                    <a:lstStyle/>
                    <a:p>
                      <a:pPr algn="ctr" fontAlgn="b"/>
                      <a:r>
                        <a:rPr lang="en-US" sz="900" b="1" u="none" strike="noStrike" dirty="0">
                          <a:effectLst/>
                        </a:rPr>
                        <a:t>Component</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dirty="0">
                          <a:effectLst/>
                        </a:rPr>
                        <a:t>Initial </a:t>
                      </a:r>
                      <a:br>
                        <a:rPr lang="en-US" sz="900" b="1" u="none" strike="noStrike" dirty="0">
                          <a:effectLst/>
                        </a:rPr>
                      </a:br>
                      <a:r>
                        <a:rPr lang="en-US" sz="900" b="1" u="none" strike="noStrike" dirty="0">
                          <a:effectLst/>
                        </a:rPr>
                        <a:t>Production</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3532587"/>
                  </a:ext>
                </a:extLst>
              </a:tr>
              <a:tr h="153067">
                <a:tc>
                  <a:txBody>
                    <a:bodyPr/>
                    <a:lstStyle/>
                    <a:p>
                      <a:pPr algn="ctr" fontAlgn="b"/>
                      <a:r>
                        <a:rPr lang="en-US" sz="900" b="1" u="none" strike="noStrike">
                          <a:effectLst/>
                        </a:rPr>
                        <a:t>F1</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dirty="0">
                          <a:effectLst/>
                        </a:rPr>
                        <a:t>-0.205</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714348"/>
                  </a:ext>
                </a:extLst>
              </a:tr>
              <a:tr h="153067">
                <a:tc>
                  <a:txBody>
                    <a:bodyPr/>
                    <a:lstStyle/>
                    <a:p>
                      <a:pPr algn="ctr" fontAlgn="b"/>
                      <a:r>
                        <a:rPr lang="en-US" sz="900" b="1" u="none" strike="noStrike">
                          <a:effectLst/>
                        </a:rPr>
                        <a:t>F2</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-0.145</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658390"/>
                  </a:ext>
                </a:extLst>
              </a:tr>
              <a:tr h="153067">
                <a:tc>
                  <a:txBody>
                    <a:bodyPr/>
                    <a:lstStyle/>
                    <a:p>
                      <a:pPr algn="ctr" fontAlgn="b"/>
                      <a:r>
                        <a:rPr lang="en-US" sz="900" b="1" u="none" strike="noStrike">
                          <a:effectLst/>
                        </a:rPr>
                        <a:t>F3</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0.146</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3767179"/>
                  </a:ext>
                </a:extLst>
              </a:tr>
              <a:tr h="153067">
                <a:tc>
                  <a:txBody>
                    <a:bodyPr/>
                    <a:lstStyle/>
                    <a:p>
                      <a:pPr algn="ctr" fontAlgn="b"/>
                      <a:r>
                        <a:rPr lang="en-US" sz="900" b="1" u="none" strike="noStrike" dirty="0">
                          <a:effectLst/>
                          <a:highlight>
                            <a:srgbClr val="FFFF00"/>
                          </a:highlight>
                        </a:rPr>
                        <a:t>F4</a:t>
                      </a:r>
                      <a:endParaRPr lang="en-US" sz="900" b="1" i="0" u="none" strike="noStrike" dirty="0">
                        <a:solidFill>
                          <a:srgbClr val="000000"/>
                        </a:solidFill>
                        <a:effectLst/>
                        <a:highlight>
                          <a:srgbClr val="FFFF00"/>
                        </a:highligh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u="none" strike="noStrike" dirty="0">
                          <a:effectLst/>
                          <a:highlight>
                            <a:srgbClr val="FFFF00"/>
                          </a:highlight>
                        </a:rPr>
                        <a:t>0.269</a:t>
                      </a:r>
                      <a:endParaRPr lang="en-US" sz="900" b="1" i="0" u="none" strike="noStrike" dirty="0">
                        <a:solidFill>
                          <a:srgbClr val="000000"/>
                        </a:solidFill>
                        <a:effectLst/>
                        <a:highlight>
                          <a:srgbClr val="FFFF00"/>
                        </a:highligh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213450456"/>
                  </a:ext>
                </a:extLst>
              </a:tr>
              <a:tr h="153067">
                <a:tc>
                  <a:txBody>
                    <a:bodyPr/>
                    <a:lstStyle/>
                    <a:p>
                      <a:pPr algn="ctr" fontAlgn="b"/>
                      <a:r>
                        <a:rPr lang="en-US" sz="900" b="1" u="none" strike="noStrike">
                          <a:effectLst/>
                        </a:rPr>
                        <a:t>F5</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-0.006</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6905094"/>
                  </a:ext>
                </a:extLst>
              </a:tr>
              <a:tr h="153067">
                <a:tc>
                  <a:txBody>
                    <a:bodyPr/>
                    <a:lstStyle/>
                    <a:p>
                      <a:pPr algn="ctr" fontAlgn="b"/>
                      <a:r>
                        <a:rPr lang="en-US" sz="900" b="1" u="none" strike="noStrike" dirty="0">
                          <a:effectLst/>
                        </a:rPr>
                        <a:t>F6</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u="none" strike="noStrike" dirty="0">
                          <a:effectLst/>
                        </a:rPr>
                        <a:t>0.252</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320249862"/>
                  </a:ext>
                </a:extLst>
              </a:tr>
              <a:tr h="153067">
                <a:tc>
                  <a:txBody>
                    <a:bodyPr/>
                    <a:lstStyle/>
                    <a:p>
                      <a:pPr algn="ctr" fontAlgn="b"/>
                      <a:r>
                        <a:rPr lang="en-US" sz="900" b="1" u="none" strike="noStrike">
                          <a:effectLst/>
                        </a:rPr>
                        <a:t>F7</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-0.005</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4495575"/>
                  </a:ext>
                </a:extLst>
              </a:tr>
              <a:tr h="153067">
                <a:tc>
                  <a:txBody>
                    <a:bodyPr/>
                    <a:lstStyle/>
                    <a:p>
                      <a:pPr algn="ctr" fontAlgn="b"/>
                      <a:r>
                        <a:rPr lang="en-US" sz="900" b="1" u="none" strike="noStrike">
                          <a:effectLst/>
                        </a:rPr>
                        <a:t>F8</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-0.172</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1612341"/>
                  </a:ext>
                </a:extLst>
              </a:tr>
              <a:tr h="153067">
                <a:tc>
                  <a:txBody>
                    <a:bodyPr/>
                    <a:lstStyle/>
                    <a:p>
                      <a:pPr algn="ctr" fontAlgn="b"/>
                      <a:r>
                        <a:rPr lang="en-US" sz="900" b="1" u="none" strike="noStrike" dirty="0">
                          <a:effectLst/>
                        </a:rPr>
                        <a:t>F9</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u="none" strike="noStrike" dirty="0">
                          <a:effectLst/>
                        </a:rPr>
                        <a:t>0.305</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80708729"/>
                  </a:ext>
                </a:extLst>
              </a:tr>
              <a:tr h="153067">
                <a:tc>
                  <a:txBody>
                    <a:bodyPr/>
                    <a:lstStyle/>
                    <a:p>
                      <a:pPr algn="ctr" fontAlgn="b"/>
                      <a:r>
                        <a:rPr lang="en-US" sz="900" b="1" u="none" strike="noStrike" dirty="0">
                          <a:effectLst/>
                        </a:rPr>
                        <a:t>F10</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u="none" strike="noStrike" dirty="0">
                          <a:effectLst/>
                        </a:rPr>
                        <a:t>-0.399</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029195813"/>
                  </a:ext>
                </a:extLst>
              </a:tr>
              <a:tr h="153067">
                <a:tc>
                  <a:txBody>
                    <a:bodyPr/>
                    <a:lstStyle/>
                    <a:p>
                      <a:pPr algn="ctr" fontAlgn="b"/>
                      <a:r>
                        <a:rPr lang="en-US" sz="900" b="1" u="none" strike="noStrike">
                          <a:effectLst/>
                        </a:rPr>
                        <a:t>F11</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-0.065</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548429"/>
                  </a:ext>
                </a:extLst>
              </a:tr>
              <a:tr h="153067">
                <a:tc>
                  <a:txBody>
                    <a:bodyPr/>
                    <a:lstStyle/>
                    <a:p>
                      <a:pPr algn="ctr" fontAlgn="b"/>
                      <a:r>
                        <a:rPr lang="en-US" sz="900" b="1" u="none" strike="noStrike" dirty="0">
                          <a:effectLst/>
                        </a:rPr>
                        <a:t>F12</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u="none" strike="noStrike" dirty="0">
                          <a:effectLst/>
                        </a:rPr>
                        <a:t>0.221</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04744837"/>
                  </a:ext>
                </a:extLst>
              </a:tr>
              <a:tr h="153067">
                <a:tc>
                  <a:txBody>
                    <a:bodyPr/>
                    <a:lstStyle/>
                    <a:p>
                      <a:pPr algn="ctr" fontAlgn="b"/>
                      <a:r>
                        <a:rPr lang="en-US" sz="900" b="1" u="none" strike="noStrike">
                          <a:effectLst/>
                        </a:rPr>
                        <a:t>F13</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-0.058</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3026346"/>
                  </a:ext>
                </a:extLst>
              </a:tr>
              <a:tr h="153067">
                <a:tc>
                  <a:txBody>
                    <a:bodyPr/>
                    <a:lstStyle/>
                    <a:p>
                      <a:pPr algn="ctr" fontAlgn="b"/>
                      <a:r>
                        <a:rPr lang="en-US" sz="900" b="1" u="none" strike="noStrike">
                          <a:effectLst/>
                        </a:rPr>
                        <a:t>F14</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-0.043</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45385"/>
                  </a:ext>
                </a:extLst>
              </a:tr>
              <a:tr h="153067">
                <a:tc>
                  <a:txBody>
                    <a:bodyPr/>
                    <a:lstStyle/>
                    <a:p>
                      <a:pPr algn="ctr" fontAlgn="b"/>
                      <a:r>
                        <a:rPr lang="en-US" sz="900" b="1" u="none" strike="noStrike">
                          <a:effectLst/>
                        </a:rPr>
                        <a:t>F15</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0.099</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6571112"/>
                  </a:ext>
                </a:extLst>
              </a:tr>
              <a:tr h="153067">
                <a:tc>
                  <a:txBody>
                    <a:bodyPr/>
                    <a:lstStyle/>
                    <a:p>
                      <a:pPr algn="ctr" fontAlgn="b"/>
                      <a:r>
                        <a:rPr lang="en-US" sz="900" b="1" u="none" strike="noStrike">
                          <a:effectLst/>
                        </a:rPr>
                        <a:t>F16</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-0.074</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3158358"/>
                  </a:ext>
                </a:extLst>
              </a:tr>
              <a:tr h="153067">
                <a:tc>
                  <a:txBody>
                    <a:bodyPr/>
                    <a:lstStyle/>
                    <a:p>
                      <a:pPr algn="ctr" fontAlgn="b"/>
                      <a:r>
                        <a:rPr lang="en-US" sz="900" b="1" u="none" strike="noStrike" dirty="0">
                          <a:effectLst/>
                        </a:rPr>
                        <a:t>F17</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u="none" strike="noStrike" dirty="0">
                          <a:effectLst/>
                        </a:rPr>
                        <a:t>0.250</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7187784"/>
                  </a:ext>
                </a:extLst>
              </a:tr>
              <a:tr h="153067">
                <a:tc>
                  <a:txBody>
                    <a:bodyPr/>
                    <a:lstStyle/>
                    <a:p>
                      <a:pPr algn="ctr" fontAlgn="b"/>
                      <a:r>
                        <a:rPr lang="en-US" sz="900" b="1" u="none" strike="noStrike">
                          <a:effectLst/>
                        </a:rPr>
                        <a:t>F18</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0.028</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5084620"/>
                  </a:ext>
                </a:extLst>
              </a:tr>
              <a:tr h="153067">
                <a:tc>
                  <a:txBody>
                    <a:bodyPr/>
                    <a:lstStyle/>
                    <a:p>
                      <a:pPr algn="ctr" fontAlgn="b"/>
                      <a:r>
                        <a:rPr lang="en-US" sz="900" b="1" u="none" strike="noStrike" dirty="0">
                          <a:effectLst/>
                        </a:rPr>
                        <a:t>F19</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u="none" strike="noStrike" dirty="0">
                          <a:effectLst/>
                        </a:rPr>
                        <a:t>0.217</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5464560"/>
                  </a:ext>
                </a:extLst>
              </a:tr>
              <a:tr h="153067">
                <a:tc>
                  <a:txBody>
                    <a:bodyPr/>
                    <a:lstStyle/>
                    <a:p>
                      <a:pPr algn="ctr" fontAlgn="b"/>
                      <a:r>
                        <a:rPr lang="en-US" sz="900" b="1" u="none" strike="noStrike">
                          <a:effectLst/>
                        </a:rPr>
                        <a:t>F20</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u="none" strike="noStrike" dirty="0">
                          <a:effectLst/>
                        </a:rPr>
                        <a:t>-0.248</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83143897"/>
                  </a:ext>
                </a:extLst>
              </a:tr>
              <a:tr h="153067">
                <a:tc>
                  <a:txBody>
                    <a:bodyPr/>
                    <a:lstStyle/>
                    <a:p>
                      <a:pPr algn="ctr" fontAlgn="b"/>
                      <a:r>
                        <a:rPr lang="en-US" sz="900" b="1" u="none" strike="noStrike">
                          <a:effectLst/>
                        </a:rPr>
                        <a:t>F21</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-0.056</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4681819"/>
                  </a:ext>
                </a:extLst>
              </a:tr>
              <a:tr h="153067">
                <a:tc>
                  <a:txBody>
                    <a:bodyPr/>
                    <a:lstStyle/>
                    <a:p>
                      <a:pPr algn="ctr" fontAlgn="b"/>
                      <a:r>
                        <a:rPr lang="en-US" sz="900" b="1" u="none" strike="noStrike" dirty="0">
                          <a:effectLst/>
                        </a:rPr>
                        <a:t>F22</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u="none" strike="noStrike" dirty="0">
                          <a:effectLst/>
                        </a:rPr>
                        <a:t>0.257</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818667900"/>
                  </a:ext>
                </a:extLst>
              </a:tr>
              <a:tr h="153067">
                <a:tc>
                  <a:txBody>
                    <a:bodyPr/>
                    <a:lstStyle/>
                    <a:p>
                      <a:pPr algn="ctr" fontAlgn="b"/>
                      <a:r>
                        <a:rPr lang="en-US" sz="900" b="1" u="none" strike="noStrike">
                          <a:effectLst/>
                        </a:rPr>
                        <a:t>F23</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0.085</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4619298"/>
                  </a:ext>
                </a:extLst>
              </a:tr>
              <a:tr h="153067">
                <a:tc>
                  <a:txBody>
                    <a:bodyPr/>
                    <a:lstStyle/>
                    <a:p>
                      <a:pPr algn="ctr" fontAlgn="b"/>
                      <a:r>
                        <a:rPr lang="en-US" sz="900" b="1" u="none" strike="noStrike">
                          <a:effectLst/>
                        </a:rPr>
                        <a:t>F24</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0.105</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6630679"/>
                  </a:ext>
                </a:extLst>
              </a:tr>
              <a:tr h="153067">
                <a:tc>
                  <a:txBody>
                    <a:bodyPr/>
                    <a:lstStyle/>
                    <a:p>
                      <a:pPr algn="ctr" fontAlgn="b"/>
                      <a:r>
                        <a:rPr lang="en-US" sz="900" b="1" u="none" strike="noStrike">
                          <a:effectLst/>
                        </a:rPr>
                        <a:t>F25</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-0.099</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9884443"/>
                  </a:ext>
                </a:extLst>
              </a:tr>
              <a:tr h="153067">
                <a:tc>
                  <a:txBody>
                    <a:bodyPr/>
                    <a:lstStyle/>
                    <a:p>
                      <a:pPr algn="ctr" fontAlgn="b"/>
                      <a:r>
                        <a:rPr lang="en-US" sz="900" b="1" u="none" strike="noStrike">
                          <a:effectLst/>
                        </a:rPr>
                        <a:t>F26</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-0.123</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117236"/>
                  </a:ext>
                </a:extLst>
              </a:tr>
              <a:tr h="153067">
                <a:tc>
                  <a:txBody>
                    <a:bodyPr/>
                    <a:lstStyle/>
                    <a:p>
                      <a:pPr algn="ctr" fontAlgn="b"/>
                      <a:r>
                        <a:rPr lang="en-US" sz="900" b="1" u="none" strike="noStrike">
                          <a:effectLst/>
                        </a:rPr>
                        <a:t>F27</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-0.126</a:t>
                      </a:r>
                      <a:endParaRPr lang="en-US" sz="9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574220"/>
                  </a:ext>
                </a:extLst>
              </a:tr>
              <a:tr h="153067">
                <a:tc>
                  <a:txBody>
                    <a:bodyPr/>
                    <a:lstStyle/>
                    <a:p>
                      <a:pPr algn="ctr" fontAlgn="b"/>
                      <a:r>
                        <a:rPr lang="en-US" sz="900" b="1" u="none" strike="noStrike" dirty="0">
                          <a:effectLst/>
                        </a:rPr>
                        <a:t>F28</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u="none" strike="noStrike" dirty="0">
                          <a:effectLst/>
                        </a:rPr>
                        <a:t>-0.298</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280484486"/>
                  </a:ext>
                </a:extLst>
              </a:tr>
              <a:tr h="160721">
                <a:tc>
                  <a:txBody>
                    <a:bodyPr/>
                    <a:lstStyle/>
                    <a:p>
                      <a:pPr algn="ctr" fontAlgn="b"/>
                      <a:r>
                        <a:rPr lang="en-US" sz="900" b="1" u="none" strike="noStrike" dirty="0">
                          <a:effectLst/>
                        </a:rPr>
                        <a:t>F29</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dirty="0">
                          <a:effectLst/>
                        </a:rPr>
                        <a:t>0.188</a:t>
                      </a:r>
                      <a:endParaRPr lang="en-US" sz="9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792156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80288733"/>
              </p:ext>
            </p:extLst>
          </p:nvPr>
        </p:nvGraphicFramePr>
        <p:xfrm>
          <a:off x="2318331" y="1716358"/>
          <a:ext cx="4405740" cy="4596544"/>
        </p:xfrm>
        <a:graphic>
          <a:graphicData uri="http://schemas.openxmlformats.org/drawingml/2006/table">
            <a:tbl>
              <a:tblPr>
                <a:tableStyleId>{5C22544A-7EE6-4342-B048-85BDC9FD1C3A}</a:tableStyleId>
              </a:tblPr>
              <a:tblGrid>
                <a:gridCol w="594475">
                  <a:extLst>
                    <a:ext uri="{9D8B030D-6E8A-4147-A177-3AD203B41FA5}">
                      <a16:colId xmlns:a16="http://schemas.microsoft.com/office/drawing/2014/main" val="20000"/>
                    </a:ext>
                  </a:extLst>
                </a:gridCol>
                <a:gridCol w="433065">
                  <a:extLst>
                    <a:ext uri="{9D8B030D-6E8A-4147-A177-3AD203B41FA5}">
                      <a16:colId xmlns:a16="http://schemas.microsoft.com/office/drawing/2014/main" val="20001"/>
                    </a:ext>
                  </a:extLst>
                </a:gridCol>
                <a:gridCol w="337820">
                  <a:extLst>
                    <a:ext uri="{9D8B030D-6E8A-4147-A177-3AD203B41FA5}">
                      <a16:colId xmlns:a16="http://schemas.microsoft.com/office/drawing/2014/main" val="20002"/>
                    </a:ext>
                  </a:extLst>
                </a:gridCol>
                <a:gridCol w="337820">
                  <a:extLst>
                    <a:ext uri="{9D8B030D-6E8A-4147-A177-3AD203B41FA5}">
                      <a16:colId xmlns:a16="http://schemas.microsoft.com/office/drawing/2014/main" val="20003"/>
                    </a:ext>
                  </a:extLst>
                </a:gridCol>
                <a:gridCol w="337820">
                  <a:extLst>
                    <a:ext uri="{9D8B030D-6E8A-4147-A177-3AD203B41FA5}">
                      <a16:colId xmlns:a16="http://schemas.microsoft.com/office/drawing/2014/main" val="20004"/>
                    </a:ext>
                  </a:extLst>
                </a:gridCol>
                <a:gridCol w="337820">
                  <a:extLst>
                    <a:ext uri="{9D8B030D-6E8A-4147-A177-3AD203B41FA5}">
                      <a16:colId xmlns:a16="http://schemas.microsoft.com/office/drawing/2014/main" val="20005"/>
                    </a:ext>
                  </a:extLst>
                </a:gridCol>
                <a:gridCol w="337820">
                  <a:extLst>
                    <a:ext uri="{9D8B030D-6E8A-4147-A177-3AD203B41FA5}">
                      <a16:colId xmlns:a16="http://schemas.microsoft.com/office/drawing/2014/main" val="20006"/>
                    </a:ext>
                  </a:extLst>
                </a:gridCol>
                <a:gridCol w="337820">
                  <a:extLst>
                    <a:ext uri="{9D8B030D-6E8A-4147-A177-3AD203B41FA5}">
                      <a16:colId xmlns:a16="http://schemas.microsoft.com/office/drawing/2014/main" val="20007"/>
                    </a:ext>
                  </a:extLst>
                </a:gridCol>
                <a:gridCol w="337820">
                  <a:extLst>
                    <a:ext uri="{9D8B030D-6E8A-4147-A177-3AD203B41FA5}">
                      <a16:colId xmlns:a16="http://schemas.microsoft.com/office/drawing/2014/main" val="20008"/>
                    </a:ext>
                  </a:extLst>
                </a:gridCol>
                <a:gridCol w="337820">
                  <a:extLst>
                    <a:ext uri="{9D8B030D-6E8A-4147-A177-3AD203B41FA5}">
                      <a16:colId xmlns:a16="http://schemas.microsoft.com/office/drawing/2014/main" val="20009"/>
                    </a:ext>
                  </a:extLst>
                </a:gridCol>
                <a:gridCol w="337820">
                  <a:extLst>
                    <a:ext uri="{9D8B030D-6E8A-4147-A177-3AD203B41FA5}">
                      <a16:colId xmlns:a16="http://schemas.microsoft.com/office/drawing/2014/main" val="20010"/>
                    </a:ext>
                  </a:extLst>
                </a:gridCol>
                <a:gridCol w="337820">
                  <a:extLst>
                    <a:ext uri="{9D8B030D-6E8A-4147-A177-3AD203B41FA5}">
                      <a16:colId xmlns:a16="http://schemas.microsoft.com/office/drawing/2014/main" val="20011"/>
                    </a:ext>
                  </a:extLst>
                </a:gridCol>
              </a:tblGrid>
              <a:tr h="360514">
                <a:tc>
                  <a:txBody>
                    <a:bodyPr/>
                    <a:lstStyle/>
                    <a:p>
                      <a:pPr algn="ctr" fontAlgn="b"/>
                      <a:r>
                        <a:rPr lang="en-US" sz="800" b="1" u="none" strike="noStrike" dirty="0">
                          <a:effectLst/>
                        </a:rPr>
                        <a:t>Completion</a:t>
                      </a:r>
                      <a:br>
                        <a:rPr lang="en-US" sz="800" b="1" u="none" strike="noStrike" dirty="0">
                          <a:effectLst/>
                        </a:rPr>
                      </a:br>
                      <a:r>
                        <a:rPr lang="en-US" sz="800" b="1" u="none" strike="noStrike" dirty="0">
                          <a:effectLst/>
                        </a:rPr>
                        <a:t>Number</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IP</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F4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F6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F20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1201">
                <a:tc>
                  <a:txBody>
                    <a:bodyPr/>
                    <a:lstStyle/>
                    <a:p>
                      <a:pPr algn="ctr" fontAlgn="b"/>
                      <a:r>
                        <a:rPr lang="en-US" sz="800" b="1" u="none" strike="noStrike" dirty="0">
                          <a:effectLst/>
                        </a:rPr>
                        <a:t>1E</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79.44214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2.489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1.360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0.540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-0.480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-0.190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-0.077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1201">
                <a:tc>
                  <a:txBody>
                    <a:bodyPr/>
                    <a:lstStyle/>
                    <a:p>
                      <a:pPr algn="ctr" fontAlgn="b"/>
                      <a:r>
                        <a:rPr lang="en-US" sz="800" b="1" u="none" strike="noStrike" dirty="0">
                          <a:effectLst/>
                        </a:rPr>
                        <a:t>2D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322.1655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1.032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0.801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0.821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-1.265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-0.306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-0.137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-0.269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1201">
                <a:tc>
                  <a:txBody>
                    <a:bodyPr/>
                    <a:lstStyle/>
                    <a:p>
                      <a:pPr algn="ctr" fontAlgn="b"/>
                      <a:r>
                        <a:rPr lang="en-US" sz="800" b="1" u="none" strike="noStrike" dirty="0">
                          <a:effectLst/>
                        </a:rPr>
                        <a:t>3</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231.0263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4.429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0.748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-0.048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-0.067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41201">
                <a:tc>
                  <a:txBody>
                    <a:bodyPr/>
                    <a:lstStyle/>
                    <a:p>
                      <a:pPr algn="ctr" fontAlgn="b"/>
                      <a:r>
                        <a:rPr lang="en-US" sz="800" b="1" u="none" strike="noStrike" dirty="0">
                          <a:effectLst/>
                        </a:rPr>
                        <a:t>8</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836.8599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1.303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0.715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0.692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-0.918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0.477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41201">
                <a:tc>
                  <a:txBody>
                    <a:bodyPr/>
                    <a:lstStyle/>
                    <a:p>
                      <a:pPr algn="ctr" fontAlgn="b"/>
                      <a:r>
                        <a:rPr lang="en-US" sz="800" b="1" u="none" strike="noStrike" dirty="0">
                          <a:effectLst/>
                        </a:rPr>
                        <a:t>14</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-80.8849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1.309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1.409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0.989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0.669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0.114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41201">
                <a:tc>
                  <a:txBody>
                    <a:bodyPr/>
                    <a:lstStyle/>
                    <a:p>
                      <a:pPr algn="ctr" fontAlgn="b"/>
                      <a:r>
                        <a:rPr lang="en-US" sz="800" b="1" u="none" strike="noStrike" dirty="0">
                          <a:effectLst/>
                        </a:rPr>
                        <a:t>18</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-52.8953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-3.025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1.160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-0.524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0.671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0.191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0.164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0.069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41201">
                <a:tc>
                  <a:txBody>
                    <a:bodyPr/>
                    <a:lstStyle/>
                    <a:p>
                      <a:pPr algn="ctr" fontAlgn="b"/>
                      <a:r>
                        <a:rPr lang="en-US" sz="800" b="1" u="none" strike="noStrike" dirty="0">
                          <a:effectLst/>
                        </a:rPr>
                        <a:t>19</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36.98599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1.475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-1.929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-0.855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-0.642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1201">
                <a:tc>
                  <a:txBody>
                    <a:bodyPr/>
                    <a:lstStyle/>
                    <a:p>
                      <a:pPr algn="ctr" fontAlgn="b"/>
                      <a:r>
                        <a:rPr lang="en-US" sz="800" b="1" u="none" strike="noStrike" dirty="0">
                          <a:effectLst/>
                        </a:rPr>
                        <a:t>20</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-200.957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-1.532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-2.180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0.960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0.295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0.059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41201">
                <a:tc>
                  <a:txBody>
                    <a:bodyPr/>
                    <a:lstStyle/>
                    <a:p>
                      <a:pPr algn="ctr" fontAlgn="b"/>
                      <a:r>
                        <a:rPr lang="en-US" sz="800" b="1" u="none" strike="noStrike" dirty="0">
                          <a:effectLst/>
                        </a:rPr>
                        <a:t>25D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-120.636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-4.814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0.861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0.715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-0.364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41201">
                <a:tc>
                  <a:txBody>
                    <a:bodyPr/>
                    <a:lstStyle/>
                    <a:p>
                      <a:pPr algn="ctr" fontAlgn="b"/>
                      <a:r>
                        <a:rPr lang="en-US" sz="800" b="1" u="none" strike="noStrike" dirty="0">
                          <a:effectLst/>
                        </a:rPr>
                        <a:t>26D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-103.465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-2.107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0.815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-1.259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0.098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41201">
                <a:tc>
                  <a:txBody>
                    <a:bodyPr/>
                    <a:lstStyle/>
                    <a:p>
                      <a:pPr algn="ctr" fontAlgn="b"/>
                      <a:r>
                        <a:rPr lang="en-US" sz="800" b="1" u="none" strike="noStrike" dirty="0">
                          <a:effectLst/>
                        </a:rPr>
                        <a:t>28</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190.0168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0.567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-1.974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-0.367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-0.351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0.549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-0.067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0.135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41201">
                <a:tc>
                  <a:txBody>
                    <a:bodyPr/>
                    <a:lstStyle/>
                    <a:p>
                      <a:pPr algn="ctr" fontAlgn="b"/>
                      <a:r>
                        <a:rPr lang="en-US" sz="800" b="1" u="none" strike="noStrike" dirty="0">
                          <a:effectLst/>
                        </a:rPr>
                        <a:t>30</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-212.405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-2.597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-1.608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41201">
                <a:tc>
                  <a:txBody>
                    <a:bodyPr/>
                    <a:lstStyle/>
                    <a:p>
                      <a:pPr algn="ctr" fontAlgn="b"/>
                      <a:r>
                        <a:rPr lang="en-US" sz="800" b="1" u="none" strike="noStrike" dirty="0">
                          <a:effectLst/>
                        </a:rPr>
                        <a:t>32D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-320.463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-0.543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-0.562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-1.256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-0.095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-0.450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0.273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0.049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41201">
                <a:tc>
                  <a:txBody>
                    <a:bodyPr/>
                    <a:lstStyle/>
                    <a:p>
                      <a:pPr algn="ctr" fontAlgn="b"/>
                      <a:r>
                        <a:rPr lang="en-US" sz="800" b="1" u="none" strike="noStrike" dirty="0">
                          <a:effectLst/>
                        </a:rPr>
                        <a:t>243 </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231.7811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1.252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1.353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-0.114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41201">
                <a:tc>
                  <a:txBody>
                    <a:bodyPr/>
                    <a:lstStyle/>
                    <a:p>
                      <a:pPr algn="ctr" fontAlgn="b"/>
                      <a:r>
                        <a:rPr lang="en-US" sz="800" b="1" u="none" strike="noStrike" dirty="0">
                          <a:effectLst/>
                        </a:rPr>
                        <a:t>283D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-138.94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2.435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0.899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-1.499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0.903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-0.120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0.080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41201">
                <a:tc>
                  <a:txBody>
                    <a:bodyPr/>
                    <a:lstStyle/>
                    <a:p>
                      <a:pPr algn="ctr" fontAlgn="b"/>
                      <a:r>
                        <a:rPr lang="en-US" sz="800" b="1" u="none" strike="noStrike" dirty="0">
                          <a:effectLst/>
                        </a:rPr>
                        <a:t>309 </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-150.765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0.491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-1.266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41201">
                <a:tc>
                  <a:txBody>
                    <a:bodyPr/>
                    <a:lstStyle/>
                    <a:p>
                      <a:pPr algn="ctr" fontAlgn="b"/>
                      <a:r>
                        <a:rPr lang="en-US" sz="800" b="1" u="none" strike="noStrike" dirty="0">
                          <a:effectLst/>
                        </a:rPr>
                        <a:t>310D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-313.419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-1.044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-0.730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-0.267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-0.069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-0.070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0.043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141201">
                <a:tc>
                  <a:txBody>
                    <a:bodyPr/>
                    <a:lstStyle/>
                    <a:p>
                      <a:pPr algn="ctr" fontAlgn="b"/>
                      <a:r>
                        <a:rPr lang="en-US" sz="800" b="1" u="none" strike="noStrike" dirty="0">
                          <a:effectLst/>
                        </a:rPr>
                        <a:t>341 </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237.8822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1.007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0.515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-0.443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0.030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0.029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r h="141201">
                <a:tc>
                  <a:txBody>
                    <a:bodyPr/>
                    <a:lstStyle/>
                    <a:p>
                      <a:pPr algn="ctr" fontAlgn="b"/>
                      <a:r>
                        <a:rPr lang="en-US" sz="800" b="1" u="none" strike="noStrike" dirty="0">
                          <a:effectLst/>
                        </a:rPr>
                        <a:t>343A</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-263.729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0.033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-0.832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-0.240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0.079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1"/>
                  </a:ext>
                </a:extLst>
              </a:tr>
              <a:tr h="141201">
                <a:tc>
                  <a:txBody>
                    <a:bodyPr/>
                    <a:lstStyle/>
                    <a:p>
                      <a:pPr algn="ctr" fontAlgn="b"/>
                      <a:r>
                        <a:rPr lang="en-US" sz="800" b="1" u="none" strike="noStrike" dirty="0">
                          <a:effectLst/>
                        </a:rPr>
                        <a:t>344 </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207.8799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-0.664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-0.580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-0.191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
                  </a:ext>
                </a:extLst>
              </a:tr>
              <a:tr h="141201">
                <a:tc>
                  <a:txBody>
                    <a:bodyPr/>
                    <a:lstStyle/>
                    <a:p>
                      <a:pPr algn="ctr" fontAlgn="b"/>
                      <a:r>
                        <a:rPr lang="en-US" sz="800" b="1" u="none" strike="noStrike" dirty="0">
                          <a:effectLst/>
                        </a:rPr>
                        <a:t>347D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32.77182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-0.437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-0.320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-0.098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3"/>
                  </a:ext>
                </a:extLst>
              </a:tr>
              <a:tr h="141201">
                <a:tc>
                  <a:txBody>
                    <a:bodyPr/>
                    <a:lstStyle/>
                    <a:p>
                      <a:pPr algn="ctr" fontAlgn="b"/>
                      <a:r>
                        <a:rPr lang="en-US" sz="800" b="1" u="none" strike="noStrike" dirty="0">
                          <a:effectLst/>
                        </a:rPr>
                        <a:t>379 </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21.26149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-2.239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0.249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0.954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0.320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4"/>
                  </a:ext>
                </a:extLst>
              </a:tr>
              <a:tr h="141201">
                <a:tc>
                  <a:txBody>
                    <a:bodyPr/>
                    <a:lstStyle/>
                    <a:p>
                      <a:pPr algn="ctr" fontAlgn="b"/>
                      <a:r>
                        <a:rPr lang="en-US" sz="800" b="1" u="none" strike="noStrike" dirty="0">
                          <a:effectLst/>
                        </a:rPr>
                        <a:t>387D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-73.2113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0.979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-1.747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-0.818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0.290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-0.519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0.106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5"/>
                  </a:ext>
                </a:extLst>
              </a:tr>
              <a:tr h="141201">
                <a:tc>
                  <a:txBody>
                    <a:bodyPr/>
                    <a:lstStyle/>
                    <a:p>
                      <a:pPr algn="ctr" fontAlgn="b"/>
                      <a:r>
                        <a:rPr lang="en-US" sz="800" b="1" u="none" strike="noStrike" dirty="0">
                          <a:effectLst/>
                        </a:rPr>
                        <a:t>392D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-166.992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-0.884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0.783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-0.140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6"/>
                  </a:ext>
                </a:extLst>
              </a:tr>
              <a:tr h="141201">
                <a:tc>
                  <a:txBody>
                    <a:bodyPr/>
                    <a:lstStyle/>
                    <a:p>
                      <a:pPr algn="ctr" fontAlgn="b"/>
                      <a:r>
                        <a:rPr lang="en-US" sz="800" b="1" u="none" strike="noStrike" dirty="0">
                          <a:effectLst/>
                        </a:rPr>
                        <a:t>396D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-104.912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1.897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0.518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0.095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-0.035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7"/>
                  </a:ext>
                </a:extLst>
              </a:tr>
              <a:tr h="141201">
                <a:tc>
                  <a:txBody>
                    <a:bodyPr/>
                    <a:lstStyle/>
                    <a:p>
                      <a:pPr algn="ctr" fontAlgn="b"/>
                      <a:r>
                        <a:rPr lang="en-US" sz="800" b="1" u="none" strike="noStrike" dirty="0">
                          <a:effectLst/>
                        </a:rPr>
                        <a:t>418 </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-117.617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1.196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-0.599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0.520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-0.400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-0.135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8"/>
                  </a:ext>
                </a:extLst>
              </a:tr>
              <a:tr h="141201">
                <a:tc>
                  <a:txBody>
                    <a:bodyPr/>
                    <a:lstStyle/>
                    <a:p>
                      <a:pPr algn="ctr" fontAlgn="b"/>
                      <a:r>
                        <a:rPr lang="en-US" sz="800" b="1" u="none" strike="noStrike" dirty="0">
                          <a:effectLst/>
                        </a:rPr>
                        <a:t>457D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-194.479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2.242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-0.808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0.741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-0.590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0.043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9"/>
                  </a:ext>
                </a:extLst>
              </a:tr>
              <a:tr h="141201">
                <a:tc>
                  <a:txBody>
                    <a:bodyPr/>
                    <a:lstStyle/>
                    <a:p>
                      <a:pPr algn="ctr" fontAlgn="b"/>
                      <a:r>
                        <a:rPr lang="en-US" sz="800" b="1" u="none" strike="noStrike" dirty="0">
                          <a:effectLst/>
                        </a:rPr>
                        <a:t>476D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-353.359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0.705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-0.856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0.331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1.759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0.161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0"/>
                  </a:ext>
                </a:extLst>
              </a:tr>
              <a:tr h="141201">
                <a:tc>
                  <a:txBody>
                    <a:bodyPr/>
                    <a:lstStyle/>
                    <a:p>
                      <a:pPr algn="ctr" fontAlgn="b"/>
                      <a:r>
                        <a:rPr lang="en-US" sz="800" b="1" u="none" strike="noStrike" dirty="0">
                          <a:effectLst/>
                        </a:rPr>
                        <a:t>274 </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-153.784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1.349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-1.760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0.675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1.572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0.237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-0.164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-0.056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-0.007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0.003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-0.001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1"/>
                  </a:ext>
                </a:extLst>
              </a:tr>
              <a:tr h="141201">
                <a:tc>
                  <a:txBody>
                    <a:bodyPr/>
                    <a:lstStyle/>
                    <a:p>
                      <a:pPr algn="ctr" fontAlgn="b"/>
                      <a:r>
                        <a:rPr lang="en-US" sz="800" b="1" u="none" strike="noStrike" dirty="0">
                          <a:effectLst/>
                        </a:rPr>
                        <a:t>298E</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-28.2392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-0.411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0.712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-0.427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-0.259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0.122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0.010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0.001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12545565"/>
              </p:ext>
            </p:extLst>
          </p:nvPr>
        </p:nvGraphicFramePr>
        <p:xfrm>
          <a:off x="7153568" y="1716358"/>
          <a:ext cx="4405740" cy="4596544"/>
        </p:xfrm>
        <a:graphic>
          <a:graphicData uri="http://schemas.openxmlformats.org/drawingml/2006/table">
            <a:tbl>
              <a:tblPr>
                <a:tableStyleId>{5C22544A-7EE6-4342-B048-85BDC9FD1C3A}</a:tableStyleId>
              </a:tblPr>
              <a:tblGrid>
                <a:gridCol w="594475">
                  <a:extLst>
                    <a:ext uri="{9D8B030D-6E8A-4147-A177-3AD203B41FA5}">
                      <a16:colId xmlns:a16="http://schemas.microsoft.com/office/drawing/2014/main" val="20000"/>
                    </a:ext>
                  </a:extLst>
                </a:gridCol>
                <a:gridCol w="433065">
                  <a:extLst>
                    <a:ext uri="{9D8B030D-6E8A-4147-A177-3AD203B41FA5}">
                      <a16:colId xmlns:a16="http://schemas.microsoft.com/office/drawing/2014/main" val="20001"/>
                    </a:ext>
                  </a:extLst>
                </a:gridCol>
                <a:gridCol w="337820">
                  <a:extLst>
                    <a:ext uri="{9D8B030D-6E8A-4147-A177-3AD203B41FA5}">
                      <a16:colId xmlns:a16="http://schemas.microsoft.com/office/drawing/2014/main" val="20002"/>
                    </a:ext>
                  </a:extLst>
                </a:gridCol>
                <a:gridCol w="337820">
                  <a:extLst>
                    <a:ext uri="{9D8B030D-6E8A-4147-A177-3AD203B41FA5}">
                      <a16:colId xmlns:a16="http://schemas.microsoft.com/office/drawing/2014/main" val="20003"/>
                    </a:ext>
                  </a:extLst>
                </a:gridCol>
                <a:gridCol w="337820">
                  <a:extLst>
                    <a:ext uri="{9D8B030D-6E8A-4147-A177-3AD203B41FA5}">
                      <a16:colId xmlns:a16="http://schemas.microsoft.com/office/drawing/2014/main" val="20004"/>
                    </a:ext>
                  </a:extLst>
                </a:gridCol>
                <a:gridCol w="337820">
                  <a:extLst>
                    <a:ext uri="{9D8B030D-6E8A-4147-A177-3AD203B41FA5}">
                      <a16:colId xmlns:a16="http://schemas.microsoft.com/office/drawing/2014/main" val="20005"/>
                    </a:ext>
                  </a:extLst>
                </a:gridCol>
                <a:gridCol w="337820">
                  <a:extLst>
                    <a:ext uri="{9D8B030D-6E8A-4147-A177-3AD203B41FA5}">
                      <a16:colId xmlns:a16="http://schemas.microsoft.com/office/drawing/2014/main" val="20006"/>
                    </a:ext>
                  </a:extLst>
                </a:gridCol>
                <a:gridCol w="337820">
                  <a:extLst>
                    <a:ext uri="{9D8B030D-6E8A-4147-A177-3AD203B41FA5}">
                      <a16:colId xmlns:a16="http://schemas.microsoft.com/office/drawing/2014/main" val="20007"/>
                    </a:ext>
                  </a:extLst>
                </a:gridCol>
                <a:gridCol w="337820">
                  <a:extLst>
                    <a:ext uri="{9D8B030D-6E8A-4147-A177-3AD203B41FA5}">
                      <a16:colId xmlns:a16="http://schemas.microsoft.com/office/drawing/2014/main" val="20008"/>
                    </a:ext>
                  </a:extLst>
                </a:gridCol>
                <a:gridCol w="337820">
                  <a:extLst>
                    <a:ext uri="{9D8B030D-6E8A-4147-A177-3AD203B41FA5}">
                      <a16:colId xmlns:a16="http://schemas.microsoft.com/office/drawing/2014/main" val="20009"/>
                    </a:ext>
                  </a:extLst>
                </a:gridCol>
                <a:gridCol w="337820">
                  <a:extLst>
                    <a:ext uri="{9D8B030D-6E8A-4147-A177-3AD203B41FA5}">
                      <a16:colId xmlns:a16="http://schemas.microsoft.com/office/drawing/2014/main" val="20010"/>
                    </a:ext>
                  </a:extLst>
                </a:gridCol>
                <a:gridCol w="337820">
                  <a:extLst>
                    <a:ext uri="{9D8B030D-6E8A-4147-A177-3AD203B41FA5}">
                      <a16:colId xmlns:a16="http://schemas.microsoft.com/office/drawing/2014/main" val="20011"/>
                    </a:ext>
                  </a:extLst>
                </a:gridCol>
              </a:tblGrid>
              <a:tr h="360514">
                <a:tc>
                  <a:txBody>
                    <a:bodyPr/>
                    <a:lstStyle/>
                    <a:p>
                      <a:pPr algn="ctr" fontAlgn="b"/>
                      <a:r>
                        <a:rPr lang="en-US" sz="800" b="1" u="none" strike="noStrike" dirty="0">
                          <a:effectLst/>
                        </a:rPr>
                        <a:t>Completion</a:t>
                      </a:r>
                      <a:br>
                        <a:rPr lang="en-US" sz="800" b="1" u="none" strike="noStrike" dirty="0">
                          <a:effectLst/>
                        </a:rPr>
                      </a:br>
                      <a:r>
                        <a:rPr lang="en-US" sz="800" b="1" u="none" strike="noStrike" dirty="0">
                          <a:effectLst/>
                        </a:rPr>
                        <a:t>Number</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IP</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F1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1201">
                <a:tc>
                  <a:txBody>
                    <a:bodyPr/>
                    <a:lstStyle/>
                    <a:p>
                      <a:pPr algn="ctr" fontAlgn="b"/>
                      <a:r>
                        <a:rPr lang="en-US" sz="800" b="1" u="none" strike="noStrike" dirty="0">
                          <a:effectLst/>
                        </a:rPr>
                        <a:t>1E</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79.44214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-5.298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0.395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0.170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-0.491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2.489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-0.349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1.360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0.540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1201">
                <a:tc>
                  <a:txBody>
                    <a:bodyPr/>
                    <a:lstStyle/>
                    <a:p>
                      <a:pPr algn="ctr" fontAlgn="b"/>
                      <a:r>
                        <a:rPr lang="en-US" sz="800" b="1" u="none" strike="noStrike" dirty="0">
                          <a:effectLst/>
                        </a:rPr>
                        <a:t>2D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322.1655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-2.443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-1.145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5.844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1.032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-1.771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-0.954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1201">
                <a:tc>
                  <a:txBody>
                    <a:bodyPr/>
                    <a:lstStyle/>
                    <a:p>
                      <a:pPr algn="ctr" fontAlgn="b"/>
                      <a:r>
                        <a:rPr lang="en-US" sz="800" b="1" u="none" strike="noStrike" dirty="0">
                          <a:effectLst/>
                        </a:rPr>
                        <a:t>3</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231.0263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-8.625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-0.776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-2.464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4.429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1.559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0.748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41201">
                <a:tc>
                  <a:txBody>
                    <a:bodyPr/>
                    <a:lstStyle/>
                    <a:p>
                      <a:pPr algn="ctr" fontAlgn="b"/>
                      <a:r>
                        <a:rPr lang="en-US" sz="800" b="1" u="none" strike="noStrike" dirty="0">
                          <a:effectLst/>
                        </a:rPr>
                        <a:t>8</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836.8599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-1.955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-2.655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3.514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1.303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0.692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-0.918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41201">
                <a:tc>
                  <a:txBody>
                    <a:bodyPr/>
                    <a:lstStyle/>
                    <a:p>
                      <a:pPr algn="ctr" fontAlgn="b"/>
                      <a:r>
                        <a:rPr lang="en-US" sz="800" b="1" u="none" strike="noStrike" dirty="0">
                          <a:effectLst/>
                        </a:rPr>
                        <a:t>14</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-80.8849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-2.294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-3.034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-3.087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1.309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-0.624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1.409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-0.587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1.608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0.989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41201">
                <a:tc>
                  <a:txBody>
                    <a:bodyPr/>
                    <a:lstStyle/>
                    <a:p>
                      <a:pPr algn="ctr" fontAlgn="b"/>
                      <a:r>
                        <a:rPr lang="en-US" sz="800" b="1" u="none" strike="noStrike" dirty="0">
                          <a:effectLst/>
                        </a:rPr>
                        <a:t>18</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-52.8953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-2.645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-3.025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0.525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-0.180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1.160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41201">
                <a:tc>
                  <a:txBody>
                    <a:bodyPr/>
                    <a:lstStyle/>
                    <a:p>
                      <a:pPr algn="ctr" fontAlgn="b"/>
                      <a:r>
                        <a:rPr lang="en-US" sz="800" b="1" u="none" strike="noStrike" dirty="0">
                          <a:effectLst/>
                        </a:rPr>
                        <a:t>19</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36.98599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-3.204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-1.452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-1.599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1.475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1.276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-1.929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-1.295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-0.642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1201">
                <a:tc>
                  <a:txBody>
                    <a:bodyPr/>
                    <a:lstStyle/>
                    <a:p>
                      <a:pPr algn="ctr" fontAlgn="b"/>
                      <a:r>
                        <a:rPr lang="en-US" sz="800" b="1" u="none" strike="noStrike" dirty="0">
                          <a:effectLst/>
                        </a:rPr>
                        <a:t>20</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-200.957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-3.380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1.548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-2.102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-1.532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-2.180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0.960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0.295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41201">
                <a:tc>
                  <a:txBody>
                    <a:bodyPr/>
                    <a:lstStyle/>
                    <a:p>
                      <a:pPr algn="ctr" fontAlgn="b"/>
                      <a:r>
                        <a:rPr lang="en-US" sz="800" b="1" u="none" strike="noStrike" dirty="0">
                          <a:effectLst/>
                        </a:rPr>
                        <a:t>25D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-120.636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-1.309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-2.012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-0.957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-4.814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0.773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-1.152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41201">
                <a:tc>
                  <a:txBody>
                    <a:bodyPr/>
                    <a:lstStyle/>
                    <a:p>
                      <a:pPr algn="ctr" fontAlgn="b"/>
                      <a:r>
                        <a:rPr lang="en-US" sz="800" b="1" u="none" strike="noStrike" dirty="0">
                          <a:effectLst/>
                        </a:rPr>
                        <a:t>26D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-103.465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-4.210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-1.640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-2.107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1.105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41201">
                <a:tc>
                  <a:txBody>
                    <a:bodyPr/>
                    <a:lstStyle/>
                    <a:p>
                      <a:pPr algn="ctr" fontAlgn="b"/>
                      <a:r>
                        <a:rPr lang="en-US" sz="800" b="1" u="none" strike="noStrike" dirty="0">
                          <a:effectLst/>
                        </a:rPr>
                        <a:t>28</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190.0168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-3.872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-2.128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-0.912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0.567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-1.974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1.176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0.395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-0.367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-0.351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41201">
                <a:tc>
                  <a:txBody>
                    <a:bodyPr/>
                    <a:lstStyle/>
                    <a:p>
                      <a:pPr algn="ctr" fontAlgn="b"/>
                      <a:r>
                        <a:rPr lang="en-US" sz="800" b="1" u="none" strike="noStrike" dirty="0">
                          <a:effectLst/>
                        </a:rPr>
                        <a:t>30</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-212.405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-2.613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-2.348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-0.733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-2.597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-1.400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-1.608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-0.928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2.372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41201">
                <a:tc>
                  <a:txBody>
                    <a:bodyPr/>
                    <a:lstStyle/>
                    <a:p>
                      <a:pPr algn="ctr" fontAlgn="b"/>
                      <a:r>
                        <a:rPr lang="en-US" sz="800" b="1" u="none" strike="noStrike" dirty="0">
                          <a:effectLst/>
                        </a:rPr>
                        <a:t>32D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-320.463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-2.597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-4.937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1.107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-0.543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1.753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-0.095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41201">
                <a:tc>
                  <a:txBody>
                    <a:bodyPr/>
                    <a:lstStyle/>
                    <a:p>
                      <a:pPr algn="ctr" fontAlgn="b"/>
                      <a:r>
                        <a:rPr lang="en-US" sz="800" b="1" u="none" strike="noStrike" dirty="0">
                          <a:effectLst/>
                        </a:rPr>
                        <a:t>243 </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231.7811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6.017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-4.263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1.107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1.353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41201">
                <a:tc>
                  <a:txBody>
                    <a:bodyPr/>
                    <a:lstStyle/>
                    <a:p>
                      <a:pPr algn="ctr" fontAlgn="b"/>
                      <a:r>
                        <a:rPr lang="en-US" sz="800" b="1" u="none" strike="noStrike" dirty="0">
                          <a:effectLst/>
                        </a:rPr>
                        <a:t>283D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-138.94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3.595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-1.793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2.435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-0.618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-1.499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0.903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41201">
                <a:tc>
                  <a:txBody>
                    <a:bodyPr/>
                    <a:lstStyle/>
                    <a:p>
                      <a:pPr algn="ctr" fontAlgn="b"/>
                      <a:r>
                        <a:rPr lang="en-US" sz="800" b="1" u="none" strike="noStrike" dirty="0">
                          <a:effectLst/>
                        </a:rPr>
                        <a:t>309 </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-150.765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1.516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1.655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0.491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-2.304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0.647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41201">
                <a:tc>
                  <a:txBody>
                    <a:bodyPr/>
                    <a:lstStyle/>
                    <a:p>
                      <a:pPr algn="ctr" fontAlgn="b"/>
                      <a:r>
                        <a:rPr lang="en-US" sz="800" b="1" u="none" strike="noStrike" dirty="0">
                          <a:effectLst/>
                        </a:rPr>
                        <a:t>310D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-313.419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4.985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2.214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-1.044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-0.867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-0.730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141201">
                <a:tc>
                  <a:txBody>
                    <a:bodyPr/>
                    <a:lstStyle/>
                    <a:p>
                      <a:pPr algn="ctr" fontAlgn="b"/>
                      <a:r>
                        <a:rPr lang="en-US" sz="800" b="1" u="none" strike="noStrike" dirty="0">
                          <a:effectLst/>
                        </a:rPr>
                        <a:t>341 </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237.8822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3.604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1.233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-1.931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-0.306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1.007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-0.443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r h="141201">
                <a:tc>
                  <a:txBody>
                    <a:bodyPr/>
                    <a:lstStyle/>
                    <a:p>
                      <a:pPr algn="ctr" fontAlgn="b"/>
                      <a:r>
                        <a:rPr lang="en-US" sz="800" b="1" u="none" strike="noStrike" dirty="0">
                          <a:effectLst/>
                        </a:rPr>
                        <a:t>343A</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-263.729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3.353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0.984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-1.140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-0.240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1"/>
                  </a:ext>
                </a:extLst>
              </a:tr>
              <a:tr h="141201">
                <a:tc>
                  <a:txBody>
                    <a:bodyPr/>
                    <a:lstStyle/>
                    <a:p>
                      <a:pPr algn="ctr" fontAlgn="b"/>
                      <a:r>
                        <a:rPr lang="en-US" sz="800" b="1" u="none" strike="noStrike" dirty="0">
                          <a:effectLst/>
                        </a:rPr>
                        <a:t>344 </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207.8799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-0.350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4.910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-0.664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-0.580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-0.967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
                  </a:ext>
                </a:extLst>
              </a:tr>
              <a:tr h="141201">
                <a:tc>
                  <a:txBody>
                    <a:bodyPr/>
                    <a:lstStyle/>
                    <a:p>
                      <a:pPr algn="ctr" fontAlgn="b"/>
                      <a:r>
                        <a:rPr lang="en-US" sz="800" b="1" u="none" strike="noStrike" dirty="0">
                          <a:effectLst/>
                        </a:rPr>
                        <a:t>347D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32.77182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1.433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1.602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0.190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-0.789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-0.437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3"/>
                  </a:ext>
                </a:extLst>
              </a:tr>
              <a:tr h="141201">
                <a:tc>
                  <a:txBody>
                    <a:bodyPr/>
                    <a:lstStyle/>
                    <a:p>
                      <a:pPr algn="ctr" fontAlgn="b"/>
                      <a:r>
                        <a:rPr lang="en-US" sz="800" b="1" u="none" strike="noStrike" dirty="0">
                          <a:effectLst/>
                        </a:rPr>
                        <a:t>379 </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21.26149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2.438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1.682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-2.239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0.529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0.249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-2.222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4"/>
                  </a:ext>
                </a:extLst>
              </a:tr>
              <a:tr h="141201">
                <a:tc>
                  <a:txBody>
                    <a:bodyPr/>
                    <a:lstStyle/>
                    <a:p>
                      <a:pPr algn="ctr" fontAlgn="b"/>
                      <a:r>
                        <a:rPr lang="en-US" sz="800" b="1" u="none" strike="noStrike" dirty="0">
                          <a:effectLst/>
                        </a:rPr>
                        <a:t>387D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-73.2113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1.495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1.483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-0.370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0.979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0.180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-1.747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5"/>
                  </a:ext>
                </a:extLst>
              </a:tr>
              <a:tr h="141201">
                <a:tc>
                  <a:txBody>
                    <a:bodyPr/>
                    <a:lstStyle/>
                    <a:p>
                      <a:pPr algn="ctr" fontAlgn="b"/>
                      <a:r>
                        <a:rPr lang="en-US" sz="800" b="1" u="none" strike="noStrike" dirty="0">
                          <a:effectLst/>
                        </a:rPr>
                        <a:t>392D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-166.992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-1.022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5.325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6"/>
                  </a:ext>
                </a:extLst>
              </a:tr>
              <a:tr h="141201">
                <a:tc>
                  <a:txBody>
                    <a:bodyPr/>
                    <a:lstStyle/>
                    <a:p>
                      <a:pPr algn="ctr" fontAlgn="b"/>
                      <a:r>
                        <a:rPr lang="en-US" sz="800" b="1" u="none" strike="noStrike" dirty="0">
                          <a:effectLst/>
                        </a:rPr>
                        <a:t>396D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-104.912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8.209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-2.745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1.897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1.849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-0.191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7"/>
                  </a:ext>
                </a:extLst>
              </a:tr>
              <a:tr h="141201">
                <a:tc>
                  <a:txBody>
                    <a:bodyPr/>
                    <a:lstStyle/>
                    <a:p>
                      <a:pPr algn="ctr" fontAlgn="b"/>
                      <a:r>
                        <a:rPr lang="en-US" sz="800" b="1" u="none" strike="noStrike" dirty="0">
                          <a:effectLst/>
                        </a:rPr>
                        <a:t>418 </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-117.617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2.495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-0.668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1.196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0.520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8"/>
                  </a:ext>
                </a:extLst>
              </a:tr>
              <a:tr h="141201">
                <a:tc>
                  <a:txBody>
                    <a:bodyPr/>
                    <a:lstStyle/>
                    <a:p>
                      <a:pPr algn="ctr" fontAlgn="b"/>
                      <a:r>
                        <a:rPr lang="en-US" sz="800" b="1" u="none" strike="noStrike" dirty="0">
                          <a:effectLst/>
                        </a:rPr>
                        <a:t>457D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-194.479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3.342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-3.634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2.242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-0.551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-0.590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9"/>
                  </a:ext>
                </a:extLst>
              </a:tr>
              <a:tr h="141201">
                <a:tc>
                  <a:txBody>
                    <a:bodyPr/>
                    <a:lstStyle/>
                    <a:p>
                      <a:pPr algn="ctr" fontAlgn="b"/>
                      <a:r>
                        <a:rPr lang="en-US" sz="800" b="1" u="none" strike="noStrike" dirty="0">
                          <a:effectLst/>
                        </a:rPr>
                        <a:t>476D</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-353.359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-2.470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8.028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-2.029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1.479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1.759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0"/>
                  </a:ext>
                </a:extLst>
              </a:tr>
              <a:tr h="141201">
                <a:tc>
                  <a:txBody>
                    <a:bodyPr/>
                    <a:lstStyle/>
                    <a:p>
                      <a:pPr algn="ctr" fontAlgn="b"/>
                      <a:r>
                        <a:rPr lang="en-US" sz="800" b="1" u="none" strike="noStrike" dirty="0">
                          <a:effectLst/>
                        </a:rPr>
                        <a:t>274 </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-153.784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3.142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-2.189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9.149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1.349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-1.760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-1.287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0.271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0.675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1.572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1"/>
                  </a:ext>
                </a:extLst>
              </a:tr>
              <a:tr h="141201">
                <a:tc>
                  <a:txBody>
                    <a:bodyPr/>
                    <a:lstStyle/>
                    <a:p>
                      <a:pPr algn="ctr" fontAlgn="b"/>
                      <a:r>
                        <a:rPr lang="en-US" sz="800" b="1" u="none" strike="noStrike" dirty="0">
                          <a:effectLst/>
                        </a:rPr>
                        <a:t>298E</a:t>
                      </a:r>
                      <a:endParaRPr lang="en-US" sz="800" b="1" i="0" u="none" strike="noStrike" dirty="0">
                        <a:solidFill>
                          <a:srgbClr val="000000"/>
                        </a:solidFill>
                        <a:effectLst/>
                        <a:latin typeface="Calibri" panose="020F0502020204030204" pitchFamily="34" charset="0"/>
                      </a:endParaRPr>
                    </a:p>
                  </a:txBody>
                  <a:tcPr marL="7730" marR="7730" marT="77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-28.2392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-2.139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5.677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2.833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4.160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1.797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2.272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-0.427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2"/>
                  </a:ext>
                </a:extLst>
              </a:tr>
            </a:tbl>
          </a:graphicData>
        </a:graphic>
      </p:graphicFrame>
      <p:sp>
        <p:nvSpPr>
          <p:cNvPr id="7" name="Content Placeholder 2"/>
          <p:cNvSpPr txBox="1">
            <a:spLocks/>
          </p:cNvSpPr>
          <p:nvPr/>
        </p:nvSpPr>
        <p:spPr bwMode="auto">
          <a:xfrm>
            <a:off x="2977500" y="1343713"/>
            <a:ext cx="3205019" cy="323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C00000"/>
              </a:buClr>
              <a:buFont typeface="Wingdings" panose="05000000000000000000" pitchFamily="2" charset="2"/>
              <a:buChar char="§"/>
              <a:defRPr sz="28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Clr>
                <a:srgbClr val="C00000"/>
              </a:buClr>
              <a:buSzPct val="70000"/>
              <a:buFont typeface="Wingdings" panose="05000000000000000000" pitchFamily="2" charset="2"/>
              <a:buChar char="Ø"/>
              <a:defRPr sz="24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Clr>
                <a:srgbClr val="C00000"/>
              </a:buClr>
              <a:buFont typeface="Arial" panose="020B0604020202020204" pitchFamily="34" charset="0"/>
              <a:buChar char="•"/>
              <a:defRPr sz="20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Clr>
                <a:srgbClr val="C00000"/>
              </a:buClr>
              <a:buFont typeface="Arial" panose="020B0604020202020204" pitchFamily="34" charset="0"/>
              <a:buChar char="–"/>
              <a:defRPr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Clr>
                <a:srgbClr val="C00000"/>
              </a:buClr>
              <a:buFont typeface="Arial" panose="020B0604020202020204" pitchFamily="34" charset="0"/>
              <a:buChar char="»"/>
              <a:defRPr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1400" b="1" dirty="0"/>
              <a:t>10 Components mostly correlated to IP. </a:t>
            </a:r>
          </a:p>
        </p:txBody>
      </p:sp>
      <p:sp>
        <p:nvSpPr>
          <p:cNvPr id="8" name="Content Placeholder 2"/>
          <p:cNvSpPr txBox="1">
            <a:spLocks/>
          </p:cNvSpPr>
          <p:nvPr/>
        </p:nvSpPr>
        <p:spPr bwMode="auto">
          <a:xfrm>
            <a:off x="7868154" y="1401788"/>
            <a:ext cx="3205019" cy="323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C00000"/>
              </a:buClr>
              <a:buFont typeface="Wingdings" panose="05000000000000000000" pitchFamily="2" charset="2"/>
              <a:buChar char="§"/>
              <a:defRPr sz="28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Clr>
                <a:srgbClr val="C00000"/>
              </a:buClr>
              <a:buSzPct val="70000"/>
              <a:buFont typeface="Wingdings" panose="05000000000000000000" pitchFamily="2" charset="2"/>
              <a:buChar char="Ø"/>
              <a:defRPr sz="24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Clr>
                <a:srgbClr val="C00000"/>
              </a:buClr>
              <a:buFont typeface="Arial" panose="020B0604020202020204" pitchFamily="34" charset="0"/>
              <a:buChar char="•"/>
              <a:defRPr sz="20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Clr>
                <a:srgbClr val="C00000"/>
              </a:buClr>
              <a:buFont typeface="Arial" panose="020B0604020202020204" pitchFamily="34" charset="0"/>
              <a:buChar char="–"/>
              <a:defRPr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Clr>
                <a:srgbClr val="C00000"/>
              </a:buClr>
              <a:buFont typeface="Arial" panose="020B0604020202020204" pitchFamily="34" charset="0"/>
              <a:buChar char="»"/>
              <a:defRPr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1400" b="1" dirty="0"/>
              <a:t>10 Components with highest variance</a:t>
            </a:r>
          </a:p>
        </p:txBody>
      </p:sp>
    </p:spTree>
    <p:extLst>
      <p:ext uri="{BB962C8B-B14F-4D97-AF65-F5344CB8AC3E}">
        <p14:creationId xmlns:p14="http://schemas.microsoft.com/office/powerpoint/2010/main" val="2147994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with 10 Components Most Correlated to IP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3751314"/>
              </p:ext>
            </p:extLst>
          </p:nvPr>
        </p:nvGraphicFramePr>
        <p:xfrm>
          <a:off x="356321" y="1909690"/>
          <a:ext cx="2109787" cy="2754678"/>
        </p:xfrm>
        <a:graphic>
          <a:graphicData uri="http://schemas.openxmlformats.org/drawingml/2006/table">
            <a:tbl>
              <a:tblPr>
                <a:tableStyleId>{5C22544A-7EE6-4342-B048-85BDC9FD1C3A}</a:tableStyleId>
              </a:tblPr>
              <a:tblGrid>
                <a:gridCol w="1315653">
                  <a:extLst>
                    <a:ext uri="{9D8B030D-6E8A-4147-A177-3AD203B41FA5}">
                      <a16:colId xmlns:a16="http://schemas.microsoft.com/office/drawing/2014/main" val="20000"/>
                    </a:ext>
                  </a:extLst>
                </a:gridCol>
                <a:gridCol w="794134">
                  <a:extLst>
                    <a:ext uri="{9D8B030D-6E8A-4147-A177-3AD203B41FA5}">
                      <a16:colId xmlns:a16="http://schemas.microsoft.com/office/drawing/2014/main" val="20001"/>
                    </a:ext>
                  </a:extLst>
                </a:gridCol>
              </a:tblGrid>
              <a:tr h="228604">
                <a:tc gridSpan="2">
                  <a:txBody>
                    <a:bodyPr/>
                    <a:lstStyle/>
                    <a:p>
                      <a:pPr algn="ctr" fontAlgn="b"/>
                      <a:r>
                        <a:rPr lang="en-US" sz="1100" b="1" u="none" strike="noStrike" dirty="0">
                          <a:effectLst/>
                        </a:rPr>
                        <a:t>Model Parameters</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28604">
                <a:tc>
                  <a:txBody>
                    <a:bodyPr/>
                    <a:lstStyle/>
                    <a:p>
                      <a:pPr algn="ctr" fontAlgn="b"/>
                      <a:r>
                        <a:rPr lang="en-US" sz="1100" b="1" u="none" strike="noStrike" dirty="0">
                          <a:effectLst/>
                        </a:rPr>
                        <a:t>Intercept</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359.649</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8604">
                <a:tc>
                  <a:txBody>
                    <a:bodyPr/>
                    <a:lstStyle/>
                    <a:p>
                      <a:pPr algn="ctr" fontAlgn="b"/>
                      <a:r>
                        <a:rPr lang="en-US" sz="1100" b="1" u="none" strike="noStrike">
                          <a:effectLst/>
                        </a:rPr>
                        <a:t>F1</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-16.240</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8604">
                <a:tc>
                  <a:txBody>
                    <a:bodyPr/>
                    <a:lstStyle/>
                    <a:p>
                      <a:pPr algn="ctr" fontAlgn="b"/>
                      <a:r>
                        <a:rPr lang="en-US" sz="1100" b="1" u="none" strike="noStrike">
                          <a:effectLst/>
                        </a:rPr>
                        <a:t>F4</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46.001</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8604">
                <a:tc>
                  <a:txBody>
                    <a:bodyPr/>
                    <a:lstStyle/>
                    <a:p>
                      <a:pPr algn="ctr" fontAlgn="b"/>
                      <a:r>
                        <a:rPr lang="en-US" sz="1100" b="1" u="none" strike="noStrike">
                          <a:effectLst/>
                        </a:rPr>
                        <a:t>F9</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71.006</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8604">
                <a:tc>
                  <a:txBody>
                    <a:bodyPr/>
                    <a:lstStyle/>
                    <a:p>
                      <a:pPr algn="ctr" fontAlgn="b"/>
                      <a:r>
                        <a:rPr lang="en-US" sz="1100" b="1" u="none" strike="noStrike">
                          <a:effectLst/>
                        </a:rPr>
                        <a:t>F10</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-102.000</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8604">
                <a:tc>
                  <a:txBody>
                    <a:bodyPr/>
                    <a:lstStyle/>
                    <a:p>
                      <a:pPr algn="ctr" fontAlgn="b"/>
                      <a:r>
                        <a:rPr lang="en-US" sz="1100" b="1" u="none" strike="noStrike">
                          <a:effectLst/>
                        </a:rPr>
                        <a:t>F12</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105.700</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8604">
                <a:tc>
                  <a:txBody>
                    <a:bodyPr/>
                    <a:lstStyle/>
                    <a:p>
                      <a:pPr algn="ctr" fontAlgn="b"/>
                      <a:r>
                        <a:rPr lang="en-US" sz="1100" b="1" u="none" strike="noStrike">
                          <a:effectLst/>
                        </a:rPr>
                        <a:t>F14</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-157.706</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8604">
                <a:tc>
                  <a:txBody>
                    <a:bodyPr/>
                    <a:lstStyle/>
                    <a:p>
                      <a:pPr algn="ctr" fontAlgn="b"/>
                      <a:r>
                        <a:rPr lang="en-US" sz="1100" b="1" u="none" strike="noStrike">
                          <a:effectLst/>
                        </a:rPr>
                        <a:t>F17</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-414.986</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28604">
                <a:tc>
                  <a:txBody>
                    <a:bodyPr/>
                    <a:lstStyle/>
                    <a:p>
                      <a:pPr algn="ctr" fontAlgn="b"/>
                      <a:r>
                        <a:rPr lang="en-US" sz="1100" b="1" u="none" strike="noStrike">
                          <a:effectLst/>
                        </a:rPr>
                        <a:t>F20</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-379.715</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8604">
                <a:tc>
                  <a:txBody>
                    <a:bodyPr/>
                    <a:lstStyle/>
                    <a:p>
                      <a:pPr algn="ctr" fontAlgn="b"/>
                      <a:r>
                        <a:rPr lang="en-US" sz="1100" b="1" u="none" strike="noStrike">
                          <a:effectLst/>
                        </a:rPr>
                        <a:t>F29</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-3925.685</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40034">
                <a:tc>
                  <a:txBody>
                    <a:bodyPr/>
                    <a:lstStyle/>
                    <a:p>
                      <a:pPr algn="ctr" fontAlgn="b"/>
                      <a:r>
                        <a:rPr lang="en-US" sz="1100" b="1" u="none" strike="noStrike">
                          <a:effectLst/>
                        </a:rPr>
                        <a:t>F31</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10082.908</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919765" y="1606943"/>
                <a:ext cx="1056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19765" y="1606943"/>
                <a:ext cx="1056187" cy="276999"/>
              </a:xfrm>
              <a:prstGeom prst="rect">
                <a:avLst/>
              </a:prstGeom>
              <a:blipFill rotWithShape="0">
                <a:blip r:embed="rId2"/>
                <a:stretch>
                  <a:fillRect l="-4624" r="-1734" b="-20000"/>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2949772836"/>
              </p:ext>
            </p:extLst>
          </p:nvPr>
        </p:nvGraphicFramePr>
        <p:xfrm>
          <a:off x="3537524" y="904443"/>
          <a:ext cx="5957461" cy="5383331"/>
        </p:xfrm>
        <a:graphic>
          <a:graphicData uri="http://schemas.openxmlformats.org/drawingml/2006/table">
            <a:tbl>
              <a:tblPr>
                <a:tableStyleId>{5C22544A-7EE6-4342-B048-85BDC9FD1C3A}</a:tableStyleId>
              </a:tblPr>
              <a:tblGrid>
                <a:gridCol w="860171">
                  <a:extLst>
                    <a:ext uri="{9D8B030D-6E8A-4147-A177-3AD203B41FA5}">
                      <a16:colId xmlns:a16="http://schemas.microsoft.com/office/drawing/2014/main" val="20000"/>
                    </a:ext>
                  </a:extLst>
                </a:gridCol>
                <a:gridCol w="509729">
                  <a:extLst>
                    <a:ext uri="{9D8B030D-6E8A-4147-A177-3AD203B41FA5}">
                      <a16:colId xmlns:a16="http://schemas.microsoft.com/office/drawing/2014/main" val="20001"/>
                    </a:ext>
                  </a:extLst>
                </a:gridCol>
                <a:gridCol w="509729">
                  <a:extLst>
                    <a:ext uri="{9D8B030D-6E8A-4147-A177-3AD203B41FA5}">
                      <a16:colId xmlns:a16="http://schemas.microsoft.com/office/drawing/2014/main" val="20002"/>
                    </a:ext>
                  </a:extLst>
                </a:gridCol>
                <a:gridCol w="509729">
                  <a:extLst>
                    <a:ext uri="{9D8B030D-6E8A-4147-A177-3AD203B41FA5}">
                      <a16:colId xmlns:a16="http://schemas.microsoft.com/office/drawing/2014/main" val="20003"/>
                    </a:ext>
                  </a:extLst>
                </a:gridCol>
                <a:gridCol w="509729">
                  <a:extLst>
                    <a:ext uri="{9D8B030D-6E8A-4147-A177-3AD203B41FA5}">
                      <a16:colId xmlns:a16="http://schemas.microsoft.com/office/drawing/2014/main" val="20004"/>
                    </a:ext>
                  </a:extLst>
                </a:gridCol>
                <a:gridCol w="509729">
                  <a:extLst>
                    <a:ext uri="{9D8B030D-6E8A-4147-A177-3AD203B41FA5}">
                      <a16:colId xmlns:a16="http://schemas.microsoft.com/office/drawing/2014/main" val="20005"/>
                    </a:ext>
                  </a:extLst>
                </a:gridCol>
                <a:gridCol w="509729">
                  <a:extLst>
                    <a:ext uri="{9D8B030D-6E8A-4147-A177-3AD203B41FA5}">
                      <a16:colId xmlns:a16="http://schemas.microsoft.com/office/drawing/2014/main" val="20006"/>
                    </a:ext>
                  </a:extLst>
                </a:gridCol>
                <a:gridCol w="509729">
                  <a:extLst>
                    <a:ext uri="{9D8B030D-6E8A-4147-A177-3AD203B41FA5}">
                      <a16:colId xmlns:a16="http://schemas.microsoft.com/office/drawing/2014/main" val="20007"/>
                    </a:ext>
                  </a:extLst>
                </a:gridCol>
                <a:gridCol w="509729">
                  <a:extLst>
                    <a:ext uri="{9D8B030D-6E8A-4147-A177-3AD203B41FA5}">
                      <a16:colId xmlns:a16="http://schemas.microsoft.com/office/drawing/2014/main" val="20008"/>
                    </a:ext>
                  </a:extLst>
                </a:gridCol>
                <a:gridCol w="509729">
                  <a:extLst>
                    <a:ext uri="{9D8B030D-6E8A-4147-A177-3AD203B41FA5}">
                      <a16:colId xmlns:a16="http://schemas.microsoft.com/office/drawing/2014/main" val="20009"/>
                    </a:ext>
                  </a:extLst>
                </a:gridCol>
                <a:gridCol w="509729">
                  <a:extLst>
                    <a:ext uri="{9D8B030D-6E8A-4147-A177-3AD203B41FA5}">
                      <a16:colId xmlns:a16="http://schemas.microsoft.com/office/drawing/2014/main" val="20010"/>
                    </a:ext>
                  </a:extLst>
                </a:gridCol>
              </a:tblGrid>
              <a:tr h="131437">
                <a:tc>
                  <a:txBody>
                    <a:bodyPr/>
                    <a:lstStyle/>
                    <a:p>
                      <a:pPr algn="ctr" fontAlgn="b"/>
                      <a:r>
                        <a:rPr lang="en-US" sz="800" b="1" u="none" strike="noStrike" dirty="0">
                          <a:effectLst/>
                        </a:rPr>
                        <a:t> </a:t>
                      </a:r>
                      <a:endParaRPr lang="en-US" sz="800" b="1" i="0" u="none" strike="noStrike" dirty="0">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F1</a:t>
                      </a:r>
                      <a:endParaRPr lang="en-US" sz="800" b="1" i="0" u="none" strike="noStrike" dirty="0">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F4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F9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F10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F12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F14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F17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F20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F29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rgbClr val="000000"/>
                          </a:solidFill>
                          <a:effectLst/>
                          <a:latin typeface="Calibri" panose="020F0502020204030204" pitchFamily="34" charset="0"/>
                        </a:rPr>
                        <a:t>F31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1437">
                <a:tc>
                  <a:txBody>
                    <a:bodyPr/>
                    <a:lstStyle/>
                    <a:p>
                      <a:pPr algn="l" fontAlgn="b"/>
                      <a:r>
                        <a:rPr lang="en-US" sz="800" b="1" u="none" strike="noStrike">
                          <a:effectLst/>
                        </a:rPr>
                        <a:t>Top of LT</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-0.188</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-0.125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1437">
                <a:tc>
                  <a:txBody>
                    <a:bodyPr/>
                    <a:lstStyle/>
                    <a:p>
                      <a:pPr algn="l" fontAlgn="b"/>
                      <a:r>
                        <a:rPr lang="en-US" sz="800" b="1" u="none" strike="noStrike">
                          <a:effectLst/>
                        </a:rPr>
                        <a:t>Bottom of LT</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-0.193</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7901">
                <a:tc>
                  <a:txBody>
                    <a:bodyPr/>
                    <a:lstStyle/>
                    <a:p>
                      <a:pPr algn="l" fontAlgn="b"/>
                      <a:r>
                        <a:rPr lang="en-US" sz="800" b="1" u="none" strike="noStrike" dirty="0">
                          <a:effectLst/>
                        </a:rPr>
                        <a:t>Reservoir </a:t>
                      </a:r>
                      <a:br>
                        <a:rPr lang="en-US" sz="800" b="1" u="none" strike="noStrike" dirty="0">
                          <a:effectLst/>
                        </a:rPr>
                      </a:br>
                      <a:r>
                        <a:rPr lang="en-US" sz="800" b="1" u="none" strike="noStrike" dirty="0">
                          <a:effectLst/>
                        </a:rPr>
                        <a:t>Gross Thickness</a:t>
                      </a:r>
                      <a:endParaRPr lang="en-US" sz="800" b="1" i="0" u="none" strike="noStrike" dirty="0">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dirty="0">
                          <a:effectLst/>
                        </a:rPr>
                        <a:t>-0.173</a:t>
                      </a:r>
                      <a:endParaRPr lang="en-US" sz="800" b="1" i="0" u="none" strike="noStrike" dirty="0">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-0.203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-0.305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31437">
                <a:tc>
                  <a:txBody>
                    <a:bodyPr/>
                    <a:lstStyle/>
                    <a:p>
                      <a:pPr algn="l" fontAlgn="b"/>
                      <a:r>
                        <a:rPr lang="en-US" sz="800" b="1" u="none" strike="noStrike">
                          <a:effectLst/>
                        </a:rPr>
                        <a:t>Total Perf.</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-0.057</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31437">
                <a:tc>
                  <a:txBody>
                    <a:bodyPr/>
                    <a:lstStyle/>
                    <a:p>
                      <a:pPr algn="l" fontAlgn="b"/>
                      <a:r>
                        <a:rPr lang="en-US" sz="800" b="1" u="none" strike="noStrike">
                          <a:effectLst/>
                        </a:rPr>
                        <a:t>SBHP</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0.068</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0.310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1437">
                <a:tc>
                  <a:txBody>
                    <a:bodyPr/>
                    <a:lstStyle/>
                    <a:p>
                      <a:pPr algn="l" fontAlgn="b"/>
                      <a:r>
                        <a:rPr lang="en-US" sz="800" b="1" u="none" strike="noStrike">
                          <a:effectLst/>
                        </a:rPr>
                        <a:t>FBHP</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0.068</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31437">
                <a:tc>
                  <a:txBody>
                    <a:bodyPr/>
                    <a:lstStyle/>
                    <a:p>
                      <a:pPr algn="l" fontAlgn="b"/>
                      <a:r>
                        <a:rPr lang="en-US" sz="800" b="1" u="none" strike="noStrike">
                          <a:effectLst/>
                        </a:rPr>
                        <a:t>Viscosity</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0.073</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31437">
                <a:tc>
                  <a:txBody>
                    <a:bodyPr/>
                    <a:lstStyle/>
                    <a:p>
                      <a:pPr algn="l" fontAlgn="b"/>
                      <a:r>
                        <a:rPr lang="en-US" sz="800" b="1" u="none" strike="noStrike">
                          <a:effectLst/>
                        </a:rPr>
                        <a:t>Bo</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-0.197</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31437">
                <a:tc>
                  <a:txBody>
                    <a:bodyPr/>
                    <a:lstStyle/>
                    <a:p>
                      <a:pPr algn="l" fontAlgn="b"/>
                      <a:r>
                        <a:rPr lang="en-US" sz="800" b="1" u="none" strike="noStrike">
                          <a:effectLst/>
                        </a:rPr>
                        <a:t>VSH (Std_Dev)</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-0.007</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31437">
                <a:tc>
                  <a:txBody>
                    <a:bodyPr/>
                    <a:lstStyle/>
                    <a:p>
                      <a:pPr algn="l" fontAlgn="b"/>
                      <a:r>
                        <a:rPr lang="en-US" sz="800" b="1" u="none" strike="noStrike">
                          <a:effectLst/>
                        </a:rPr>
                        <a:t>VSH (Mean)</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0.236</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31437">
                <a:tc>
                  <a:txBody>
                    <a:bodyPr/>
                    <a:lstStyle/>
                    <a:p>
                      <a:pPr algn="l" fontAlgn="b"/>
                      <a:r>
                        <a:rPr lang="en-US" sz="800" b="1" u="none" strike="noStrike">
                          <a:effectLst/>
                        </a:rPr>
                        <a:t>VSH (P50)</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0.250</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0.135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31437">
                <a:tc>
                  <a:txBody>
                    <a:bodyPr/>
                    <a:lstStyle/>
                    <a:p>
                      <a:pPr algn="l" fontAlgn="b"/>
                      <a:r>
                        <a:rPr lang="en-US" sz="800" b="1" u="none" strike="noStrike">
                          <a:effectLst/>
                        </a:rPr>
                        <a:t>VSH (P10 )</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0.214</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31437">
                <a:tc>
                  <a:txBody>
                    <a:bodyPr/>
                    <a:lstStyle/>
                    <a:p>
                      <a:pPr algn="l" fontAlgn="b"/>
                      <a:r>
                        <a:rPr lang="en-US" sz="800" b="1" u="none" strike="noStrike">
                          <a:effectLst/>
                        </a:rPr>
                        <a:t>VSH (P90 )</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0.135</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31437">
                <a:tc>
                  <a:txBody>
                    <a:bodyPr/>
                    <a:lstStyle/>
                    <a:p>
                      <a:pPr algn="l" fontAlgn="b"/>
                      <a:r>
                        <a:rPr lang="en-US" sz="800" b="1" u="none" strike="noStrike">
                          <a:effectLst/>
                        </a:rPr>
                        <a:t>SWT (Std_Dev)</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-0.179</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31437">
                <a:tc>
                  <a:txBody>
                    <a:bodyPr/>
                    <a:lstStyle/>
                    <a:p>
                      <a:pPr algn="l" fontAlgn="b"/>
                      <a:r>
                        <a:rPr lang="en-US" sz="800" b="1" u="none" strike="noStrike">
                          <a:effectLst/>
                        </a:rPr>
                        <a:t>SWT (Mean)</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0.224</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-0.233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31437">
                <a:tc>
                  <a:txBody>
                    <a:bodyPr/>
                    <a:lstStyle/>
                    <a:p>
                      <a:pPr algn="l" fontAlgn="b"/>
                      <a:r>
                        <a:rPr lang="en-US" sz="800" b="1" u="none" strike="noStrike">
                          <a:effectLst/>
                        </a:rPr>
                        <a:t>SWT (P50)</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0.223</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31437">
                <a:tc>
                  <a:txBody>
                    <a:bodyPr/>
                    <a:lstStyle/>
                    <a:p>
                      <a:pPr algn="l" fontAlgn="b"/>
                      <a:r>
                        <a:rPr lang="en-US" sz="800" b="1" u="none" strike="noStrike">
                          <a:effectLst/>
                        </a:rPr>
                        <a:t>SWT (P10 )</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0.226</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31437">
                <a:tc>
                  <a:txBody>
                    <a:bodyPr/>
                    <a:lstStyle/>
                    <a:p>
                      <a:pPr algn="l" fontAlgn="b"/>
                      <a:r>
                        <a:rPr lang="en-US" sz="800" b="1" u="none" strike="noStrike">
                          <a:effectLst/>
                        </a:rPr>
                        <a:t>SWT (P90 )</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0.143</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-0.294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131437">
                <a:tc>
                  <a:txBody>
                    <a:bodyPr/>
                    <a:lstStyle/>
                    <a:p>
                      <a:pPr algn="l" fontAlgn="b"/>
                      <a:r>
                        <a:rPr lang="en-US" sz="800" b="1" u="none" strike="noStrike">
                          <a:effectLst/>
                        </a:rPr>
                        <a:t>SWI  (Std_Dev)</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-0.007</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131437">
                <a:tc>
                  <a:txBody>
                    <a:bodyPr/>
                    <a:lstStyle/>
                    <a:p>
                      <a:pPr algn="l" fontAlgn="b"/>
                      <a:r>
                        <a:rPr lang="en-US" sz="800" b="1" u="none" strike="noStrike">
                          <a:effectLst/>
                        </a:rPr>
                        <a:t>SWI  (Mean)</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0.248</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r h="131437">
                <a:tc>
                  <a:txBody>
                    <a:bodyPr/>
                    <a:lstStyle/>
                    <a:p>
                      <a:pPr algn="l" fontAlgn="b"/>
                      <a:r>
                        <a:rPr lang="en-US" sz="800" b="1" u="none" strike="noStrike">
                          <a:effectLst/>
                        </a:rPr>
                        <a:t>SWI  (P50)</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0.257</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0.145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1"/>
                  </a:ext>
                </a:extLst>
              </a:tr>
              <a:tr h="131437">
                <a:tc>
                  <a:txBody>
                    <a:bodyPr/>
                    <a:lstStyle/>
                    <a:p>
                      <a:pPr algn="l" fontAlgn="b"/>
                      <a:r>
                        <a:rPr lang="en-US" sz="800" b="1" u="none" strike="noStrike">
                          <a:effectLst/>
                        </a:rPr>
                        <a:t>SWI  (P10 )</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0.231</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
                  </a:ext>
                </a:extLst>
              </a:tr>
              <a:tr h="131437">
                <a:tc>
                  <a:txBody>
                    <a:bodyPr/>
                    <a:lstStyle/>
                    <a:p>
                      <a:pPr algn="l" fontAlgn="b"/>
                      <a:r>
                        <a:rPr lang="en-US" sz="800" b="1" u="none" strike="noStrike">
                          <a:effectLst/>
                        </a:rPr>
                        <a:t>SWI  (P90 )</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0.117</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0.125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3"/>
                  </a:ext>
                </a:extLst>
              </a:tr>
              <a:tr h="131437">
                <a:tc>
                  <a:txBody>
                    <a:bodyPr/>
                    <a:lstStyle/>
                    <a:p>
                      <a:pPr algn="l" fontAlgn="b"/>
                      <a:r>
                        <a:rPr lang="en-US" sz="800" b="1" u="none" strike="noStrike">
                          <a:effectLst/>
                        </a:rPr>
                        <a:t>SWE (Std_Dev)</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-0.121</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4"/>
                  </a:ext>
                </a:extLst>
              </a:tr>
              <a:tr h="131437">
                <a:tc>
                  <a:txBody>
                    <a:bodyPr/>
                    <a:lstStyle/>
                    <a:p>
                      <a:pPr algn="l" fontAlgn="b"/>
                      <a:r>
                        <a:rPr lang="en-US" sz="800" b="1" u="none" strike="noStrike">
                          <a:effectLst/>
                        </a:rPr>
                        <a:t>SWE (Mean)</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0.171</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-0.272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5"/>
                  </a:ext>
                </a:extLst>
              </a:tr>
              <a:tr h="131437">
                <a:tc>
                  <a:txBody>
                    <a:bodyPr/>
                    <a:lstStyle/>
                    <a:p>
                      <a:pPr algn="l" fontAlgn="b"/>
                      <a:r>
                        <a:rPr lang="en-US" sz="800" b="1" u="none" strike="noStrike">
                          <a:effectLst/>
                        </a:rPr>
                        <a:t>SWE (P50)</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0.173</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-0.256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6"/>
                  </a:ext>
                </a:extLst>
              </a:tr>
              <a:tr h="131437">
                <a:tc>
                  <a:txBody>
                    <a:bodyPr/>
                    <a:lstStyle/>
                    <a:p>
                      <a:pPr algn="l" fontAlgn="b"/>
                      <a:r>
                        <a:rPr lang="en-US" sz="800" b="1" u="none" strike="noStrike">
                          <a:effectLst/>
                        </a:rPr>
                        <a:t>SWE (P10 )</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0.161</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-0.217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7"/>
                  </a:ext>
                </a:extLst>
              </a:tr>
              <a:tr h="131437">
                <a:tc>
                  <a:txBody>
                    <a:bodyPr/>
                    <a:lstStyle/>
                    <a:p>
                      <a:pPr algn="l" fontAlgn="b"/>
                      <a:r>
                        <a:rPr lang="en-US" sz="800" b="1" u="none" strike="noStrike">
                          <a:effectLst/>
                        </a:rPr>
                        <a:t>SWE (P90 )</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0.129</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-0.303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8"/>
                  </a:ext>
                </a:extLst>
              </a:tr>
              <a:tr h="131437">
                <a:tc>
                  <a:txBody>
                    <a:bodyPr/>
                    <a:lstStyle/>
                    <a:p>
                      <a:pPr algn="l" fontAlgn="b"/>
                      <a:r>
                        <a:rPr lang="en-US" sz="800" b="1" u="none" strike="noStrike">
                          <a:effectLst/>
                        </a:rPr>
                        <a:t>PHIE (Std_Dev)</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0.021</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9"/>
                  </a:ext>
                </a:extLst>
              </a:tr>
              <a:tr h="131437">
                <a:tc>
                  <a:txBody>
                    <a:bodyPr/>
                    <a:lstStyle/>
                    <a:p>
                      <a:pPr algn="l" fontAlgn="b"/>
                      <a:r>
                        <a:rPr lang="en-US" sz="800" b="1" u="none" strike="noStrike">
                          <a:effectLst/>
                        </a:rPr>
                        <a:t>PHIE (Mean)</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dirty="0">
                          <a:effectLst/>
                        </a:rPr>
                        <a:t>-0.054</a:t>
                      </a:r>
                      <a:endParaRPr lang="en-US" sz="800" b="1" i="0" u="none" strike="noStrike" dirty="0">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0"/>
                  </a:ext>
                </a:extLst>
              </a:tr>
              <a:tr h="131437">
                <a:tc>
                  <a:txBody>
                    <a:bodyPr/>
                    <a:lstStyle/>
                    <a:p>
                      <a:pPr algn="l" fontAlgn="b"/>
                      <a:r>
                        <a:rPr lang="en-US" sz="800" b="1" u="none" strike="noStrike">
                          <a:effectLst/>
                        </a:rPr>
                        <a:t>PHIE (P50)</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-0.069</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1"/>
                  </a:ext>
                </a:extLst>
              </a:tr>
              <a:tr h="131437">
                <a:tc>
                  <a:txBody>
                    <a:bodyPr/>
                    <a:lstStyle/>
                    <a:p>
                      <a:pPr algn="l" fontAlgn="b"/>
                      <a:r>
                        <a:rPr lang="en-US" sz="800" b="1" u="none" strike="noStrike">
                          <a:effectLst/>
                        </a:rPr>
                        <a:t>PHIE (P10 )</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-0.045</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2"/>
                  </a:ext>
                </a:extLst>
              </a:tr>
              <a:tr h="131437">
                <a:tc>
                  <a:txBody>
                    <a:bodyPr/>
                    <a:lstStyle/>
                    <a:p>
                      <a:pPr algn="l" fontAlgn="b"/>
                      <a:r>
                        <a:rPr lang="en-US" sz="800" b="1" u="none" strike="noStrike">
                          <a:effectLst/>
                        </a:rPr>
                        <a:t>PHIE (P90 )</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-0.027</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3"/>
                  </a:ext>
                </a:extLst>
              </a:tr>
              <a:tr h="131437">
                <a:tc>
                  <a:txBody>
                    <a:bodyPr/>
                    <a:lstStyle/>
                    <a:p>
                      <a:pPr algn="l" fontAlgn="b"/>
                      <a:r>
                        <a:rPr lang="en-US" sz="800" b="1" u="none" strike="noStrike">
                          <a:effectLst/>
                        </a:rPr>
                        <a:t>Vsh Cuttoff</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0.147</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0.188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4"/>
                  </a:ext>
                </a:extLst>
              </a:tr>
              <a:tr h="131437">
                <a:tc>
                  <a:txBody>
                    <a:bodyPr/>
                    <a:lstStyle/>
                    <a:p>
                      <a:pPr algn="l" fontAlgn="b"/>
                      <a:r>
                        <a:rPr lang="en-US" sz="800" b="1" u="none" strike="noStrike">
                          <a:effectLst/>
                        </a:rPr>
                        <a:t>PERM (Std_Dev)</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-0.110</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5"/>
                  </a:ext>
                </a:extLst>
              </a:tr>
              <a:tr h="131437">
                <a:tc>
                  <a:txBody>
                    <a:bodyPr/>
                    <a:lstStyle/>
                    <a:p>
                      <a:pPr algn="l" fontAlgn="b"/>
                      <a:r>
                        <a:rPr lang="en-US" sz="800" b="1" u="none" strike="noStrike">
                          <a:effectLst/>
                        </a:rPr>
                        <a:t>PERM (Mean)</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-0.166</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6"/>
                  </a:ext>
                </a:extLst>
              </a:tr>
              <a:tr h="131437">
                <a:tc>
                  <a:txBody>
                    <a:bodyPr/>
                    <a:lstStyle/>
                    <a:p>
                      <a:pPr algn="l" fontAlgn="b"/>
                      <a:r>
                        <a:rPr lang="en-US" sz="800" b="1" u="none" strike="noStrike">
                          <a:effectLst/>
                        </a:rPr>
                        <a:t>PERM (P50)</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-0.178</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7"/>
                  </a:ext>
                </a:extLst>
              </a:tr>
              <a:tr h="131437">
                <a:tc>
                  <a:txBody>
                    <a:bodyPr/>
                    <a:lstStyle/>
                    <a:p>
                      <a:pPr algn="l" fontAlgn="b"/>
                      <a:r>
                        <a:rPr lang="en-US" sz="800" b="1" u="none" strike="noStrike">
                          <a:effectLst/>
                        </a:rPr>
                        <a:t>PERM (P10 )</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rPr>
                        <a:t>-0.146</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8"/>
                  </a:ext>
                </a:extLst>
              </a:tr>
              <a:tr h="138009">
                <a:tc>
                  <a:txBody>
                    <a:bodyPr/>
                    <a:lstStyle/>
                    <a:p>
                      <a:pPr algn="l" fontAlgn="b"/>
                      <a:r>
                        <a:rPr lang="en-US" sz="800" b="1" u="none" strike="noStrike">
                          <a:effectLst/>
                        </a:rPr>
                        <a:t>PERM (P90 )</a:t>
                      </a:r>
                      <a:endParaRPr lang="en-US" sz="800" b="1" i="0" u="none" strike="noStrike">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dirty="0">
                          <a:effectLst/>
                        </a:rPr>
                        <a:t>-0.139</a:t>
                      </a:r>
                      <a:endParaRPr lang="en-US" sz="800" b="1" i="0" u="none" strike="noStrike" dirty="0">
                        <a:solidFill>
                          <a:srgbClr val="000000"/>
                        </a:solidFill>
                        <a:effectLst/>
                        <a:latin typeface="Calibri" panose="020F0502020204030204" pitchFamily="34" charset="0"/>
                      </a:endParaRPr>
                    </a:p>
                  </a:txBody>
                  <a:tcPr marL="6572" marR="6572" marT="65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0.381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-0.217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9"/>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5487147" y="613405"/>
                <a:ext cx="10202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487147" y="613405"/>
                <a:ext cx="1020216" cy="276999"/>
              </a:xfrm>
              <a:prstGeom prst="rect">
                <a:avLst/>
              </a:prstGeom>
              <a:blipFill rotWithShape="0">
                <a:blip r:embed="rId3"/>
                <a:stretch>
                  <a:fillRect l="-4192" t="-2222" r="-2395" b="-37778"/>
                </a:stretch>
              </a:blipFill>
            </p:spPr>
            <p:txBody>
              <a:bodyPr/>
              <a:lstStyle/>
              <a:p>
                <a:r>
                  <a:rPr lang="en-US">
                    <a:noFill/>
                  </a:rPr>
                  <a:t> </a:t>
                </a:r>
              </a:p>
            </p:txBody>
          </p:sp>
        </mc:Fallback>
      </mc:AlternateContent>
    </p:spTree>
    <p:extLst>
      <p:ext uri="{BB962C8B-B14F-4D97-AF65-F5344CB8AC3E}">
        <p14:creationId xmlns:p14="http://schemas.microsoft.com/office/powerpoint/2010/main" val="862566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Model with 10 Components Mostly Correlated to IP</a:t>
            </a:r>
          </a:p>
        </p:txBody>
      </p:sp>
      <p:graphicFrame>
        <p:nvGraphicFramePr>
          <p:cNvPr id="4" name="Table 3"/>
          <p:cNvGraphicFramePr>
            <a:graphicFrameLocks noGrp="1"/>
          </p:cNvGraphicFramePr>
          <p:nvPr>
            <p:extLst>
              <p:ext uri="{D42A27DB-BD31-4B8C-83A1-F6EECF244321}">
                <p14:modId xmlns:p14="http://schemas.microsoft.com/office/powerpoint/2010/main" val="3144186743"/>
              </p:ext>
            </p:extLst>
          </p:nvPr>
        </p:nvGraphicFramePr>
        <p:xfrm>
          <a:off x="298713" y="853047"/>
          <a:ext cx="3674691" cy="4876780"/>
        </p:xfrm>
        <a:graphic>
          <a:graphicData uri="http://schemas.openxmlformats.org/drawingml/2006/table">
            <a:tbl>
              <a:tblPr>
                <a:tableStyleId>{5C22544A-7EE6-4342-B048-85BDC9FD1C3A}</a:tableStyleId>
              </a:tblPr>
              <a:tblGrid>
                <a:gridCol w="825690">
                  <a:extLst>
                    <a:ext uri="{9D8B030D-6E8A-4147-A177-3AD203B41FA5}">
                      <a16:colId xmlns:a16="http://schemas.microsoft.com/office/drawing/2014/main" val="20000"/>
                    </a:ext>
                  </a:extLst>
                </a:gridCol>
                <a:gridCol w="498389">
                  <a:extLst>
                    <a:ext uri="{9D8B030D-6E8A-4147-A177-3AD203B41FA5}">
                      <a16:colId xmlns:a16="http://schemas.microsoft.com/office/drawing/2014/main" val="20001"/>
                    </a:ext>
                  </a:extLst>
                </a:gridCol>
                <a:gridCol w="605010">
                  <a:extLst>
                    <a:ext uri="{9D8B030D-6E8A-4147-A177-3AD203B41FA5}">
                      <a16:colId xmlns:a16="http://schemas.microsoft.com/office/drawing/2014/main" val="20002"/>
                    </a:ext>
                  </a:extLst>
                </a:gridCol>
                <a:gridCol w="644683">
                  <a:extLst>
                    <a:ext uri="{9D8B030D-6E8A-4147-A177-3AD203B41FA5}">
                      <a16:colId xmlns:a16="http://schemas.microsoft.com/office/drawing/2014/main" val="20003"/>
                    </a:ext>
                  </a:extLst>
                </a:gridCol>
                <a:gridCol w="476073">
                  <a:extLst>
                    <a:ext uri="{9D8B030D-6E8A-4147-A177-3AD203B41FA5}">
                      <a16:colId xmlns:a16="http://schemas.microsoft.com/office/drawing/2014/main" val="20004"/>
                    </a:ext>
                  </a:extLst>
                </a:gridCol>
                <a:gridCol w="624846">
                  <a:extLst>
                    <a:ext uri="{9D8B030D-6E8A-4147-A177-3AD203B41FA5}">
                      <a16:colId xmlns:a16="http://schemas.microsoft.com/office/drawing/2014/main" val="20005"/>
                    </a:ext>
                  </a:extLst>
                </a:gridCol>
              </a:tblGrid>
              <a:tr h="407560">
                <a:tc>
                  <a:txBody>
                    <a:bodyPr/>
                    <a:lstStyle/>
                    <a:p>
                      <a:pPr algn="ctr" fontAlgn="b"/>
                      <a:r>
                        <a:rPr lang="en-US" sz="900" b="1" u="none" strike="noStrike">
                          <a:effectLst/>
                        </a:rPr>
                        <a:t>Observation</a:t>
                      </a:r>
                      <a:endParaRPr lang="en-US" sz="900" b="1" i="0" u="none" strike="noStrike">
                        <a:solidFill>
                          <a:srgbClr val="000000"/>
                        </a:solidFill>
                        <a:effectLst/>
                        <a:latin typeface="Calibri" panose="020F0502020204030204" pitchFamily="34" charset="0"/>
                      </a:endParaRPr>
                    </a:p>
                  </a:txBody>
                  <a:tcPr marL="7449" marR="7449" marT="7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Weight</a:t>
                      </a:r>
                      <a:endParaRPr lang="en-US" sz="900" b="1" i="0" u="none" strike="noStrike">
                        <a:solidFill>
                          <a:srgbClr val="000000"/>
                        </a:solidFill>
                        <a:effectLst/>
                        <a:latin typeface="Calibri" panose="020F0502020204030204" pitchFamily="34" charset="0"/>
                      </a:endParaRPr>
                    </a:p>
                  </a:txBody>
                  <a:tcPr marL="7449" marR="7449" marT="7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Initial </a:t>
                      </a:r>
                      <a:br>
                        <a:rPr lang="en-US" sz="900" b="1" u="none" strike="noStrike">
                          <a:effectLst/>
                        </a:rPr>
                      </a:br>
                      <a:r>
                        <a:rPr lang="en-US" sz="900" b="1" u="none" strike="noStrike">
                          <a:effectLst/>
                        </a:rPr>
                        <a:t>Production</a:t>
                      </a:r>
                      <a:endParaRPr lang="en-US" sz="900" b="1" i="0" u="none" strike="noStrike">
                        <a:solidFill>
                          <a:srgbClr val="000000"/>
                        </a:solidFill>
                        <a:effectLst/>
                        <a:latin typeface="Calibri" panose="020F0502020204030204" pitchFamily="34" charset="0"/>
                      </a:endParaRPr>
                    </a:p>
                  </a:txBody>
                  <a:tcPr marL="7449" marR="7449" marT="7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Pred(Initial </a:t>
                      </a:r>
                      <a:br>
                        <a:rPr lang="en-US" sz="900" b="1" u="none" strike="noStrike">
                          <a:effectLst/>
                        </a:rPr>
                      </a:br>
                      <a:r>
                        <a:rPr lang="en-US" sz="900" b="1" u="none" strike="noStrike">
                          <a:effectLst/>
                        </a:rPr>
                        <a:t>Production)</a:t>
                      </a:r>
                      <a:endParaRPr lang="en-US" sz="900" b="1" i="0" u="none" strike="noStrike">
                        <a:solidFill>
                          <a:srgbClr val="000000"/>
                        </a:solidFill>
                        <a:effectLst/>
                        <a:latin typeface="Calibri" panose="020F0502020204030204" pitchFamily="34" charset="0"/>
                      </a:endParaRPr>
                    </a:p>
                  </a:txBody>
                  <a:tcPr marL="7449" marR="7449" marT="7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Residual</a:t>
                      </a:r>
                      <a:endParaRPr lang="en-US" sz="900" b="1" i="0" u="none" strike="noStrike">
                        <a:solidFill>
                          <a:srgbClr val="000000"/>
                        </a:solidFill>
                        <a:effectLst/>
                        <a:latin typeface="Calibri" panose="020F0502020204030204" pitchFamily="34" charset="0"/>
                      </a:endParaRPr>
                    </a:p>
                  </a:txBody>
                  <a:tcPr marL="7449" marR="7449" marT="7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dirty="0">
                          <a:effectLst/>
                        </a:rPr>
                        <a:t>Std. residual</a:t>
                      </a:r>
                      <a:endParaRPr lang="en-US" sz="900" b="1" i="0" u="none" strike="noStrike" dirty="0">
                        <a:solidFill>
                          <a:srgbClr val="000000"/>
                        </a:solidFill>
                        <a:effectLst/>
                        <a:latin typeface="Calibri" panose="020F0502020204030204" pitchFamily="34" charset="0"/>
                      </a:endParaRPr>
                    </a:p>
                  </a:txBody>
                  <a:tcPr marL="7449" marR="7449" marT="7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8974">
                <a:tc>
                  <a:txBody>
                    <a:bodyPr/>
                    <a:lstStyle/>
                    <a:p>
                      <a:pPr algn="ctr" fontAlgn="b"/>
                      <a:r>
                        <a:rPr lang="en-US" sz="900" b="1" i="0" u="none" strike="noStrike" dirty="0">
                          <a:solidFill>
                            <a:srgbClr val="000000"/>
                          </a:solidFill>
                          <a:effectLst/>
                          <a:latin typeface="Calibri" panose="020F0502020204030204" pitchFamily="34" charset="0"/>
                        </a:rPr>
                        <a:t>JRN001E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79.442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65.910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13.532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0.092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8974">
                <a:tc>
                  <a:txBody>
                    <a:bodyPr/>
                    <a:lstStyle/>
                    <a:p>
                      <a:pPr algn="ctr" fontAlgn="b"/>
                      <a:r>
                        <a:rPr lang="en-US" sz="900" b="1" i="0" u="none" strike="noStrike">
                          <a:solidFill>
                            <a:srgbClr val="000000"/>
                          </a:solidFill>
                          <a:effectLst/>
                          <a:latin typeface="Calibri" panose="020F0502020204030204" pitchFamily="34" charset="0"/>
                        </a:rPr>
                        <a:t>JRN002D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322.166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141.402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180.764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1.235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8974">
                <a:tc>
                  <a:txBody>
                    <a:bodyPr/>
                    <a:lstStyle/>
                    <a:p>
                      <a:pPr algn="ctr" fontAlgn="b"/>
                      <a:r>
                        <a:rPr lang="en-US" sz="900" b="1" i="0" u="none" strike="noStrike">
                          <a:solidFill>
                            <a:srgbClr val="000000"/>
                          </a:solidFill>
                          <a:effectLst/>
                          <a:latin typeface="Calibri" panose="020F0502020204030204" pitchFamily="34" charset="0"/>
                        </a:rPr>
                        <a:t>JRN003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231.026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85.466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145.560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0.994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48974">
                <a:tc>
                  <a:txBody>
                    <a:bodyPr/>
                    <a:lstStyle/>
                    <a:p>
                      <a:pPr algn="ctr" fontAlgn="b"/>
                      <a:r>
                        <a:rPr lang="en-US" sz="900" b="1" i="0" u="none" strike="noStrike">
                          <a:solidFill>
                            <a:srgbClr val="000000"/>
                          </a:solidFill>
                          <a:effectLst/>
                          <a:latin typeface="Calibri" panose="020F0502020204030204" pitchFamily="34" charset="0"/>
                        </a:rPr>
                        <a:t>JRN008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836.860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571.161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265.698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1.815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48974">
                <a:tc>
                  <a:txBody>
                    <a:bodyPr/>
                    <a:lstStyle/>
                    <a:p>
                      <a:pPr algn="ctr" fontAlgn="b"/>
                      <a:r>
                        <a:rPr lang="en-US" sz="900" b="1" i="0" u="none" strike="noStrike">
                          <a:solidFill>
                            <a:srgbClr val="000000"/>
                          </a:solidFill>
                          <a:effectLst/>
                          <a:latin typeface="Calibri" panose="020F0502020204030204" pitchFamily="34" charset="0"/>
                        </a:rPr>
                        <a:t>JRN014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-80.885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-23.308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-57.576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-0.393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48974">
                <a:tc>
                  <a:txBody>
                    <a:bodyPr/>
                    <a:lstStyle/>
                    <a:p>
                      <a:pPr algn="ctr" fontAlgn="b"/>
                      <a:r>
                        <a:rPr lang="en-US" sz="900" b="1" i="0" u="none" strike="noStrike">
                          <a:solidFill>
                            <a:srgbClr val="000000"/>
                          </a:solidFill>
                          <a:effectLst/>
                          <a:latin typeface="Calibri" panose="020F0502020204030204" pitchFamily="34" charset="0"/>
                        </a:rPr>
                        <a:t>JRN018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-52.895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110.591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-163.486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-1.117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48974">
                <a:tc>
                  <a:txBody>
                    <a:bodyPr/>
                    <a:lstStyle/>
                    <a:p>
                      <a:pPr algn="ctr" fontAlgn="b"/>
                      <a:r>
                        <a:rPr lang="en-US" sz="900" b="1" i="0" u="none" strike="noStrike">
                          <a:solidFill>
                            <a:srgbClr val="000000"/>
                          </a:solidFill>
                          <a:effectLst/>
                          <a:latin typeface="Calibri" panose="020F0502020204030204" pitchFamily="34" charset="0"/>
                        </a:rPr>
                        <a:t>JRN019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36.986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36.685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0.301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0.002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8974">
                <a:tc>
                  <a:txBody>
                    <a:bodyPr/>
                    <a:lstStyle/>
                    <a:p>
                      <a:pPr algn="ctr" fontAlgn="b"/>
                      <a:r>
                        <a:rPr lang="en-US" sz="900" b="1" i="0" u="none" strike="noStrike">
                          <a:solidFill>
                            <a:srgbClr val="000000"/>
                          </a:solidFill>
                          <a:effectLst/>
                          <a:latin typeface="Calibri" panose="020F0502020204030204" pitchFamily="34" charset="0"/>
                        </a:rPr>
                        <a:t>JRN020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-200.957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-85.166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-115.791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-0.791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48974">
                <a:tc>
                  <a:txBody>
                    <a:bodyPr/>
                    <a:lstStyle/>
                    <a:p>
                      <a:pPr algn="ctr" fontAlgn="b"/>
                      <a:r>
                        <a:rPr lang="en-US" sz="900" b="1" i="0" u="none" strike="noStrike">
                          <a:solidFill>
                            <a:srgbClr val="000000"/>
                          </a:solidFill>
                          <a:effectLst/>
                          <a:latin typeface="Calibri" panose="020F0502020204030204" pitchFamily="34" charset="0"/>
                        </a:rPr>
                        <a:t>JRN025D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-120.636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-393.632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272.996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1.865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48974">
                <a:tc>
                  <a:txBody>
                    <a:bodyPr/>
                    <a:lstStyle/>
                    <a:p>
                      <a:pPr algn="ctr" fontAlgn="b"/>
                      <a:r>
                        <a:rPr lang="en-US" sz="900" b="1" i="0" u="none" strike="noStrike">
                          <a:solidFill>
                            <a:srgbClr val="000000"/>
                          </a:solidFill>
                          <a:effectLst/>
                          <a:latin typeface="Calibri" panose="020F0502020204030204" pitchFamily="34" charset="0"/>
                        </a:rPr>
                        <a:t>JRN026D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-103.465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-196.603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93.138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0.636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48974">
                <a:tc>
                  <a:txBody>
                    <a:bodyPr/>
                    <a:lstStyle/>
                    <a:p>
                      <a:pPr algn="ctr" fontAlgn="b"/>
                      <a:r>
                        <a:rPr lang="en-US" sz="900" b="1" i="0" u="none" strike="noStrike">
                          <a:solidFill>
                            <a:srgbClr val="000000"/>
                          </a:solidFill>
                          <a:effectLst/>
                          <a:latin typeface="Calibri" panose="020F0502020204030204" pitchFamily="34" charset="0"/>
                        </a:rPr>
                        <a:t>JRN028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190.017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19.394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170.623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1.165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48974">
                <a:tc>
                  <a:txBody>
                    <a:bodyPr/>
                    <a:lstStyle/>
                    <a:p>
                      <a:pPr algn="ctr" fontAlgn="b"/>
                      <a:r>
                        <a:rPr lang="en-US" sz="900" b="1" i="0" u="none" strike="noStrike">
                          <a:solidFill>
                            <a:srgbClr val="000000"/>
                          </a:solidFill>
                          <a:effectLst/>
                          <a:latin typeface="Calibri" panose="020F0502020204030204" pitchFamily="34" charset="0"/>
                        </a:rPr>
                        <a:t>JRN030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-212.405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-234.131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21.727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0.148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48974">
                <a:tc>
                  <a:txBody>
                    <a:bodyPr/>
                    <a:lstStyle/>
                    <a:p>
                      <a:pPr algn="ctr" fontAlgn="b"/>
                      <a:r>
                        <a:rPr lang="en-US" sz="900" b="1" i="0" u="none" strike="noStrike">
                          <a:solidFill>
                            <a:srgbClr val="000000"/>
                          </a:solidFill>
                          <a:effectLst/>
                          <a:latin typeface="Calibri" panose="020F0502020204030204" pitchFamily="34" charset="0"/>
                        </a:rPr>
                        <a:t>JRN032D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-320.463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-287.153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-33.310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-0.228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48974">
                <a:tc>
                  <a:txBody>
                    <a:bodyPr/>
                    <a:lstStyle/>
                    <a:p>
                      <a:pPr algn="ctr" fontAlgn="b"/>
                      <a:r>
                        <a:rPr lang="en-US" sz="900" b="1" i="0" u="none" strike="noStrike">
                          <a:solidFill>
                            <a:srgbClr val="000000"/>
                          </a:solidFill>
                          <a:effectLst/>
                          <a:latin typeface="Calibri" panose="020F0502020204030204" pitchFamily="34" charset="0"/>
                        </a:rPr>
                        <a:t>NHK243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231.781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349.329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-117.548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-0.803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48974">
                <a:tc>
                  <a:txBody>
                    <a:bodyPr/>
                    <a:lstStyle/>
                    <a:p>
                      <a:pPr algn="ctr" fontAlgn="b"/>
                      <a:r>
                        <a:rPr lang="en-US" sz="900" b="1" i="0" u="none" strike="noStrike">
                          <a:solidFill>
                            <a:srgbClr val="000000"/>
                          </a:solidFill>
                          <a:effectLst/>
                          <a:latin typeface="Calibri" panose="020F0502020204030204" pitchFamily="34" charset="0"/>
                        </a:rPr>
                        <a:t>NHK283D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-138.940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-102.958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-35.982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-0.246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48974">
                <a:tc>
                  <a:txBody>
                    <a:bodyPr/>
                    <a:lstStyle/>
                    <a:p>
                      <a:pPr algn="ctr" fontAlgn="b"/>
                      <a:r>
                        <a:rPr lang="en-US" sz="900" b="1" i="0" u="none" strike="noStrike">
                          <a:solidFill>
                            <a:srgbClr val="000000"/>
                          </a:solidFill>
                          <a:effectLst/>
                          <a:latin typeface="Calibri" panose="020F0502020204030204" pitchFamily="34" charset="0"/>
                        </a:rPr>
                        <a:t>NHK309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-150.765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-70.202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-80.562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-0.550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48974">
                <a:tc>
                  <a:txBody>
                    <a:bodyPr/>
                    <a:lstStyle/>
                    <a:p>
                      <a:pPr algn="ctr" fontAlgn="b"/>
                      <a:r>
                        <a:rPr lang="en-US" sz="900" b="1" i="0" u="none" strike="noStrike">
                          <a:solidFill>
                            <a:srgbClr val="000000"/>
                          </a:solidFill>
                          <a:effectLst/>
                          <a:latin typeface="Calibri" panose="020F0502020204030204" pitchFamily="34" charset="0"/>
                        </a:rPr>
                        <a:t>NHK310D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-313.419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-205.968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-107.451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-0.734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48974">
                <a:tc>
                  <a:txBody>
                    <a:bodyPr/>
                    <a:lstStyle/>
                    <a:p>
                      <a:pPr algn="ctr" fontAlgn="b"/>
                      <a:r>
                        <a:rPr lang="en-US" sz="900" b="1" i="0" u="none" strike="noStrike">
                          <a:solidFill>
                            <a:srgbClr val="000000"/>
                          </a:solidFill>
                          <a:effectLst/>
                          <a:latin typeface="Calibri" panose="020F0502020204030204" pitchFamily="34" charset="0"/>
                        </a:rPr>
                        <a:t>NHK341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237.882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307.461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-69.579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-0.475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148974">
                <a:tc>
                  <a:txBody>
                    <a:bodyPr/>
                    <a:lstStyle/>
                    <a:p>
                      <a:pPr algn="ctr" fontAlgn="b"/>
                      <a:r>
                        <a:rPr lang="en-US" sz="900" b="1" i="0" u="none" strike="noStrike">
                          <a:solidFill>
                            <a:srgbClr val="000000"/>
                          </a:solidFill>
                          <a:effectLst/>
                          <a:latin typeface="Calibri" panose="020F0502020204030204" pitchFamily="34" charset="0"/>
                        </a:rPr>
                        <a:t>NHK343A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-263.729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-347.338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83.609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0.571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148974">
                <a:tc>
                  <a:txBody>
                    <a:bodyPr/>
                    <a:lstStyle/>
                    <a:p>
                      <a:pPr algn="ctr" fontAlgn="b"/>
                      <a:r>
                        <a:rPr lang="en-US" sz="900" b="1" i="0" u="none" strike="noStrike">
                          <a:solidFill>
                            <a:srgbClr val="000000"/>
                          </a:solidFill>
                          <a:effectLst/>
                          <a:latin typeface="Calibri" panose="020F0502020204030204" pitchFamily="34" charset="0"/>
                        </a:rPr>
                        <a:t>NHK344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207.880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137.473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70.407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0.481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r h="148974">
                <a:tc>
                  <a:txBody>
                    <a:bodyPr/>
                    <a:lstStyle/>
                    <a:p>
                      <a:pPr algn="ctr" fontAlgn="b"/>
                      <a:r>
                        <a:rPr lang="en-US" sz="900" b="1" i="0" u="none" strike="noStrike">
                          <a:solidFill>
                            <a:srgbClr val="000000"/>
                          </a:solidFill>
                          <a:effectLst/>
                          <a:latin typeface="Calibri" panose="020F0502020204030204" pitchFamily="34" charset="0"/>
                        </a:rPr>
                        <a:t>NHK347D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32.772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32.119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0.653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0.004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1"/>
                  </a:ext>
                </a:extLst>
              </a:tr>
              <a:tr h="148974">
                <a:tc>
                  <a:txBody>
                    <a:bodyPr/>
                    <a:lstStyle/>
                    <a:p>
                      <a:pPr algn="ctr" fontAlgn="b"/>
                      <a:r>
                        <a:rPr lang="en-US" sz="900" b="1" i="0" u="none" strike="noStrike">
                          <a:solidFill>
                            <a:srgbClr val="000000"/>
                          </a:solidFill>
                          <a:effectLst/>
                          <a:latin typeface="Calibri" panose="020F0502020204030204" pitchFamily="34" charset="0"/>
                        </a:rPr>
                        <a:t>NHK379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21.261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30.283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-9.021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-0.062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
                  </a:ext>
                </a:extLst>
              </a:tr>
              <a:tr h="148974">
                <a:tc>
                  <a:txBody>
                    <a:bodyPr/>
                    <a:lstStyle/>
                    <a:p>
                      <a:pPr algn="ctr" fontAlgn="b"/>
                      <a:r>
                        <a:rPr lang="en-US" sz="900" b="1" i="0" u="none" strike="noStrike">
                          <a:solidFill>
                            <a:srgbClr val="000000"/>
                          </a:solidFill>
                          <a:effectLst/>
                          <a:latin typeface="Calibri" panose="020F0502020204030204" pitchFamily="34" charset="0"/>
                        </a:rPr>
                        <a:t>NHK387D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-73.211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-10.884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-62.327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-0.426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3"/>
                  </a:ext>
                </a:extLst>
              </a:tr>
              <a:tr h="148974">
                <a:tc>
                  <a:txBody>
                    <a:bodyPr/>
                    <a:lstStyle/>
                    <a:p>
                      <a:pPr algn="ctr" fontAlgn="b"/>
                      <a:r>
                        <a:rPr lang="en-US" sz="900" b="1" i="0" u="none" strike="noStrike">
                          <a:solidFill>
                            <a:srgbClr val="000000"/>
                          </a:solidFill>
                          <a:effectLst/>
                          <a:latin typeface="Calibri" panose="020F0502020204030204" pitchFamily="34" charset="0"/>
                        </a:rPr>
                        <a:t>NHK392D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-166.992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-57.469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-109.524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-0.748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4"/>
                  </a:ext>
                </a:extLst>
              </a:tr>
              <a:tr h="148974">
                <a:tc>
                  <a:txBody>
                    <a:bodyPr/>
                    <a:lstStyle/>
                    <a:p>
                      <a:pPr algn="ctr" fontAlgn="b"/>
                      <a:r>
                        <a:rPr lang="en-US" sz="900" b="1" i="0" u="none" strike="noStrike">
                          <a:solidFill>
                            <a:srgbClr val="000000"/>
                          </a:solidFill>
                          <a:effectLst/>
                          <a:latin typeface="Calibri" panose="020F0502020204030204" pitchFamily="34" charset="0"/>
                        </a:rPr>
                        <a:t>NHK396D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-104.912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8.886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-113.798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-0.777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5"/>
                  </a:ext>
                </a:extLst>
              </a:tr>
              <a:tr h="148974">
                <a:tc>
                  <a:txBody>
                    <a:bodyPr/>
                    <a:lstStyle/>
                    <a:p>
                      <a:pPr algn="ctr" fontAlgn="b"/>
                      <a:r>
                        <a:rPr lang="en-US" sz="900" b="1" i="0" u="none" strike="noStrike">
                          <a:solidFill>
                            <a:srgbClr val="000000"/>
                          </a:solidFill>
                          <a:effectLst/>
                          <a:latin typeface="Calibri" panose="020F0502020204030204" pitchFamily="34" charset="0"/>
                        </a:rPr>
                        <a:t>NHK418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-117.617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35.544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-153.162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-1.046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6"/>
                  </a:ext>
                </a:extLst>
              </a:tr>
              <a:tr h="148974">
                <a:tc>
                  <a:txBody>
                    <a:bodyPr/>
                    <a:lstStyle/>
                    <a:p>
                      <a:pPr algn="ctr" fontAlgn="b"/>
                      <a:r>
                        <a:rPr lang="en-US" sz="900" b="1" i="0" u="none" strike="noStrike">
                          <a:solidFill>
                            <a:srgbClr val="000000"/>
                          </a:solidFill>
                          <a:effectLst/>
                          <a:latin typeface="Calibri" panose="020F0502020204030204" pitchFamily="34" charset="0"/>
                        </a:rPr>
                        <a:t>NHK457D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-194.479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-128.311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-66.167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-0.452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7"/>
                  </a:ext>
                </a:extLst>
              </a:tr>
              <a:tr h="148974">
                <a:tc>
                  <a:txBody>
                    <a:bodyPr/>
                    <a:lstStyle/>
                    <a:p>
                      <a:pPr algn="ctr" fontAlgn="b"/>
                      <a:r>
                        <a:rPr lang="en-US" sz="900" b="1" i="0" u="none" strike="noStrike">
                          <a:solidFill>
                            <a:srgbClr val="000000"/>
                          </a:solidFill>
                          <a:effectLst/>
                          <a:latin typeface="Calibri" panose="020F0502020204030204" pitchFamily="34" charset="0"/>
                        </a:rPr>
                        <a:t>NHK476D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-353.359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-337.141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-16.218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-0.111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8"/>
                  </a:ext>
                </a:extLst>
              </a:tr>
              <a:tr h="148974">
                <a:tc>
                  <a:txBody>
                    <a:bodyPr/>
                    <a:lstStyle/>
                    <a:p>
                      <a:pPr algn="ctr" fontAlgn="b"/>
                      <a:r>
                        <a:rPr lang="en-US" sz="900" b="1" i="0" u="none" strike="noStrike">
                          <a:solidFill>
                            <a:srgbClr val="000000"/>
                          </a:solidFill>
                          <a:effectLst/>
                          <a:latin typeface="Calibri" panose="020F0502020204030204" pitchFamily="34" charset="0"/>
                        </a:rPr>
                        <a:t>NHK274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-153.784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-245.771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91.987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0.628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9"/>
                  </a:ext>
                </a:extLst>
              </a:tr>
              <a:tr h="148974">
                <a:tc>
                  <a:txBody>
                    <a:bodyPr/>
                    <a:lstStyle/>
                    <a:p>
                      <a:pPr algn="ctr" fontAlgn="b"/>
                      <a:r>
                        <a:rPr lang="en-US" sz="900" b="1" i="0" u="none" strike="noStrike">
                          <a:solidFill>
                            <a:srgbClr val="000000"/>
                          </a:solidFill>
                          <a:effectLst/>
                          <a:latin typeface="Calibri" panose="020F0502020204030204" pitchFamily="34" charset="0"/>
                        </a:rPr>
                        <a:t>NHK298E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-28.239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71.255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-99.494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Calibri" panose="020F0502020204030204" pitchFamily="34" charset="0"/>
                        </a:rPr>
                        <a:t>-0.680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0"/>
                  </a:ext>
                </a:extLst>
              </a:tr>
            </a:tbl>
          </a:graphicData>
        </a:graphic>
      </p:graphicFrame>
      <p:sp>
        <p:nvSpPr>
          <p:cNvPr id="6" name="Rectangle 5"/>
          <p:cNvSpPr/>
          <p:nvPr/>
        </p:nvSpPr>
        <p:spPr>
          <a:xfrm>
            <a:off x="8254755" y="2400572"/>
            <a:ext cx="1113004" cy="5009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b="1" dirty="0">
                <a:solidFill>
                  <a:schemeClr val="tx1"/>
                </a:solidFill>
              </a:rPr>
              <a:t>R</a:t>
            </a:r>
            <a:r>
              <a:rPr lang="en-US" sz="1600" b="1" baseline="30000" dirty="0">
                <a:solidFill>
                  <a:schemeClr val="tx1"/>
                </a:solidFill>
              </a:rPr>
              <a:t>2</a:t>
            </a:r>
            <a:r>
              <a:rPr lang="en-US" sz="1600" b="1" dirty="0">
                <a:solidFill>
                  <a:schemeClr val="tx1"/>
                </a:solidFill>
              </a:rPr>
              <a:t> =0.76</a:t>
            </a:r>
          </a:p>
        </p:txBody>
      </p:sp>
      <p:graphicFrame>
        <p:nvGraphicFramePr>
          <p:cNvPr id="7" name="Content Placeholder 3">
            <a:extLst>
              <a:ext uri="{FF2B5EF4-FFF2-40B4-BE49-F238E27FC236}">
                <a16:creationId xmlns:a16="http://schemas.microsoft.com/office/drawing/2014/main" id="{1A32D579-95B3-487E-A9F4-71890F65393A}"/>
              </a:ext>
            </a:extLst>
          </p:cNvPr>
          <p:cNvGraphicFramePr>
            <a:graphicFrameLocks noGrp="1"/>
          </p:cNvGraphicFramePr>
          <p:nvPr>
            <p:ph idx="1"/>
            <p:extLst>
              <p:ext uri="{D42A27DB-BD31-4B8C-83A1-F6EECF244321}">
                <p14:modId xmlns:p14="http://schemas.microsoft.com/office/powerpoint/2010/main" val="3883582332"/>
              </p:ext>
            </p:extLst>
          </p:nvPr>
        </p:nvGraphicFramePr>
        <p:xfrm>
          <a:off x="9821209" y="1361179"/>
          <a:ext cx="1765442" cy="2754678"/>
        </p:xfrm>
        <a:graphic>
          <a:graphicData uri="http://schemas.openxmlformats.org/drawingml/2006/table">
            <a:tbl>
              <a:tblPr>
                <a:tableStyleId>{5C22544A-7EE6-4342-B048-85BDC9FD1C3A}</a:tableStyleId>
              </a:tblPr>
              <a:tblGrid>
                <a:gridCol w="771143">
                  <a:extLst>
                    <a:ext uri="{9D8B030D-6E8A-4147-A177-3AD203B41FA5}">
                      <a16:colId xmlns:a16="http://schemas.microsoft.com/office/drawing/2014/main" val="20000"/>
                    </a:ext>
                  </a:extLst>
                </a:gridCol>
                <a:gridCol w="994299">
                  <a:extLst>
                    <a:ext uri="{9D8B030D-6E8A-4147-A177-3AD203B41FA5}">
                      <a16:colId xmlns:a16="http://schemas.microsoft.com/office/drawing/2014/main" val="20001"/>
                    </a:ext>
                  </a:extLst>
                </a:gridCol>
              </a:tblGrid>
              <a:tr h="228604">
                <a:tc gridSpan="2">
                  <a:txBody>
                    <a:bodyPr/>
                    <a:lstStyle/>
                    <a:p>
                      <a:pPr algn="ctr" fontAlgn="b"/>
                      <a:r>
                        <a:rPr lang="en-US" sz="1100" b="1" u="none" strike="noStrike" dirty="0">
                          <a:effectLst/>
                        </a:rPr>
                        <a:t>Model Parameters</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28604">
                <a:tc>
                  <a:txBody>
                    <a:bodyPr/>
                    <a:lstStyle/>
                    <a:p>
                      <a:pPr algn="ctr" fontAlgn="b"/>
                      <a:r>
                        <a:rPr lang="en-US" sz="1100" b="1" i="0" u="none" strike="noStrike" dirty="0">
                          <a:solidFill>
                            <a:srgbClr val="000000"/>
                          </a:solidFill>
                          <a:effectLst/>
                          <a:latin typeface="Calibri" panose="020F0502020204030204" pitchFamily="34" charset="0"/>
                        </a:rPr>
                        <a:t>Intercept</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-24.103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8604">
                <a:tc>
                  <a:txBody>
                    <a:bodyPr/>
                    <a:lstStyle/>
                    <a:p>
                      <a:pPr algn="ctr" fontAlgn="b"/>
                      <a:r>
                        <a:rPr lang="en-US" sz="1100" b="1" i="0" u="none" strike="noStrike">
                          <a:solidFill>
                            <a:srgbClr val="000000"/>
                          </a:solidFill>
                          <a:effectLst/>
                          <a:latin typeface="Calibri" panose="020F0502020204030204" pitchFamily="34" charset="0"/>
                        </a:rPr>
                        <a:t>F4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35.458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8604">
                <a:tc>
                  <a:txBody>
                    <a:bodyPr/>
                    <a:lstStyle/>
                    <a:p>
                      <a:pPr algn="ctr" fontAlgn="b"/>
                      <a:r>
                        <a:rPr lang="en-US" sz="1100" b="1" i="0" u="none" strike="noStrike">
                          <a:solidFill>
                            <a:srgbClr val="000000"/>
                          </a:solidFill>
                          <a:effectLst/>
                          <a:latin typeface="Calibri" panose="020F0502020204030204" pitchFamily="34" charset="0"/>
                        </a:rPr>
                        <a:t>F6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54.812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8604">
                <a:tc>
                  <a:txBody>
                    <a:bodyPr/>
                    <a:lstStyle/>
                    <a:p>
                      <a:pPr algn="ctr" fontAlgn="b"/>
                      <a:r>
                        <a:rPr lang="en-US" sz="1100" b="1" i="0" u="none" strike="noStrike">
                          <a:solidFill>
                            <a:srgbClr val="000000"/>
                          </a:solidFill>
                          <a:effectLst/>
                          <a:latin typeface="Calibri" panose="020F0502020204030204" pitchFamily="34" charset="0"/>
                        </a:rPr>
                        <a:t>F9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92.119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8604">
                <a:tc>
                  <a:txBody>
                    <a:bodyPr/>
                    <a:lstStyle/>
                    <a:p>
                      <a:pPr algn="ctr" fontAlgn="b"/>
                      <a:r>
                        <a:rPr lang="en-US" sz="1100" b="1" i="0" u="none" strike="noStrike">
                          <a:solidFill>
                            <a:srgbClr val="000000"/>
                          </a:solidFill>
                          <a:effectLst/>
                          <a:latin typeface="Calibri" panose="020F0502020204030204" pitchFamily="34" charset="0"/>
                        </a:rPr>
                        <a:t>F10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-132.184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8604">
                <a:tc>
                  <a:txBody>
                    <a:bodyPr/>
                    <a:lstStyle/>
                    <a:p>
                      <a:pPr algn="ctr" fontAlgn="b"/>
                      <a:r>
                        <a:rPr lang="en-US" sz="1100" b="1" i="0" u="none" strike="noStrike">
                          <a:solidFill>
                            <a:srgbClr val="000000"/>
                          </a:solidFill>
                          <a:effectLst/>
                          <a:latin typeface="Calibri" panose="020F0502020204030204" pitchFamily="34" charset="0"/>
                        </a:rPr>
                        <a:t>F12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102.135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8604">
                <a:tc>
                  <a:txBody>
                    <a:bodyPr/>
                    <a:lstStyle/>
                    <a:p>
                      <a:pPr algn="ctr" fontAlgn="b"/>
                      <a:r>
                        <a:rPr lang="en-US" sz="1100" b="1" i="0" u="none" strike="noStrike">
                          <a:solidFill>
                            <a:srgbClr val="000000"/>
                          </a:solidFill>
                          <a:effectLst/>
                          <a:latin typeface="Calibri" panose="020F0502020204030204" pitchFamily="34" charset="0"/>
                        </a:rPr>
                        <a:t>F17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263.632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8604">
                <a:tc>
                  <a:txBody>
                    <a:bodyPr/>
                    <a:lstStyle/>
                    <a:p>
                      <a:pPr algn="ctr" fontAlgn="b"/>
                      <a:r>
                        <a:rPr lang="en-US" sz="1100" b="1" i="0" u="none" strike="noStrike">
                          <a:solidFill>
                            <a:srgbClr val="000000"/>
                          </a:solidFill>
                          <a:effectLst/>
                          <a:latin typeface="Calibri" panose="020F0502020204030204" pitchFamily="34" charset="0"/>
                        </a:rPr>
                        <a:t>F19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320.213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28604">
                <a:tc>
                  <a:txBody>
                    <a:bodyPr/>
                    <a:lstStyle/>
                    <a:p>
                      <a:pPr algn="ctr" fontAlgn="b"/>
                      <a:r>
                        <a:rPr lang="en-US" sz="1100" b="1" i="0" u="none" strike="noStrike">
                          <a:solidFill>
                            <a:srgbClr val="000000"/>
                          </a:solidFill>
                          <a:effectLst/>
                          <a:latin typeface="Calibri" panose="020F0502020204030204" pitchFamily="34" charset="0"/>
                        </a:rPr>
                        <a:t>F20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-446.216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8604">
                <a:tc>
                  <a:txBody>
                    <a:bodyPr/>
                    <a:lstStyle/>
                    <a:p>
                      <a:pPr algn="ctr" fontAlgn="b"/>
                      <a:r>
                        <a:rPr lang="en-US" sz="1100" b="1" i="0" u="none" strike="noStrike">
                          <a:solidFill>
                            <a:srgbClr val="000000"/>
                          </a:solidFill>
                          <a:effectLst/>
                          <a:latin typeface="Calibri" panose="020F0502020204030204" pitchFamily="34" charset="0"/>
                        </a:rPr>
                        <a:t>F22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704.626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40034">
                <a:tc>
                  <a:txBody>
                    <a:bodyPr/>
                    <a:lstStyle/>
                    <a:p>
                      <a:pPr algn="ctr" fontAlgn="b"/>
                      <a:r>
                        <a:rPr lang="en-US" sz="1100" b="1" i="0" u="none" strike="noStrike">
                          <a:solidFill>
                            <a:srgbClr val="000000"/>
                          </a:solidFill>
                          <a:effectLst/>
                          <a:latin typeface="Calibri" panose="020F0502020204030204" pitchFamily="34" charset="0"/>
                        </a:rPr>
                        <a:t>F28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-3822.572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graphicFrame>
        <p:nvGraphicFramePr>
          <p:cNvPr id="9" name="Chart 8">
            <a:extLst>
              <a:ext uri="{FF2B5EF4-FFF2-40B4-BE49-F238E27FC236}">
                <a16:creationId xmlns:a16="http://schemas.microsoft.com/office/drawing/2014/main" id="{18EADC20-4DDC-4527-9513-E2DC005A58B0}"/>
              </a:ext>
            </a:extLst>
          </p:cNvPr>
          <p:cNvGraphicFramePr>
            <a:graphicFrameLocks/>
          </p:cNvGraphicFramePr>
          <p:nvPr>
            <p:extLst>
              <p:ext uri="{D42A27DB-BD31-4B8C-83A1-F6EECF244321}">
                <p14:modId xmlns:p14="http://schemas.microsoft.com/office/powerpoint/2010/main" val="1359706622"/>
              </p:ext>
            </p:extLst>
          </p:nvPr>
        </p:nvGraphicFramePr>
        <p:xfrm>
          <a:off x="4031395" y="868155"/>
          <a:ext cx="5615709" cy="3740727"/>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43D25661-17CC-4D5C-89EA-BDF884085B70}"/>
              </a:ext>
            </a:extLst>
          </p:cNvPr>
          <p:cNvSpPr/>
          <p:nvPr/>
        </p:nvSpPr>
        <p:spPr>
          <a:xfrm>
            <a:off x="4184073" y="4433889"/>
            <a:ext cx="5959353" cy="22894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b="1" dirty="0">
                <a:solidFill>
                  <a:schemeClr val="tx1"/>
                </a:solidFill>
              </a:rPr>
              <a:t>Blind test:</a:t>
            </a:r>
          </a:p>
          <a:p>
            <a:pPr marL="285750" indent="-285750">
              <a:buFont typeface="Arial" panose="020B0604020202020204" pitchFamily="34" charset="0"/>
              <a:buChar char="•"/>
            </a:pPr>
            <a:r>
              <a:rPr lang="en-US" sz="1600" b="1" dirty="0">
                <a:solidFill>
                  <a:schemeClr val="tx1"/>
                </a:solidFill>
              </a:rPr>
              <a:t>Well 23, 280 are predicted within the tolerance range of the predictive model</a:t>
            </a:r>
          </a:p>
          <a:p>
            <a:pPr marL="285750" indent="-285750">
              <a:buFont typeface="Arial" panose="020B0604020202020204" pitchFamily="34" charset="0"/>
              <a:buChar char="•"/>
            </a:pPr>
            <a:r>
              <a:rPr lang="en-US" sz="1600" b="1" dirty="0">
                <a:solidFill>
                  <a:schemeClr val="tx1"/>
                </a:solidFill>
              </a:rPr>
              <a:t>Well 328 is outside of the tolerance range of the prediction model. It is consider to be an outliner or there might be error in the data of this well. </a:t>
            </a:r>
          </a:p>
          <a:p>
            <a:pPr marL="285750" indent="-285750">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38617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Model with First 10 Components</a:t>
            </a:r>
          </a:p>
        </p:txBody>
      </p:sp>
      <p:graphicFrame>
        <p:nvGraphicFramePr>
          <p:cNvPr id="4" name="Table 3"/>
          <p:cNvGraphicFramePr>
            <a:graphicFrameLocks noGrp="1"/>
          </p:cNvGraphicFramePr>
          <p:nvPr>
            <p:extLst>
              <p:ext uri="{D42A27DB-BD31-4B8C-83A1-F6EECF244321}">
                <p14:modId xmlns:p14="http://schemas.microsoft.com/office/powerpoint/2010/main" val="3814009433"/>
              </p:ext>
            </p:extLst>
          </p:nvPr>
        </p:nvGraphicFramePr>
        <p:xfrm>
          <a:off x="298713" y="853047"/>
          <a:ext cx="3674691" cy="4876780"/>
        </p:xfrm>
        <a:graphic>
          <a:graphicData uri="http://schemas.openxmlformats.org/drawingml/2006/table">
            <a:tbl>
              <a:tblPr>
                <a:tableStyleId>{5C22544A-7EE6-4342-B048-85BDC9FD1C3A}</a:tableStyleId>
              </a:tblPr>
              <a:tblGrid>
                <a:gridCol w="825690">
                  <a:extLst>
                    <a:ext uri="{9D8B030D-6E8A-4147-A177-3AD203B41FA5}">
                      <a16:colId xmlns:a16="http://schemas.microsoft.com/office/drawing/2014/main" val="20000"/>
                    </a:ext>
                  </a:extLst>
                </a:gridCol>
                <a:gridCol w="498389">
                  <a:extLst>
                    <a:ext uri="{9D8B030D-6E8A-4147-A177-3AD203B41FA5}">
                      <a16:colId xmlns:a16="http://schemas.microsoft.com/office/drawing/2014/main" val="20001"/>
                    </a:ext>
                  </a:extLst>
                </a:gridCol>
                <a:gridCol w="605010">
                  <a:extLst>
                    <a:ext uri="{9D8B030D-6E8A-4147-A177-3AD203B41FA5}">
                      <a16:colId xmlns:a16="http://schemas.microsoft.com/office/drawing/2014/main" val="20002"/>
                    </a:ext>
                  </a:extLst>
                </a:gridCol>
                <a:gridCol w="644683">
                  <a:extLst>
                    <a:ext uri="{9D8B030D-6E8A-4147-A177-3AD203B41FA5}">
                      <a16:colId xmlns:a16="http://schemas.microsoft.com/office/drawing/2014/main" val="20003"/>
                    </a:ext>
                  </a:extLst>
                </a:gridCol>
                <a:gridCol w="476073">
                  <a:extLst>
                    <a:ext uri="{9D8B030D-6E8A-4147-A177-3AD203B41FA5}">
                      <a16:colId xmlns:a16="http://schemas.microsoft.com/office/drawing/2014/main" val="20004"/>
                    </a:ext>
                  </a:extLst>
                </a:gridCol>
                <a:gridCol w="624846">
                  <a:extLst>
                    <a:ext uri="{9D8B030D-6E8A-4147-A177-3AD203B41FA5}">
                      <a16:colId xmlns:a16="http://schemas.microsoft.com/office/drawing/2014/main" val="20005"/>
                    </a:ext>
                  </a:extLst>
                </a:gridCol>
              </a:tblGrid>
              <a:tr h="407560">
                <a:tc>
                  <a:txBody>
                    <a:bodyPr/>
                    <a:lstStyle/>
                    <a:p>
                      <a:pPr algn="ctr" fontAlgn="b"/>
                      <a:r>
                        <a:rPr lang="en-US" sz="900" b="1" u="none" strike="noStrike" dirty="0">
                          <a:effectLst/>
                        </a:rPr>
                        <a:t>Observation</a:t>
                      </a:r>
                      <a:endParaRPr lang="en-US" sz="900" b="1" i="0" u="none" strike="noStrike" dirty="0">
                        <a:solidFill>
                          <a:srgbClr val="000000"/>
                        </a:solidFill>
                        <a:effectLst/>
                        <a:latin typeface="Calibri" panose="020F0502020204030204" pitchFamily="34" charset="0"/>
                      </a:endParaRPr>
                    </a:p>
                  </a:txBody>
                  <a:tcPr marL="7449" marR="7449" marT="7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Weight</a:t>
                      </a:r>
                      <a:endParaRPr lang="en-US" sz="900" b="1" i="0" u="none" strike="noStrike">
                        <a:solidFill>
                          <a:srgbClr val="000000"/>
                        </a:solidFill>
                        <a:effectLst/>
                        <a:latin typeface="Calibri" panose="020F0502020204030204" pitchFamily="34" charset="0"/>
                      </a:endParaRPr>
                    </a:p>
                  </a:txBody>
                  <a:tcPr marL="7449" marR="7449" marT="7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Initial </a:t>
                      </a:r>
                      <a:br>
                        <a:rPr lang="en-US" sz="900" b="1" u="none" strike="noStrike">
                          <a:effectLst/>
                        </a:rPr>
                      </a:br>
                      <a:r>
                        <a:rPr lang="en-US" sz="900" b="1" u="none" strike="noStrike">
                          <a:effectLst/>
                        </a:rPr>
                        <a:t>Production</a:t>
                      </a:r>
                      <a:endParaRPr lang="en-US" sz="900" b="1" i="0" u="none" strike="noStrike">
                        <a:solidFill>
                          <a:srgbClr val="000000"/>
                        </a:solidFill>
                        <a:effectLst/>
                        <a:latin typeface="Calibri" panose="020F0502020204030204" pitchFamily="34" charset="0"/>
                      </a:endParaRPr>
                    </a:p>
                  </a:txBody>
                  <a:tcPr marL="7449" marR="7449" marT="7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Pred(Initial </a:t>
                      </a:r>
                      <a:br>
                        <a:rPr lang="en-US" sz="900" b="1" u="none" strike="noStrike">
                          <a:effectLst/>
                        </a:rPr>
                      </a:br>
                      <a:r>
                        <a:rPr lang="en-US" sz="900" b="1" u="none" strike="noStrike">
                          <a:effectLst/>
                        </a:rPr>
                        <a:t>Production)</a:t>
                      </a:r>
                      <a:endParaRPr lang="en-US" sz="900" b="1" i="0" u="none" strike="noStrike">
                        <a:solidFill>
                          <a:srgbClr val="000000"/>
                        </a:solidFill>
                        <a:effectLst/>
                        <a:latin typeface="Calibri" panose="020F0502020204030204" pitchFamily="34" charset="0"/>
                      </a:endParaRPr>
                    </a:p>
                  </a:txBody>
                  <a:tcPr marL="7449" marR="7449" marT="7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a:effectLst/>
                        </a:rPr>
                        <a:t>Residual</a:t>
                      </a:r>
                      <a:endParaRPr lang="en-US" sz="900" b="1" i="0" u="none" strike="noStrike">
                        <a:solidFill>
                          <a:srgbClr val="000000"/>
                        </a:solidFill>
                        <a:effectLst/>
                        <a:latin typeface="Calibri" panose="020F0502020204030204" pitchFamily="34" charset="0"/>
                      </a:endParaRPr>
                    </a:p>
                  </a:txBody>
                  <a:tcPr marL="7449" marR="7449" marT="7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u="none" strike="noStrike" dirty="0">
                          <a:effectLst/>
                        </a:rPr>
                        <a:t>Std. residual</a:t>
                      </a:r>
                      <a:endParaRPr lang="en-US" sz="900" b="1" i="0" u="none" strike="noStrike" dirty="0">
                        <a:solidFill>
                          <a:srgbClr val="000000"/>
                        </a:solidFill>
                        <a:effectLst/>
                        <a:latin typeface="Calibri" panose="020F0502020204030204" pitchFamily="34" charset="0"/>
                      </a:endParaRPr>
                    </a:p>
                  </a:txBody>
                  <a:tcPr marL="7449" marR="7449" marT="7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8974">
                <a:tc>
                  <a:txBody>
                    <a:bodyPr/>
                    <a:lstStyle/>
                    <a:p>
                      <a:pPr algn="ctr" fontAlgn="b"/>
                      <a:r>
                        <a:rPr lang="en-US" sz="900" b="1" i="0" u="none" strike="noStrike" dirty="0">
                          <a:solidFill>
                            <a:srgbClr val="000000"/>
                          </a:solidFill>
                          <a:effectLst/>
                          <a:latin typeface="Calibri" panose="020F0502020204030204" pitchFamily="34" charset="0"/>
                        </a:rPr>
                        <a:t>JRN001E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79.442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247.758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-168.316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8974">
                <a:tc>
                  <a:txBody>
                    <a:bodyPr/>
                    <a:lstStyle/>
                    <a:p>
                      <a:pPr algn="ctr" fontAlgn="b"/>
                      <a:r>
                        <a:rPr lang="en-US" sz="900" b="1" i="0" u="none" strike="noStrike">
                          <a:solidFill>
                            <a:srgbClr val="000000"/>
                          </a:solidFill>
                          <a:effectLst/>
                          <a:latin typeface="Calibri" panose="020F0502020204030204" pitchFamily="34" charset="0"/>
                        </a:rPr>
                        <a:t>JRN002D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322.166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466.137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-143.971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-0.679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8974">
                <a:tc>
                  <a:txBody>
                    <a:bodyPr/>
                    <a:lstStyle/>
                    <a:p>
                      <a:pPr algn="ctr" fontAlgn="b"/>
                      <a:r>
                        <a:rPr lang="en-US" sz="900" b="1" i="0" u="none" strike="noStrike">
                          <a:solidFill>
                            <a:srgbClr val="000000"/>
                          </a:solidFill>
                          <a:effectLst/>
                          <a:latin typeface="Calibri" panose="020F0502020204030204" pitchFamily="34" charset="0"/>
                        </a:rPr>
                        <a:t>JRN003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231.026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291.269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-60.243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48974">
                <a:tc>
                  <a:txBody>
                    <a:bodyPr/>
                    <a:lstStyle/>
                    <a:p>
                      <a:pPr algn="ctr" fontAlgn="b"/>
                      <a:r>
                        <a:rPr lang="en-US" sz="900" b="1" i="0" u="none" strike="noStrike">
                          <a:solidFill>
                            <a:srgbClr val="000000"/>
                          </a:solidFill>
                          <a:effectLst/>
                          <a:latin typeface="Calibri" panose="020F0502020204030204" pitchFamily="34" charset="0"/>
                        </a:rPr>
                        <a:t>JRN008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836.860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372.109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464.751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2.191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48974">
                <a:tc>
                  <a:txBody>
                    <a:bodyPr/>
                    <a:lstStyle/>
                    <a:p>
                      <a:pPr algn="ctr" fontAlgn="b"/>
                      <a:r>
                        <a:rPr lang="en-US" sz="900" b="1" i="0" u="none" strike="noStrike">
                          <a:solidFill>
                            <a:srgbClr val="000000"/>
                          </a:solidFill>
                          <a:effectLst/>
                          <a:latin typeface="Calibri" panose="020F0502020204030204" pitchFamily="34" charset="0"/>
                        </a:rPr>
                        <a:t>JRN014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-80.885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-75.899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-4.986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48974">
                <a:tc>
                  <a:txBody>
                    <a:bodyPr/>
                    <a:lstStyle/>
                    <a:p>
                      <a:pPr algn="ctr" fontAlgn="b"/>
                      <a:r>
                        <a:rPr lang="en-US" sz="900" b="1" i="0" u="none" strike="noStrike">
                          <a:solidFill>
                            <a:srgbClr val="000000"/>
                          </a:solidFill>
                          <a:effectLst/>
                          <a:latin typeface="Calibri" panose="020F0502020204030204" pitchFamily="34" charset="0"/>
                        </a:rPr>
                        <a:t>JRN018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-52.895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108.458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-161.353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-0.761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48974">
                <a:tc>
                  <a:txBody>
                    <a:bodyPr/>
                    <a:lstStyle/>
                    <a:p>
                      <a:pPr algn="ctr" fontAlgn="b"/>
                      <a:r>
                        <a:rPr lang="en-US" sz="900" b="1" i="0" u="none" strike="noStrike">
                          <a:solidFill>
                            <a:srgbClr val="000000"/>
                          </a:solidFill>
                          <a:effectLst/>
                          <a:latin typeface="Calibri" panose="020F0502020204030204" pitchFamily="34" charset="0"/>
                        </a:rPr>
                        <a:t>JRN019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36.986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24.381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12.605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0.059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8974">
                <a:tc>
                  <a:txBody>
                    <a:bodyPr/>
                    <a:lstStyle/>
                    <a:p>
                      <a:pPr algn="ctr" fontAlgn="b"/>
                      <a:r>
                        <a:rPr lang="en-US" sz="900" b="1" i="0" u="none" strike="noStrike">
                          <a:solidFill>
                            <a:srgbClr val="000000"/>
                          </a:solidFill>
                          <a:effectLst/>
                          <a:latin typeface="Calibri" panose="020F0502020204030204" pitchFamily="34" charset="0"/>
                        </a:rPr>
                        <a:t>JRN020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-200.957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-152.173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-48.785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-0.230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48974">
                <a:tc>
                  <a:txBody>
                    <a:bodyPr/>
                    <a:lstStyle/>
                    <a:p>
                      <a:pPr algn="ctr" fontAlgn="b"/>
                      <a:r>
                        <a:rPr lang="en-US" sz="900" b="1" i="0" u="none" strike="noStrike">
                          <a:solidFill>
                            <a:srgbClr val="000000"/>
                          </a:solidFill>
                          <a:effectLst/>
                          <a:latin typeface="Calibri" panose="020F0502020204030204" pitchFamily="34" charset="0"/>
                        </a:rPr>
                        <a:t>JRN025D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-120.636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-169.051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48.415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48974">
                <a:tc>
                  <a:txBody>
                    <a:bodyPr/>
                    <a:lstStyle/>
                    <a:p>
                      <a:pPr algn="ctr" fontAlgn="b"/>
                      <a:r>
                        <a:rPr lang="en-US" sz="900" b="1" i="0" u="none" strike="noStrike">
                          <a:solidFill>
                            <a:srgbClr val="000000"/>
                          </a:solidFill>
                          <a:effectLst/>
                          <a:latin typeface="Calibri" panose="020F0502020204030204" pitchFamily="34" charset="0"/>
                        </a:rPr>
                        <a:t>JRN026D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-103.465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-166.967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63.501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48974">
                <a:tc>
                  <a:txBody>
                    <a:bodyPr/>
                    <a:lstStyle/>
                    <a:p>
                      <a:pPr algn="ctr" fontAlgn="b"/>
                      <a:r>
                        <a:rPr lang="en-US" sz="900" b="1" i="0" u="none" strike="noStrike">
                          <a:solidFill>
                            <a:srgbClr val="000000"/>
                          </a:solidFill>
                          <a:effectLst/>
                          <a:latin typeface="Calibri" panose="020F0502020204030204" pitchFamily="34" charset="0"/>
                        </a:rPr>
                        <a:t>JRN028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190.017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-51.902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241.919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1.141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48974">
                <a:tc>
                  <a:txBody>
                    <a:bodyPr/>
                    <a:lstStyle/>
                    <a:p>
                      <a:pPr algn="ctr" fontAlgn="b"/>
                      <a:r>
                        <a:rPr lang="en-US" sz="900" b="1" i="0" u="none" strike="noStrike">
                          <a:solidFill>
                            <a:srgbClr val="000000"/>
                          </a:solidFill>
                          <a:effectLst/>
                          <a:latin typeface="Calibri" panose="020F0502020204030204" pitchFamily="34" charset="0"/>
                        </a:rPr>
                        <a:t>JRN030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-212.405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-178.823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-33.582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48974">
                <a:tc>
                  <a:txBody>
                    <a:bodyPr/>
                    <a:lstStyle/>
                    <a:p>
                      <a:pPr algn="ctr" fontAlgn="b"/>
                      <a:r>
                        <a:rPr lang="en-US" sz="900" b="1" i="0" u="none" strike="noStrike">
                          <a:solidFill>
                            <a:srgbClr val="000000"/>
                          </a:solidFill>
                          <a:effectLst/>
                          <a:latin typeface="Calibri" panose="020F0502020204030204" pitchFamily="34" charset="0"/>
                        </a:rPr>
                        <a:t>JRN032D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-320.463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-86.233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-234.230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-1.104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48974">
                <a:tc>
                  <a:txBody>
                    <a:bodyPr/>
                    <a:lstStyle/>
                    <a:p>
                      <a:pPr algn="ctr" fontAlgn="b"/>
                      <a:r>
                        <a:rPr lang="en-US" sz="900" b="1" i="0" u="none" strike="noStrike">
                          <a:solidFill>
                            <a:srgbClr val="000000"/>
                          </a:solidFill>
                          <a:effectLst/>
                          <a:latin typeface="Calibri" panose="020F0502020204030204" pitchFamily="34" charset="0"/>
                        </a:rPr>
                        <a:t>NHK243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231.781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24.787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206.994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0.976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48974">
                <a:tc>
                  <a:txBody>
                    <a:bodyPr/>
                    <a:lstStyle/>
                    <a:p>
                      <a:pPr algn="ctr" fontAlgn="b"/>
                      <a:r>
                        <a:rPr lang="en-US" sz="900" b="1" i="0" u="none" strike="noStrike">
                          <a:solidFill>
                            <a:srgbClr val="000000"/>
                          </a:solidFill>
                          <a:effectLst/>
                          <a:latin typeface="Calibri" panose="020F0502020204030204" pitchFamily="34" charset="0"/>
                        </a:rPr>
                        <a:t>NHK283D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-138.940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-189.389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50.450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48974">
                <a:tc>
                  <a:txBody>
                    <a:bodyPr/>
                    <a:lstStyle/>
                    <a:p>
                      <a:pPr algn="ctr" fontAlgn="b"/>
                      <a:r>
                        <a:rPr lang="en-US" sz="900" b="1" i="0" u="none" strike="noStrike">
                          <a:solidFill>
                            <a:srgbClr val="000000"/>
                          </a:solidFill>
                          <a:effectLst/>
                          <a:latin typeface="Calibri" panose="020F0502020204030204" pitchFamily="34" charset="0"/>
                        </a:rPr>
                        <a:t>NHK309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-150.765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-24.799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-125.966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-0.594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48974">
                <a:tc>
                  <a:txBody>
                    <a:bodyPr/>
                    <a:lstStyle/>
                    <a:p>
                      <a:pPr algn="ctr" fontAlgn="b"/>
                      <a:r>
                        <a:rPr lang="en-US" sz="900" b="1" i="0" u="none" strike="noStrike">
                          <a:solidFill>
                            <a:srgbClr val="000000"/>
                          </a:solidFill>
                          <a:effectLst/>
                          <a:latin typeface="Calibri" panose="020F0502020204030204" pitchFamily="34" charset="0"/>
                        </a:rPr>
                        <a:t>NHK310D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-313.419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-19.687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-293.732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-1.385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48974">
                <a:tc>
                  <a:txBody>
                    <a:bodyPr/>
                    <a:lstStyle/>
                    <a:p>
                      <a:pPr algn="ctr" fontAlgn="b"/>
                      <a:r>
                        <a:rPr lang="en-US" sz="900" b="1" i="0" u="none" strike="noStrike">
                          <a:solidFill>
                            <a:srgbClr val="000000"/>
                          </a:solidFill>
                          <a:effectLst/>
                          <a:latin typeface="Calibri" panose="020F0502020204030204" pitchFamily="34" charset="0"/>
                        </a:rPr>
                        <a:t>NHK341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237.882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20.145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217.737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1.027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148974">
                <a:tc>
                  <a:txBody>
                    <a:bodyPr/>
                    <a:lstStyle/>
                    <a:p>
                      <a:pPr algn="ctr" fontAlgn="b"/>
                      <a:r>
                        <a:rPr lang="en-US" sz="900" b="1" i="0" u="none" strike="noStrike">
                          <a:solidFill>
                            <a:srgbClr val="000000"/>
                          </a:solidFill>
                          <a:effectLst/>
                          <a:latin typeface="Calibri" panose="020F0502020204030204" pitchFamily="34" charset="0"/>
                        </a:rPr>
                        <a:t>NHK343A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-263.729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-90.108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-173.622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148974">
                <a:tc>
                  <a:txBody>
                    <a:bodyPr/>
                    <a:lstStyle/>
                    <a:p>
                      <a:pPr algn="ctr" fontAlgn="b"/>
                      <a:r>
                        <a:rPr lang="en-US" sz="900" b="1" i="0" u="none" strike="noStrike">
                          <a:solidFill>
                            <a:srgbClr val="000000"/>
                          </a:solidFill>
                          <a:effectLst/>
                          <a:latin typeface="Calibri" panose="020F0502020204030204" pitchFamily="34" charset="0"/>
                        </a:rPr>
                        <a:t>NHK344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207.880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-86.171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294.050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1.386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r h="148974">
                <a:tc>
                  <a:txBody>
                    <a:bodyPr/>
                    <a:lstStyle/>
                    <a:p>
                      <a:pPr algn="ctr" fontAlgn="b"/>
                      <a:r>
                        <a:rPr lang="en-US" sz="900" b="1" i="0" u="none" strike="noStrike">
                          <a:solidFill>
                            <a:srgbClr val="000000"/>
                          </a:solidFill>
                          <a:effectLst/>
                          <a:latin typeface="Calibri" panose="020F0502020204030204" pitchFamily="34" charset="0"/>
                        </a:rPr>
                        <a:t>NHK347D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32.772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-59.328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92.099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0.434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1"/>
                  </a:ext>
                </a:extLst>
              </a:tr>
              <a:tr h="148974">
                <a:tc>
                  <a:txBody>
                    <a:bodyPr/>
                    <a:lstStyle/>
                    <a:p>
                      <a:pPr algn="ctr" fontAlgn="b"/>
                      <a:r>
                        <a:rPr lang="en-US" sz="900" b="1" i="0" u="none" strike="noStrike">
                          <a:solidFill>
                            <a:srgbClr val="000000"/>
                          </a:solidFill>
                          <a:effectLst/>
                          <a:latin typeface="Calibri" panose="020F0502020204030204" pitchFamily="34" charset="0"/>
                        </a:rPr>
                        <a:t>NHK379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21.261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-160.540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181.802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0.857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
                  </a:ext>
                </a:extLst>
              </a:tr>
              <a:tr h="148974">
                <a:tc>
                  <a:txBody>
                    <a:bodyPr/>
                    <a:lstStyle/>
                    <a:p>
                      <a:pPr algn="ctr" fontAlgn="b"/>
                      <a:r>
                        <a:rPr lang="en-US" sz="900" b="1" i="0" u="none" strike="noStrike">
                          <a:solidFill>
                            <a:srgbClr val="000000"/>
                          </a:solidFill>
                          <a:effectLst/>
                          <a:latin typeface="Calibri" panose="020F0502020204030204" pitchFamily="34" charset="0"/>
                        </a:rPr>
                        <a:t>NHK387D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-73.211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-26.324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-46.888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3"/>
                  </a:ext>
                </a:extLst>
              </a:tr>
              <a:tr h="148974">
                <a:tc>
                  <a:txBody>
                    <a:bodyPr/>
                    <a:lstStyle/>
                    <a:p>
                      <a:pPr algn="ctr" fontAlgn="b"/>
                      <a:r>
                        <a:rPr lang="en-US" sz="900" b="1" i="0" u="none" strike="noStrike">
                          <a:solidFill>
                            <a:srgbClr val="000000"/>
                          </a:solidFill>
                          <a:effectLst/>
                          <a:latin typeface="Calibri" panose="020F0502020204030204" pitchFamily="34" charset="0"/>
                        </a:rPr>
                        <a:t>NHK392D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-166.992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-99.490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-67.502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-0.318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4"/>
                  </a:ext>
                </a:extLst>
              </a:tr>
              <a:tr h="148974">
                <a:tc>
                  <a:txBody>
                    <a:bodyPr/>
                    <a:lstStyle/>
                    <a:p>
                      <a:pPr algn="ctr" fontAlgn="b"/>
                      <a:r>
                        <a:rPr lang="en-US" sz="900" b="1" i="0" u="none" strike="noStrike">
                          <a:solidFill>
                            <a:srgbClr val="000000"/>
                          </a:solidFill>
                          <a:effectLst/>
                          <a:latin typeface="Calibri" panose="020F0502020204030204" pitchFamily="34" charset="0"/>
                        </a:rPr>
                        <a:t>NHK396D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-104.912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-54.293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-50.619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5"/>
                  </a:ext>
                </a:extLst>
              </a:tr>
              <a:tr h="148974">
                <a:tc>
                  <a:txBody>
                    <a:bodyPr/>
                    <a:lstStyle/>
                    <a:p>
                      <a:pPr algn="ctr" fontAlgn="b"/>
                      <a:r>
                        <a:rPr lang="en-US" sz="900" b="1" i="0" u="none" strike="noStrike">
                          <a:solidFill>
                            <a:srgbClr val="000000"/>
                          </a:solidFill>
                          <a:effectLst/>
                          <a:latin typeface="Calibri" panose="020F0502020204030204" pitchFamily="34" charset="0"/>
                        </a:rPr>
                        <a:t>NHK418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-117.617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-177.871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60.254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6"/>
                  </a:ext>
                </a:extLst>
              </a:tr>
              <a:tr h="148974">
                <a:tc>
                  <a:txBody>
                    <a:bodyPr/>
                    <a:lstStyle/>
                    <a:p>
                      <a:pPr algn="ctr" fontAlgn="b"/>
                      <a:r>
                        <a:rPr lang="en-US" sz="900" b="1" i="0" u="none" strike="noStrike">
                          <a:solidFill>
                            <a:srgbClr val="000000"/>
                          </a:solidFill>
                          <a:effectLst/>
                          <a:latin typeface="Calibri" panose="020F0502020204030204" pitchFamily="34" charset="0"/>
                        </a:rPr>
                        <a:t>NHK457D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-194.479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62.536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-257.015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7"/>
                  </a:ext>
                </a:extLst>
              </a:tr>
              <a:tr h="148974">
                <a:tc>
                  <a:txBody>
                    <a:bodyPr/>
                    <a:lstStyle/>
                    <a:p>
                      <a:pPr algn="ctr" fontAlgn="b"/>
                      <a:r>
                        <a:rPr lang="en-US" sz="900" b="1" i="0" u="none" strike="noStrike">
                          <a:solidFill>
                            <a:srgbClr val="000000"/>
                          </a:solidFill>
                          <a:effectLst/>
                          <a:latin typeface="Calibri" panose="020F0502020204030204" pitchFamily="34" charset="0"/>
                        </a:rPr>
                        <a:t>NHK476D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-353.359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-295.282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-58.077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-0.274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8"/>
                  </a:ext>
                </a:extLst>
              </a:tr>
              <a:tr h="148974">
                <a:tc>
                  <a:txBody>
                    <a:bodyPr/>
                    <a:lstStyle/>
                    <a:p>
                      <a:pPr algn="ctr" fontAlgn="b"/>
                      <a:r>
                        <a:rPr lang="en-US" sz="900" b="1" i="0" u="none" strike="noStrike">
                          <a:solidFill>
                            <a:srgbClr val="000000"/>
                          </a:solidFill>
                          <a:effectLst/>
                          <a:latin typeface="Calibri" panose="020F0502020204030204" pitchFamily="34" charset="0"/>
                        </a:rPr>
                        <a:t>NHK274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-153.784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-126.729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-27.055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-0.128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9"/>
                  </a:ext>
                </a:extLst>
              </a:tr>
              <a:tr h="148974">
                <a:tc>
                  <a:txBody>
                    <a:bodyPr/>
                    <a:lstStyle/>
                    <a:p>
                      <a:pPr algn="ctr" fontAlgn="b"/>
                      <a:r>
                        <a:rPr lang="en-US" sz="900" b="1" i="0" u="none" strike="noStrike">
                          <a:solidFill>
                            <a:srgbClr val="000000"/>
                          </a:solidFill>
                          <a:effectLst/>
                          <a:latin typeface="Calibri" panose="020F0502020204030204" pitchFamily="34" charset="0"/>
                        </a:rPr>
                        <a:t>NHK298E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-28.239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-49.601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Calibri" panose="020F0502020204030204" pitchFamily="34" charset="0"/>
                        </a:rPr>
                        <a:t>21.362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i="0" u="none" strike="noStrike" dirty="0">
                          <a:solidFill>
                            <a:srgbClr val="000000"/>
                          </a:solidFill>
                          <a:effectLst/>
                          <a:latin typeface="Calibri" panose="020F0502020204030204" pitchFamily="34" charset="0"/>
                        </a:rPr>
                        <a:t>0.101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0"/>
                  </a:ext>
                </a:extLst>
              </a:tr>
            </a:tbl>
          </a:graphicData>
        </a:graphic>
      </p:graphicFrame>
      <p:graphicFrame>
        <p:nvGraphicFramePr>
          <p:cNvPr id="7" name="Content Placeholder 3">
            <a:extLst>
              <a:ext uri="{FF2B5EF4-FFF2-40B4-BE49-F238E27FC236}">
                <a16:creationId xmlns:a16="http://schemas.microsoft.com/office/drawing/2014/main" id="{1A32D579-95B3-487E-A9F4-71890F65393A}"/>
              </a:ext>
            </a:extLst>
          </p:cNvPr>
          <p:cNvGraphicFramePr>
            <a:graphicFrameLocks noGrp="1"/>
          </p:cNvGraphicFramePr>
          <p:nvPr>
            <p:ph idx="1"/>
            <p:extLst>
              <p:ext uri="{D42A27DB-BD31-4B8C-83A1-F6EECF244321}">
                <p14:modId xmlns:p14="http://schemas.microsoft.com/office/powerpoint/2010/main" val="1736002687"/>
              </p:ext>
            </p:extLst>
          </p:nvPr>
        </p:nvGraphicFramePr>
        <p:xfrm>
          <a:off x="9771731" y="1534710"/>
          <a:ext cx="1765442" cy="2754678"/>
        </p:xfrm>
        <a:graphic>
          <a:graphicData uri="http://schemas.openxmlformats.org/drawingml/2006/table">
            <a:tbl>
              <a:tblPr>
                <a:tableStyleId>{5C22544A-7EE6-4342-B048-85BDC9FD1C3A}</a:tableStyleId>
              </a:tblPr>
              <a:tblGrid>
                <a:gridCol w="771143">
                  <a:extLst>
                    <a:ext uri="{9D8B030D-6E8A-4147-A177-3AD203B41FA5}">
                      <a16:colId xmlns:a16="http://schemas.microsoft.com/office/drawing/2014/main" val="20000"/>
                    </a:ext>
                  </a:extLst>
                </a:gridCol>
                <a:gridCol w="994299">
                  <a:extLst>
                    <a:ext uri="{9D8B030D-6E8A-4147-A177-3AD203B41FA5}">
                      <a16:colId xmlns:a16="http://schemas.microsoft.com/office/drawing/2014/main" val="20001"/>
                    </a:ext>
                  </a:extLst>
                </a:gridCol>
              </a:tblGrid>
              <a:tr h="228604">
                <a:tc gridSpan="2">
                  <a:txBody>
                    <a:bodyPr/>
                    <a:lstStyle/>
                    <a:p>
                      <a:pPr algn="ctr" fontAlgn="b"/>
                      <a:r>
                        <a:rPr lang="en-US" sz="1100" b="1" u="none" strike="noStrike" dirty="0">
                          <a:effectLst/>
                        </a:rPr>
                        <a:t>Model Parameters</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28604">
                <a:tc>
                  <a:txBody>
                    <a:bodyPr/>
                    <a:lstStyle/>
                    <a:p>
                      <a:pPr algn="ctr" fontAlgn="b"/>
                      <a:r>
                        <a:rPr lang="en-US" sz="1100" b="1" i="0" u="none" strike="noStrike" dirty="0">
                          <a:solidFill>
                            <a:srgbClr val="000000"/>
                          </a:solidFill>
                          <a:effectLst/>
                          <a:latin typeface="Calibri" panose="020F0502020204030204" pitchFamily="34" charset="0"/>
                        </a:rPr>
                        <a:t>Intercept</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-24.103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8604">
                <a:tc>
                  <a:txBody>
                    <a:bodyPr/>
                    <a:lstStyle/>
                    <a:p>
                      <a:pPr algn="ctr" fontAlgn="b"/>
                      <a:r>
                        <a:rPr lang="en-US" sz="1100" b="1" i="0" u="none" strike="noStrike">
                          <a:solidFill>
                            <a:srgbClr val="000000"/>
                          </a:solidFill>
                          <a:effectLst/>
                          <a:latin typeface="Calibri" panose="020F0502020204030204" pitchFamily="34" charset="0"/>
                        </a:rPr>
                        <a:t>F1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-13.673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8604">
                <a:tc>
                  <a:txBody>
                    <a:bodyPr/>
                    <a:lstStyle/>
                    <a:p>
                      <a:pPr algn="ctr" fontAlgn="b"/>
                      <a:r>
                        <a:rPr lang="en-US" sz="1100" b="1" i="0" u="none" strike="noStrike">
                          <a:solidFill>
                            <a:srgbClr val="000000"/>
                          </a:solidFill>
                          <a:effectLst/>
                          <a:latin typeface="Calibri" panose="020F0502020204030204" pitchFamily="34" charset="0"/>
                        </a:rPr>
                        <a:t>F2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-11.677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8604">
                <a:tc>
                  <a:txBody>
                    <a:bodyPr/>
                    <a:lstStyle/>
                    <a:p>
                      <a:pPr algn="ctr" fontAlgn="b"/>
                      <a:r>
                        <a:rPr lang="en-US" sz="1100" b="1" i="0" u="none" strike="noStrike">
                          <a:solidFill>
                            <a:srgbClr val="000000"/>
                          </a:solidFill>
                          <a:effectLst/>
                          <a:latin typeface="Calibri" panose="020F0502020204030204" pitchFamily="34" charset="0"/>
                        </a:rPr>
                        <a:t>F3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13.226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8604">
                <a:tc>
                  <a:txBody>
                    <a:bodyPr/>
                    <a:lstStyle/>
                    <a:p>
                      <a:pPr algn="ctr" fontAlgn="b"/>
                      <a:r>
                        <a:rPr lang="en-US" sz="1100" b="1" i="0" u="none" strike="noStrike">
                          <a:solidFill>
                            <a:srgbClr val="000000"/>
                          </a:solidFill>
                          <a:effectLst/>
                          <a:latin typeface="Calibri" panose="020F0502020204030204" pitchFamily="34" charset="0"/>
                        </a:rPr>
                        <a:t>F4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35.458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8604">
                <a:tc>
                  <a:txBody>
                    <a:bodyPr/>
                    <a:lstStyle/>
                    <a:p>
                      <a:pPr algn="ctr" fontAlgn="b"/>
                      <a:r>
                        <a:rPr lang="en-US" sz="1100" b="1" i="0" u="none" strike="noStrike">
                          <a:solidFill>
                            <a:srgbClr val="000000"/>
                          </a:solidFill>
                          <a:effectLst/>
                          <a:latin typeface="Calibri" panose="020F0502020204030204" pitchFamily="34" charset="0"/>
                        </a:rPr>
                        <a:t>F5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-1.123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8604">
                <a:tc>
                  <a:txBody>
                    <a:bodyPr/>
                    <a:lstStyle/>
                    <a:p>
                      <a:pPr algn="ctr" fontAlgn="b"/>
                      <a:r>
                        <a:rPr lang="en-US" sz="1100" b="1" i="0" u="none" strike="noStrike">
                          <a:solidFill>
                            <a:srgbClr val="000000"/>
                          </a:solidFill>
                          <a:effectLst/>
                          <a:latin typeface="Calibri" panose="020F0502020204030204" pitchFamily="34" charset="0"/>
                        </a:rPr>
                        <a:t>F6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54.812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8604">
                <a:tc>
                  <a:txBody>
                    <a:bodyPr/>
                    <a:lstStyle/>
                    <a:p>
                      <a:pPr algn="ctr" fontAlgn="b"/>
                      <a:r>
                        <a:rPr lang="en-US" sz="1100" b="1" i="0" u="none" strike="noStrike">
                          <a:solidFill>
                            <a:srgbClr val="000000"/>
                          </a:solidFill>
                          <a:effectLst/>
                          <a:latin typeface="Calibri" panose="020F0502020204030204" pitchFamily="34" charset="0"/>
                        </a:rPr>
                        <a:t>F7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-1.049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28604">
                <a:tc>
                  <a:txBody>
                    <a:bodyPr/>
                    <a:lstStyle/>
                    <a:p>
                      <a:pPr algn="ctr" fontAlgn="b"/>
                      <a:r>
                        <a:rPr lang="en-US" sz="1100" b="1" i="0" u="none" strike="noStrike">
                          <a:solidFill>
                            <a:srgbClr val="000000"/>
                          </a:solidFill>
                          <a:effectLst/>
                          <a:latin typeface="Calibri" panose="020F0502020204030204" pitchFamily="34" charset="0"/>
                        </a:rPr>
                        <a:t>F8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-44.159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8604">
                <a:tc>
                  <a:txBody>
                    <a:bodyPr/>
                    <a:lstStyle/>
                    <a:p>
                      <a:pPr algn="ctr" fontAlgn="b"/>
                      <a:r>
                        <a:rPr lang="en-US" sz="1100" b="1" i="0" u="none" strike="noStrike">
                          <a:solidFill>
                            <a:srgbClr val="000000"/>
                          </a:solidFill>
                          <a:effectLst/>
                          <a:latin typeface="Calibri" panose="020F0502020204030204" pitchFamily="34" charset="0"/>
                        </a:rPr>
                        <a:t>F9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92.119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40034">
                <a:tc>
                  <a:txBody>
                    <a:bodyPr/>
                    <a:lstStyle/>
                    <a:p>
                      <a:pPr algn="ctr" fontAlgn="b"/>
                      <a:r>
                        <a:rPr lang="en-US" sz="1100" b="1" i="0" u="none" strike="noStrike">
                          <a:solidFill>
                            <a:srgbClr val="000000"/>
                          </a:solidFill>
                          <a:effectLst/>
                          <a:latin typeface="Calibri" panose="020F0502020204030204" pitchFamily="34" charset="0"/>
                        </a:rPr>
                        <a:t>F10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-132.184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10" name="Rectangle 9">
            <a:extLst>
              <a:ext uri="{FF2B5EF4-FFF2-40B4-BE49-F238E27FC236}">
                <a16:creationId xmlns:a16="http://schemas.microsoft.com/office/drawing/2014/main" id="{43D25661-17CC-4D5C-89EA-BDF884085B70}"/>
              </a:ext>
            </a:extLst>
          </p:cNvPr>
          <p:cNvSpPr/>
          <p:nvPr/>
        </p:nvSpPr>
        <p:spPr>
          <a:xfrm>
            <a:off x="4184073" y="4289388"/>
            <a:ext cx="5959353" cy="22894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b="1" dirty="0">
                <a:solidFill>
                  <a:schemeClr val="tx1"/>
                </a:solidFill>
              </a:rPr>
              <a:t>Blind test:</a:t>
            </a:r>
          </a:p>
          <a:p>
            <a:pPr marL="285750" indent="-285750">
              <a:buFont typeface="Arial" panose="020B0604020202020204" pitchFamily="34" charset="0"/>
              <a:buChar char="•"/>
            </a:pPr>
            <a:r>
              <a:rPr lang="en-US" sz="1600" b="1" dirty="0">
                <a:solidFill>
                  <a:schemeClr val="tx1"/>
                </a:solidFill>
              </a:rPr>
              <a:t>Well 23 and 280 are predicted within the tolerance range of the prediction model</a:t>
            </a:r>
          </a:p>
          <a:p>
            <a:pPr marL="285750" indent="-285750">
              <a:buFont typeface="Arial" panose="020B0604020202020204" pitchFamily="34" charset="0"/>
              <a:buChar char="•"/>
            </a:pPr>
            <a:r>
              <a:rPr lang="en-US" sz="1600" b="1" dirty="0">
                <a:solidFill>
                  <a:schemeClr val="tx1"/>
                </a:solidFill>
              </a:rPr>
              <a:t>Well 328 is outside of the tolerance range of the prediction model. It is consider to be an outliner or there might be error in the data of this well. </a:t>
            </a:r>
          </a:p>
          <a:p>
            <a:pPr marL="285750" indent="-285750">
              <a:buFont typeface="Arial" panose="020B0604020202020204" pitchFamily="34" charset="0"/>
              <a:buChar char="•"/>
            </a:pPr>
            <a:endParaRPr lang="en-US" b="1" dirty="0">
              <a:solidFill>
                <a:schemeClr val="tx1"/>
              </a:solidFill>
            </a:endParaRPr>
          </a:p>
        </p:txBody>
      </p:sp>
      <p:graphicFrame>
        <p:nvGraphicFramePr>
          <p:cNvPr id="8" name="Chart 7"/>
          <p:cNvGraphicFramePr>
            <a:graphicFrameLocks/>
          </p:cNvGraphicFramePr>
          <p:nvPr>
            <p:extLst>
              <p:ext uri="{D42A27DB-BD31-4B8C-83A1-F6EECF244321}">
                <p14:modId xmlns:p14="http://schemas.microsoft.com/office/powerpoint/2010/main" val="291033506"/>
              </p:ext>
            </p:extLst>
          </p:nvPr>
        </p:nvGraphicFramePr>
        <p:xfrm>
          <a:off x="3973404" y="1098549"/>
          <a:ext cx="5523345" cy="3416615"/>
        </p:xfrm>
        <a:graphic>
          <a:graphicData uri="http://schemas.openxmlformats.org/drawingml/2006/chart">
            <c:chart xmlns:c="http://schemas.openxmlformats.org/drawingml/2006/chart" xmlns:r="http://schemas.openxmlformats.org/officeDocument/2006/relationships" r:id="rId2"/>
          </a:graphicData>
        </a:graphic>
      </p:graphicFrame>
      <p:sp>
        <p:nvSpPr>
          <p:cNvPr id="11" name="Callout: Line with No Border 4">
            <a:extLst>
              <a:ext uri="{FF2B5EF4-FFF2-40B4-BE49-F238E27FC236}">
                <a16:creationId xmlns:a16="http://schemas.microsoft.com/office/drawing/2014/main" id="{BD9E37CC-DB37-4F04-B4EA-E9D81AA27B13}"/>
              </a:ext>
            </a:extLst>
          </p:cNvPr>
          <p:cNvSpPr/>
          <p:nvPr/>
        </p:nvSpPr>
        <p:spPr>
          <a:xfrm>
            <a:off x="6283657" y="1864236"/>
            <a:ext cx="696104" cy="271040"/>
          </a:xfrm>
          <a:prstGeom prst="callout1">
            <a:avLst>
              <a:gd name="adj1" fmla="val 69637"/>
              <a:gd name="adj2" fmla="val 34723"/>
              <a:gd name="adj3" fmla="val 231459"/>
              <a:gd name="adj4" fmla="val 26272"/>
            </a:avLst>
          </a:prstGeom>
          <a:noFill/>
          <a:ln>
            <a:solidFill>
              <a:srgbClr val="7030A0"/>
            </a:solid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b="1" dirty="0">
                <a:solidFill>
                  <a:srgbClr val="7030A0"/>
                </a:solidFill>
              </a:rPr>
              <a:t>Well 328</a:t>
            </a:r>
          </a:p>
        </p:txBody>
      </p:sp>
      <p:sp>
        <p:nvSpPr>
          <p:cNvPr id="12" name="Callout: Line with No Border 3">
            <a:extLst>
              <a:ext uri="{FF2B5EF4-FFF2-40B4-BE49-F238E27FC236}">
                <a16:creationId xmlns:a16="http://schemas.microsoft.com/office/drawing/2014/main" id="{877C406B-B965-4945-90C9-890BF419573D}"/>
              </a:ext>
            </a:extLst>
          </p:cNvPr>
          <p:cNvSpPr/>
          <p:nvPr/>
        </p:nvSpPr>
        <p:spPr>
          <a:xfrm>
            <a:off x="5168161" y="2594807"/>
            <a:ext cx="765787" cy="198323"/>
          </a:xfrm>
          <a:prstGeom prst="callout1">
            <a:avLst>
              <a:gd name="adj1" fmla="val 60113"/>
              <a:gd name="adj2" fmla="val 77778"/>
              <a:gd name="adj3" fmla="val 246243"/>
              <a:gd name="adj4" fmla="val 133853"/>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b="1" dirty="0">
                <a:solidFill>
                  <a:srgbClr val="FF0000"/>
                </a:solidFill>
              </a:rPr>
              <a:t>Well 23</a:t>
            </a:r>
          </a:p>
        </p:txBody>
      </p:sp>
      <p:sp>
        <p:nvSpPr>
          <p:cNvPr id="3" name="Rectangle 2"/>
          <p:cNvSpPr/>
          <p:nvPr/>
        </p:nvSpPr>
        <p:spPr>
          <a:xfrm>
            <a:off x="7648095" y="2544646"/>
            <a:ext cx="1487055" cy="43410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R</a:t>
            </a:r>
            <a:r>
              <a:rPr lang="en-US" b="1" baseline="30000" dirty="0">
                <a:solidFill>
                  <a:schemeClr val="tx1"/>
                </a:solidFill>
              </a:rPr>
              <a:t>2</a:t>
            </a:r>
            <a:r>
              <a:rPr lang="en-US" b="1" dirty="0">
                <a:solidFill>
                  <a:schemeClr val="tx1"/>
                </a:solidFill>
              </a:rPr>
              <a:t>=0.50</a:t>
            </a:r>
          </a:p>
        </p:txBody>
      </p:sp>
      <p:sp>
        <p:nvSpPr>
          <p:cNvPr id="13" name="Oval 12">
            <a:extLst>
              <a:ext uri="{FF2B5EF4-FFF2-40B4-BE49-F238E27FC236}">
                <a16:creationId xmlns:a16="http://schemas.microsoft.com/office/drawing/2014/main" id="{DD15820C-7CE9-4357-AF78-F2C0DA697AAC}"/>
              </a:ext>
            </a:extLst>
          </p:cNvPr>
          <p:cNvSpPr/>
          <p:nvPr/>
        </p:nvSpPr>
        <p:spPr>
          <a:xfrm>
            <a:off x="6059217" y="3385645"/>
            <a:ext cx="73566" cy="8671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4" name="Callout: Line with No Border 3">
            <a:extLst>
              <a:ext uri="{FF2B5EF4-FFF2-40B4-BE49-F238E27FC236}">
                <a16:creationId xmlns:a16="http://schemas.microsoft.com/office/drawing/2014/main" id="{877C406B-B965-4945-90C9-890BF419573D}"/>
              </a:ext>
            </a:extLst>
          </p:cNvPr>
          <p:cNvSpPr/>
          <p:nvPr/>
        </p:nvSpPr>
        <p:spPr>
          <a:xfrm>
            <a:off x="5044991" y="2939465"/>
            <a:ext cx="765758" cy="198333"/>
          </a:xfrm>
          <a:prstGeom prst="callout1">
            <a:avLst>
              <a:gd name="adj1" fmla="val 60113"/>
              <a:gd name="adj2" fmla="val 77778"/>
              <a:gd name="adj3" fmla="val 246243"/>
              <a:gd name="adj4" fmla="val 133853"/>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b="1" dirty="0">
                <a:solidFill>
                  <a:srgbClr val="00B050"/>
                </a:solidFill>
              </a:rPr>
              <a:t>Well 280</a:t>
            </a:r>
          </a:p>
        </p:txBody>
      </p:sp>
    </p:spTree>
    <p:extLst>
      <p:ext uri="{BB962C8B-B14F-4D97-AF65-F5344CB8AC3E}">
        <p14:creationId xmlns:p14="http://schemas.microsoft.com/office/powerpoint/2010/main" val="490192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Correcting Data for Well N328</a:t>
            </a:r>
          </a:p>
        </p:txBody>
      </p:sp>
      <p:graphicFrame>
        <p:nvGraphicFramePr>
          <p:cNvPr id="5" name="Table 4"/>
          <p:cNvGraphicFramePr>
            <a:graphicFrameLocks noGrp="1"/>
          </p:cNvGraphicFramePr>
          <p:nvPr>
            <p:extLst>
              <p:ext uri="{D42A27DB-BD31-4B8C-83A1-F6EECF244321}">
                <p14:modId xmlns:p14="http://schemas.microsoft.com/office/powerpoint/2010/main" val="3963658383"/>
              </p:ext>
            </p:extLst>
          </p:nvPr>
        </p:nvGraphicFramePr>
        <p:xfrm>
          <a:off x="406400" y="635703"/>
          <a:ext cx="1727200" cy="5511840"/>
        </p:xfrm>
        <a:graphic>
          <a:graphicData uri="http://schemas.openxmlformats.org/drawingml/2006/table">
            <a:tbl>
              <a:tblPr>
                <a:tableStyleId>{5C22544A-7EE6-4342-B048-85BDC9FD1C3A}</a:tableStyleId>
              </a:tblPr>
              <a:tblGrid>
                <a:gridCol w="1182255">
                  <a:extLst>
                    <a:ext uri="{9D8B030D-6E8A-4147-A177-3AD203B41FA5}">
                      <a16:colId xmlns:a16="http://schemas.microsoft.com/office/drawing/2014/main" val="20000"/>
                    </a:ext>
                  </a:extLst>
                </a:gridCol>
                <a:gridCol w="544945">
                  <a:extLst>
                    <a:ext uri="{9D8B030D-6E8A-4147-A177-3AD203B41FA5}">
                      <a16:colId xmlns:a16="http://schemas.microsoft.com/office/drawing/2014/main" val="20001"/>
                    </a:ext>
                  </a:extLst>
                </a:gridCol>
              </a:tblGrid>
              <a:tr h="167860">
                <a:tc>
                  <a:txBody>
                    <a:bodyPr/>
                    <a:lstStyle/>
                    <a:p>
                      <a:pPr algn="ctr" fontAlgn="b"/>
                      <a:r>
                        <a:rPr lang="en-US" sz="800" b="1" u="none" strike="noStrike" dirty="0" err="1">
                          <a:effectLst/>
                        </a:rPr>
                        <a:t>CompletionNumber</a:t>
                      </a:r>
                      <a:endParaRPr lang="en-US" sz="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NHK328 </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2661">
                <a:tc>
                  <a:txBody>
                    <a:bodyPr/>
                    <a:lstStyle/>
                    <a:p>
                      <a:pPr algn="ctr" fontAlgn="b"/>
                      <a:r>
                        <a:rPr lang="en-US" sz="800" b="1" u="none" strike="noStrike" dirty="0">
                          <a:effectLst/>
                        </a:rPr>
                        <a:t>Top of LT</a:t>
                      </a:r>
                      <a:endParaRPr lang="en-US" sz="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9091.207</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5484">
                <a:tc>
                  <a:txBody>
                    <a:bodyPr/>
                    <a:lstStyle/>
                    <a:p>
                      <a:pPr algn="ctr" fontAlgn="b"/>
                      <a:r>
                        <a:rPr lang="en-US" sz="800" b="1" u="none" strike="noStrike">
                          <a:effectLst/>
                        </a:rPr>
                        <a:t>Bottom of LT</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9620.737</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4739">
                <a:tc>
                  <a:txBody>
                    <a:bodyPr/>
                    <a:lstStyle/>
                    <a:p>
                      <a:pPr algn="ctr" fontAlgn="b"/>
                      <a:r>
                        <a:rPr lang="en-US" sz="800" b="1" u="none" strike="noStrike" dirty="0">
                          <a:effectLst/>
                        </a:rPr>
                        <a:t>Reservoir Gross Thickness</a:t>
                      </a:r>
                      <a:endParaRPr lang="en-US" sz="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529.530</a:t>
                      </a:r>
                      <a:endParaRPr lang="en-US" sz="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2661">
                <a:tc>
                  <a:txBody>
                    <a:bodyPr/>
                    <a:lstStyle/>
                    <a:p>
                      <a:pPr algn="ctr" fontAlgn="b"/>
                      <a:r>
                        <a:rPr lang="en-US" sz="800" b="1" u="none" strike="noStrike">
                          <a:effectLst/>
                        </a:rPr>
                        <a:t>Total Perf.</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19.685</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2661">
                <a:tc>
                  <a:txBody>
                    <a:bodyPr/>
                    <a:lstStyle/>
                    <a:p>
                      <a:pPr algn="ctr" fontAlgn="b"/>
                      <a:r>
                        <a:rPr lang="en-US" sz="800" b="1" u="none" strike="noStrike">
                          <a:effectLst/>
                        </a:rPr>
                        <a:t>SBHP</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3819.800</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82661">
                <a:tc>
                  <a:txBody>
                    <a:bodyPr/>
                    <a:lstStyle/>
                    <a:p>
                      <a:pPr algn="ctr" fontAlgn="b"/>
                      <a:r>
                        <a:rPr lang="en-US" sz="800" b="1" u="none" strike="noStrike">
                          <a:effectLst/>
                        </a:rPr>
                        <a:t>FBHP</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2265.212</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82661">
                <a:tc>
                  <a:txBody>
                    <a:bodyPr/>
                    <a:lstStyle/>
                    <a:p>
                      <a:pPr algn="ctr" fontAlgn="b"/>
                      <a:r>
                        <a:rPr lang="en-US" sz="800" b="1" u="none" strike="noStrike">
                          <a:effectLst/>
                        </a:rPr>
                        <a:t>Viscosity</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0.570</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86794">
                <a:tc>
                  <a:txBody>
                    <a:bodyPr/>
                    <a:lstStyle/>
                    <a:p>
                      <a:pPr algn="ctr" fontAlgn="b"/>
                      <a:r>
                        <a:rPr lang="en-US" sz="800" b="1" u="none" strike="noStrike">
                          <a:effectLst/>
                        </a:rPr>
                        <a:t>Bo</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1.316</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45484">
                <a:tc>
                  <a:txBody>
                    <a:bodyPr/>
                    <a:lstStyle/>
                    <a:p>
                      <a:pPr algn="ctr" fontAlgn="b"/>
                      <a:r>
                        <a:rPr lang="en-US" sz="800" b="1" u="none" strike="noStrike">
                          <a:effectLst/>
                        </a:rPr>
                        <a:t>VSH (Std_Dev)</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0.086</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45484">
                <a:tc>
                  <a:txBody>
                    <a:bodyPr/>
                    <a:lstStyle/>
                    <a:p>
                      <a:pPr algn="ctr" fontAlgn="b"/>
                      <a:r>
                        <a:rPr lang="en-US" sz="800" b="1" u="none" strike="noStrike">
                          <a:effectLst/>
                        </a:rPr>
                        <a:t>VSH (Mean)</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0.159</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82661">
                <a:tc>
                  <a:txBody>
                    <a:bodyPr/>
                    <a:lstStyle/>
                    <a:p>
                      <a:pPr algn="ctr" fontAlgn="b"/>
                      <a:r>
                        <a:rPr lang="en-US" sz="800" b="1" u="none" strike="noStrike">
                          <a:effectLst/>
                        </a:rPr>
                        <a:t>VSH (P50)</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0.155</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82661">
                <a:tc>
                  <a:txBody>
                    <a:bodyPr/>
                    <a:lstStyle/>
                    <a:p>
                      <a:pPr algn="ctr" fontAlgn="b"/>
                      <a:r>
                        <a:rPr lang="en-US" sz="800" b="1" u="none" strike="noStrike">
                          <a:effectLst/>
                        </a:rPr>
                        <a:t>VSH (P10 )</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0.051</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82661">
                <a:tc>
                  <a:txBody>
                    <a:bodyPr/>
                    <a:lstStyle/>
                    <a:p>
                      <a:pPr algn="ctr" fontAlgn="b"/>
                      <a:r>
                        <a:rPr lang="en-US" sz="800" b="1" u="none" strike="noStrike">
                          <a:effectLst/>
                        </a:rPr>
                        <a:t>VSH (P90 )</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0.252</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45484">
                <a:tc>
                  <a:txBody>
                    <a:bodyPr/>
                    <a:lstStyle/>
                    <a:p>
                      <a:pPr algn="ctr" fontAlgn="b"/>
                      <a:r>
                        <a:rPr lang="en-US" sz="800" b="1" u="none" strike="noStrike">
                          <a:effectLst/>
                        </a:rPr>
                        <a:t>SWT (Std_Dev)</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0.109</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45484">
                <a:tc>
                  <a:txBody>
                    <a:bodyPr/>
                    <a:lstStyle/>
                    <a:p>
                      <a:pPr algn="ctr" fontAlgn="b"/>
                      <a:r>
                        <a:rPr lang="en-US" sz="800" b="1" u="none" strike="noStrike">
                          <a:effectLst/>
                        </a:rPr>
                        <a:t>SWT (Mean)</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0.723</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82661">
                <a:tc>
                  <a:txBody>
                    <a:bodyPr/>
                    <a:lstStyle/>
                    <a:p>
                      <a:pPr algn="ctr" fontAlgn="b"/>
                      <a:r>
                        <a:rPr lang="en-US" sz="800" b="1" u="none" strike="noStrike">
                          <a:effectLst/>
                        </a:rPr>
                        <a:t>SWT (P50)</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0.693</a:t>
                      </a:r>
                      <a:endParaRPr lang="en-US" sz="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45484">
                <a:tc>
                  <a:txBody>
                    <a:bodyPr/>
                    <a:lstStyle/>
                    <a:p>
                      <a:pPr algn="ctr" fontAlgn="b"/>
                      <a:r>
                        <a:rPr lang="en-US" sz="800" b="1" u="none" strike="noStrike">
                          <a:effectLst/>
                        </a:rPr>
                        <a:t>SWT (P10 )</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0.608</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45484">
                <a:tc>
                  <a:txBody>
                    <a:bodyPr/>
                    <a:lstStyle/>
                    <a:p>
                      <a:pPr algn="ctr" fontAlgn="b"/>
                      <a:r>
                        <a:rPr lang="en-US" sz="800" b="1" u="none" strike="noStrike">
                          <a:effectLst/>
                        </a:rPr>
                        <a:t>SWT (P90 )</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0.887</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145484">
                <a:tc>
                  <a:txBody>
                    <a:bodyPr/>
                    <a:lstStyle/>
                    <a:p>
                      <a:pPr algn="ctr" fontAlgn="b"/>
                      <a:r>
                        <a:rPr lang="en-US" sz="800" b="1" u="none" strike="noStrike">
                          <a:effectLst/>
                        </a:rPr>
                        <a:t>SWI  (Std_Dev)</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0.047</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145484">
                <a:tc>
                  <a:txBody>
                    <a:bodyPr/>
                    <a:lstStyle/>
                    <a:p>
                      <a:pPr algn="ctr" fontAlgn="b"/>
                      <a:r>
                        <a:rPr lang="en-US" sz="800" b="1" u="none" strike="noStrike">
                          <a:effectLst/>
                        </a:rPr>
                        <a:t>SWI  (Mean)</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0.413</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r h="82661">
                <a:tc>
                  <a:txBody>
                    <a:bodyPr/>
                    <a:lstStyle/>
                    <a:p>
                      <a:pPr algn="ctr" fontAlgn="b"/>
                      <a:r>
                        <a:rPr lang="en-US" sz="800" b="1" u="none" strike="noStrike">
                          <a:effectLst/>
                        </a:rPr>
                        <a:t>SWI  (P50)</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0.409</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1"/>
                  </a:ext>
                </a:extLst>
              </a:tr>
              <a:tr h="145484">
                <a:tc>
                  <a:txBody>
                    <a:bodyPr/>
                    <a:lstStyle/>
                    <a:p>
                      <a:pPr algn="ctr" fontAlgn="b"/>
                      <a:r>
                        <a:rPr lang="en-US" sz="800" b="1" u="none" strike="noStrike">
                          <a:effectLst/>
                        </a:rPr>
                        <a:t>SWI  (P10 )</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0.354</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
                  </a:ext>
                </a:extLst>
              </a:tr>
              <a:tr h="145484">
                <a:tc>
                  <a:txBody>
                    <a:bodyPr/>
                    <a:lstStyle/>
                    <a:p>
                      <a:pPr algn="ctr" fontAlgn="b"/>
                      <a:r>
                        <a:rPr lang="en-US" sz="800" b="1" u="none" strike="noStrike">
                          <a:effectLst/>
                        </a:rPr>
                        <a:t>SWI  (P90 )</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0.465</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3"/>
                  </a:ext>
                </a:extLst>
              </a:tr>
              <a:tr h="145484">
                <a:tc>
                  <a:txBody>
                    <a:bodyPr/>
                    <a:lstStyle/>
                    <a:p>
                      <a:pPr algn="ctr" fontAlgn="b"/>
                      <a:r>
                        <a:rPr lang="en-US" sz="800" b="1" u="none" strike="noStrike">
                          <a:effectLst/>
                        </a:rPr>
                        <a:t>SWE (Std_Dev)</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0.134</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4"/>
                  </a:ext>
                </a:extLst>
              </a:tr>
              <a:tr h="145484">
                <a:tc>
                  <a:txBody>
                    <a:bodyPr/>
                    <a:lstStyle/>
                    <a:p>
                      <a:pPr algn="ctr" fontAlgn="b"/>
                      <a:r>
                        <a:rPr lang="en-US" sz="800" b="1" u="none" strike="noStrike">
                          <a:effectLst/>
                        </a:rPr>
                        <a:t>SWE (Mean)</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0.675</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5"/>
                  </a:ext>
                </a:extLst>
              </a:tr>
              <a:tr h="82661">
                <a:tc>
                  <a:txBody>
                    <a:bodyPr/>
                    <a:lstStyle/>
                    <a:p>
                      <a:pPr algn="ctr" fontAlgn="b"/>
                      <a:r>
                        <a:rPr lang="en-US" sz="800" b="1" u="none" strike="noStrike">
                          <a:effectLst/>
                        </a:rPr>
                        <a:t>SWE (P50)</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0.658</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6"/>
                  </a:ext>
                </a:extLst>
              </a:tr>
              <a:tr h="145484">
                <a:tc>
                  <a:txBody>
                    <a:bodyPr/>
                    <a:lstStyle/>
                    <a:p>
                      <a:pPr algn="ctr" fontAlgn="b"/>
                      <a:r>
                        <a:rPr lang="en-US" sz="800" b="1" u="none" strike="noStrike">
                          <a:effectLst/>
                        </a:rPr>
                        <a:t>SWE (P10 )</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0.514</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7"/>
                  </a:ext>
                </a:extLst>
              </a:tr>
              <a:tr h="145484">
                <a:tc>
                  <a:txBody>
                    <a:bodyPr/>
                    <a:lstStyle/>
                    <a:p>
                      <a:pPr algn="ctr" fontAlgn="b"/>
                      <a:r>
                        <a:rPr lang="en-US" sz="800" b="1" u="none" strike="noStrike">
                          <a:effectLst/>
                        </a:rPr>
                        <a:t>SWE (P90 )</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0.874</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8"/>
                  </a:ext>
                </a:extLst>
              </a:tr>
              <a:tr h="145484">
                <a:tc>
                  <a:txBody>
                    <a:bodyPr/>
                    <a:lstStyle/>
                    <a:p>
                      <a:pPr algn="ctr" fontAlgn="b"/>
                      <a:r>
                        <a:rPr lang="en-US" sz="800" b="1" u="none" strike="noStrike">
                          <a:effectLst/>
                        </a:rPr>
                        <a:t>PHIE (Std_Dev)</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0.029</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9"/>
                  </a:ext>
                </a:extLst>
              </a:tr>
              <a:tr h="145484">
                <a:tc>
                  <a:txBody>
                    <a:bodyPr/>
                    <a:lstStyle/>
                    <a:p>
                      <a:pPr algn="ctr" fontAlgn="b"/>
                      <a:r>
                        <a:rPr lang="en-US" sz="800" b="1" u="none" strike="noStrike">
                          <a:effectLst/>
                        </a:rPr>
                        <a:t>PHIE (Mean)</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0.198</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0"/>
                  </a:ext>
                </a:extLst>
              </a:tr>
              <a:tr h="82661">
                <a:tc>
                  <a:txBody>
                    <a:bodyPr/>
                    <a:lstStyle/>
                    <a:p>
                      <a:pPr algn="ctr" fontAlgn="b"/>
                      <a:r>
                        <a:rPr lang="en-US" sz="800" b="1" u="none" strike="noStrike">
                          <a:effectLst/>
                        </a:rPr>
                        <a:t>PHIE (P50)</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0.200</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1"/>
                  </a:ext>
                </a:extLst>
              </a:tr>
              <a:tr h="145484">
                <a:tc>
                  <a:txBody>
                    <a:bodyPr/>
                    <a:lstStyle/>
                    <a:p>
                      <a:pPr algn="ctr" fontAlgn="b"/>
                      <a:r>
                        <a:rPr lang="en-US" sz="800" b="1" u="none" strike="noStrike">
                          <a:effectLst/>
                        </a:rPr>
                        <a:t>PHIE (P10 )</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0.158</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2"/>
                  </a:ext>
                </a:extLst>
              </a:tr>
              <a:tr h="145484">
                <a:tc>
                  <a:txBody>
                    <a:bodyPr/>
                    <a:lstStyle/>
                    <a:p>
                      <a:pPr algn="ctr" fontAlgn="b"/>
                      <a:r>
                        <a:rPr lang="en-US" sz="800" b="1" u="none" strike="noStrike">
                          <a:effectLst/>
                        </a:rPr>
                        <a:t>PHIE (P90 )</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0.233</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3"/>
                  </a:ext>
                </a:extLst>
              </a:tr>
              <a:tr h="145484">
                <a:tc>
                  <a:txBody>
                    <a:bodyPr/>
                    <a:lstStyle/>
                    <a:p>
                      <a:pPr algn="ctr" fontAlgn="b"/>
                      <a:r>
                        <a:rPr lang="en-US" sz="800" b="1" u="none" strike="noStrike">
                          <a:effectLst/>
                        </a:rPr>
                        <a:t>Vsh Cuttoff</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0.290</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4"/>
                  </a:ext>
                </a:extLst>
              </a:tr>
              <a:tr h="145484">
                <a:tc>
                  <a:txBody>
                    <a:bodyPr/>
                    <a:lstStyle/>
                    <a:p>
                      <a:pPr algn="ctr" fontAlgn="b"/>
                      <a:r>
                        <a:rPr lang="en-US" sz="800" b="1" u="none" strike="noStrike">
                          <a:effectLst/>
                        </a:rPr>
                        <a:t>PERM (Std_Dev)</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80.885</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5"/>
                  </a:ext>
                </a:extLst>
              </a:tr>
              <a:tr h="145484">
                <a:tc>
                  <a:txBody>
                    <a:bodyPr/>
                    <a:lstStyle/>
                    <a:p>
                      <a:pPr algn="ctr" fontAlgn="b"/>
                      <a:r>
                        <a:rPr lang="en-US" sz="800" b="1" u="none" strike="noStrike">
                          <a:effectLst/>
                        </a:rPr>
                        <a:t>PERM (Mean)</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98.630</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6"/>
                  </a:ext>
                </a:extLst>
              </a:tr>
              <a:tr h="145484">
                <a:tc>
                  <a:txBody>
                    <a:bodyPr/>
                    <a:lstStyle/>
                    <a:p>
                      <a:pPr algn="ctr" fontAlgn="b"/>
                      <a:r>
                        <a:rPr lang="en-US" sz="800" b="1" u="none" strike="noStrike">
                          <a:effectLst/>
                        </a:rPr>
                        <a:t>PERM (P50)</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72.632</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7"/>
                  </a:ext>
                </a:extLst>
              </a:tr>
              <a:tr h="145484">
                <a:tc>
                  <a:txBody>
                    <a:bodyPr/>
                    <a:lstStyle/>
                    <a:p>
                      <a:pPr algn="ctr" fontAlgn="b"/>
                      <a:r>
                        <a:rPr lang="en-US" sz="800" b="1" u="none" strike="noStrike">
                          <a:effectLst/>
                        </a:rPr>
                        <a:t>PERM (P10 )</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a:effectLst/>
                        </a:rPr>
                        <a:t>21.718</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8"/>
                  </a:ext>
                </a:extLst>
              </a:tr>
              <a:tr h="145484">
                <a:tc>
                  <a:txBody>
                    <a:bodyPr/>
                    <a:lstStyle/>
                    <a:p>
                      <a:pPr algn="ctr" fontAlgn="b"/>
                      <a:r>
                        <a:rPr lang="en-US" sz="800" b="1" u="none" strike="noStrike">
                          <a:effectLst/>
                        </a:rPr>
                        <a:t>PERM (P90 )</a:t>
                      </a:r>
                      <a:endParaRPr lang="en-US" sz="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u="none" strike="noStrike" dirty="0">
                          <a:effectLst/>
                        </a:rPr>
                        <a:t>223.889</a:t>
                      </a:r>
                      <a:endParaRPr lang="en-US" sz="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9"/>
                  </a:ext>
                </a:extLst>
              </a:tr>
            </a:tbl>
          </a:graphicData>
        </a:graphic>
      </p:graphicFrame>
      <p:sp>
        <p:nvSpPr>
          <p:cNvPr id="6" name="Right Arrow 5"/>
          <p:cNvSpPr/>
          <p:nvPr/>
        </p:nvSpPr>
        <p:spPr>
          <a:xfrm>
            <a:off x="2133600" y="2724727"/>
            <a:ext cx="314036" cy="175491"/>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198257" y="2595417"/>
            <a:ext cx="1163782" cy="43410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0000"/>
                </a:solidFill>
              </a:rPr>
              <a:t>0.630</a:t>
            </a:r>
          </a:p>
        </p:txBody>
      </p:sp>
      <p:sp>
        <p:nvSpPr>
          <p:cNvPr id="9" name="Rectangle 8"/>
          <p:cNvSpPr/>
          <p:nvPr/>
        </p:nvSpPr>
        <p:spPr>
          <a:xfrm>
            <a:off x="9305357" y="1110241"/>
            <a:ext cx="2655733" cy="481158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b="1" dirty="0">
                <a:solidFill>
                  <a:schemeClr val="tx1"/>
                </a:solidFill>
              </a:rPr>
              <a:t>Changing the data values doesn’t help model, built by first 10 components, to bring prediction into the tolerance range. </a:t>
            </a:r>
          </a:p>
          <a:p>
            <a:pPr algn="just"/>
            <a:endParaRPr lang="en-US" b="1" dirty="0">
              <a:solidFill>
                <a:schemeClr val="tx1"/>
              </a:solidFill>
            </a:endParaRPr>
          </a:p>
          <a:p>
            <a:pPr algn="just"/>
            <a:r>
              <a:rPr lang="en-US" b="1" dirty="0">
                <a:solidFill>
                  <a:schemeClr val="tx1"/>
                </a:solidFill>
              </a:rPr>
              <a:t>The model, built by 10 correlated components, is most sensitive to the parameter SWT(P50). Changing it from 0.69 to 0.63 will make the prediction in the tolerance range. Further confirmation from operator is needed to confirm the change. </a:t>
            </a:r>
          </a:p>
        </p:txBody>
      </p:sp>
      <p:graphicFrame>
        <p:nvGraphicFramePr>
          <p:cNvPr id="10" name="Chart 9">
            <a:extLst>
              <a:ext uri="{FF2B5EF4-FFF2-40B4-BE49-F238E27FC236}">
                <a16:creationId xmlns:a16="http://schemas.microsoft.com/office/drawing/2014/main" id="{2BE91DEE-4123-4D3D-949D-71F9B7747918}"/>
              </a:ext>
            </a:extLst>
          </p:cNvPr>
          <p:cNvGraphicFramePr>
            <a:graphicFrameLocks/>
          </p:cNvGraphicFramePr>
          <p:nvPr>
            <p:extLst>
              <p:ext uri="{D42A27DB-BD31-4B8C-83A1-F6EECF244321}">
                <p14:modId xmlns:p14="http://schemas.microsoft.com/office/powerpoint/2010/main" val="3431194990"/>
              </p:ext>
            </p:extLst>
          </p:nvPr>
        </p:nvGraphicFramePr>
        <p:xfrm>
          <a:off x="3362038" y="1213272"/>
          <a:ext cx="5189533" cy="4556463"/>
        </p:xfrm>
        <a:graphic>
          <a:graphicData uri="http://schemas.openxmlformats.org/drawingml/2006/chart">
            <c:chart xmlns:c="http://schemas.openxmlformats.org/drawingml/2006/chart" xmlns:r="http://schemas.openxmlformats.org/officeDocument/2006/relationships" r:id="rId2"/>
          </a:graphicData>
        </a:graphic>
      </p:graphicFrame>
      <p:sp>
        <p:nvSpPr>
          <p:cNvPr id="11" name="Oval 10">
            <a:extLst>
              <a:ext uri="{FF2B5EF4-FFF2-40B4-BE49-F238E27FC236}">
                <a16:creationId xmlns:a16="http://schemas.microsoft.com/office/drawing/2014/main" id="{95C8C1D6-5F1A-423A-869F-1C918DE41977}"/>
              </a:ext>
            </a:extLst>
          </p:cNvPr>
          <p:cNvSpPr/>
          <p:nvPr/>
        </p:nvSpPr>
        <p:spPr>
          <a:xfrm>
            <a:off x="4121458" y="2949257"/>
            <a:ext cx="85808" cy="93332"/>
          </a:xfrm>
          <a:prstGeom prst="ellipse">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2" name="Callout: Line with No Border 4">
            <a:extLst>
              <a:ext uri="{FF2B5EF4-FFF2-40B4-BE49-F238E27FC236}">
                <a16:creationId xmlns:a16="http://schemas.microsoft.com/office/drawing/2014/main" id="{BD9E37CC-DB37-4F04-B4EA-E9D81AA27B13}"/>
              </a:ext>
            </a:extLst>
          </p:cNvPr>
          <p:cNvSpPr/>
          <p:nvPr/>
        </p:nvSpPr>
        <p:spPr>
          <a:xfrm>
            <a:off x="3998858" y="2324364"/>
            <a:ext cx="696123" cy="271053"/>
          </a:xfrm>
          <a:prstGeom prst="callout1">
            <a:avLst>
              <a:gd name="adj1" fmla="val 69637"/>
              <a:gd name="adj2" fmla="val 34723"/>
              <a:gd name="adj3" fmla="val 231459"/>
              <a:gd name="adj4" fmla="val 26272"/>
            </a:avLst>
          </a:prstGeom>
          <a:noFill/>
          <a:ln>
            <a:solidFill>
              <a:srgbClr val="7030A0"/>
            </a:solid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b="1" dirty="0">
                <a:solidFill>
                  <a:srgbClr val="7030A0"/>
                </a:solidFill>
              </a:rPr>
              <a:t>Well 328</a:t>
            </a:r>
          </a:p>
        </p:txBody>
      </p:sp>
    </p:spTree>
    <p:extLst>
      <p:ext uri="{BB962C8B-B14F-4D97-AF65-F5344CB8AC3E}">
        <p14:creationId xmlns:p14="http://schemas.microsoft.com/office/powerpoint/2010/main" val="3940078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versus  Probabilistic Properties</a:t>
            </a:r>
          </a:p>
        </p:txBody>
      </p:sp>
      <p:graphicFrame>
        <p:nvGraphicFramePr>
          <p:cNvPr id="5" name="Chart 4">
            <a:extLst>
              <a:ext uri="{FF2B5EF4-FFF2-40B4-BE49-F238E27FC236}">
                <a16:creationId xmlns:a16="http://schemas.microsoft.com/office/drawing/2014/main" id="{2BE91DEE-4123-4D3D-949D-71F9B7747918}"/>
              </a:ext>
            </a:extLst>
          </p:cNvPr>
          <p:cNvGraphicFramePr>
            <a:graphicFrameLocks/>
          </p:cNvGraphicFramePr>
          <p:nvPr>
            <p:extLst>
              <p:ext uri="{D42A27DB-BD31-4B8C-83A1-F6EECF244321}">
                <p14:modId xmlns:p14="http://schemas.microsoft.com/office/powerpoint/2010/main" val="1065216225"/>
              </p:ext>
            </p:extLst>
          </p:nvPr>
        </p:nvGraphicFramePr>
        <p:xfrm>
          <a:off x="6087292" y="1417865"/>
          <a:ext cx="5745934" cy="45827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424035555"/>
              </p:ext>
            </p:extLst>
          </p:nvPr>
        </p:nvGraphicFramePr>
        <p:xfrm>
          <a:off x="339635" y="1423217"/>
          <a:ext cx="5633629" cy="4577352"/>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339635" y="688970"/>
            <a:ext cx="5633629" cy="7838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Prediction with Averaged Properties</a:t>
            </a:r>
          </a:p>
          <a:p>
            <a:pPr algn="ctr"/>
            <a:r>
              <a:rPr lang="en-US" b="1" dirty="0">
                <a:solidFill>
                  <a:schemeClr val="tx1"/>
                </a:solidFill>
              </a:rPr>
              <a:t>R</a:t>
            </a:r>
            <a:r>
              <a:rPr lang="en-US" b="1" baseline="30000" dirty="0">
                <a:solidFill>
                  <a:schemeClr val="tx1"/>
                </a:solidFill>
              </a:rPr>
              <a:t>2</a:t>
            </a:r>
            <a:r>
              <a:rPr lang="en-US" b="1" dirty="0">
                <a:solidFill>
                  <a:schemeClr val="tx1"/>
                </a:solidFill>
              </a:rPr>
              <a:t> = 0.39, Wide Tolerance range</a:t>
            </a:r>
          </a:p>
        </p:txBody>
      </p:sp>
      <p:sp>
        <p:nvSpPr>
          <p:cNvPr id="8" name="Rectangle 7"/>
          <p:cNvSpPr/>
          <p:nvPr/>
        </p:nvSpPr>
        <p:spPr>
          <a:xfrm>
            <a:off x="6086430" y="694317"/>
            <a:ext cx="5633629" cy="7838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Prediction with </a:t>
            </a:r>
            <a:r>
              <a:rPr lang="en-US" b="1" dirty="0" err="1">
                <a:solidFill>
                  <a:schemeClr val="tx1"/>
                </a:solidFill>
              </a:rPr>
              <a:t>Std.Dev</a:t>
            </a:r>
            <a:r>
              <a:rPr lang="en-US" b="1" dirty="0">
                <a:solidFill>
                  <a:schemeClr val="tx1"/>
                </a:solidFill>
              </a:rPr>
              <a:t>, Mean, P10, P50 and P90 of The Properties, R</a:t>
            </a:r>
            <a:r>
              <a:rPr lang="en-US" b="1" baseline="30000" dirty="0">
                <a:solidFill>
                  <a:schemeClr val="tx1"/>
                </a:solidFill>
              </a:rPr>
              <a:t>2</a:t>
            </a:r>
            <a:r>
              <a:rPr lang="en-US" b="1" dirty="0">
                <a:solidFill>
                  <a:schemeClr val="tx1"/>
                </a:solidFill>
              </a:rPr>
              <a:t> = 0.76, Narrower Tolerance Range</a:t>
            </a:r>
          </a:p>
        </p:txBody>
      </p:sp>
    </p:spTree>
    <p:extLst>
      <p:ext uri="{BB962C8B-B14F-4D97-AF65-F5344CB8AC3E}">
        <p14:creationId xmlns:p14="http://schemas.microsoft.com/office/powerpoint/2010/main" val="650346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New Parameter-Skin</a:t>
            </a:r>
          </a:p>
        </p:txBody>
      </p:sp>
      <p:graphicFrame>
        <p:nvGraphicFramePr>
          <p:cNvPr id="4" name="Table 3"/>
          <p:cNvGraphicFramePr>
            <a:graphicFrameLocks noGrp="1"/>
          </p:cNvGraphicFramePr>
          <p:nvPr>
            <p:extLst>
              <p:ext uri="{D42A27DB-BD31-4B8C-83A1-F6EECF244321}">
                <p14:modId xmlns:p14="http://schemas.microsoft.com/office/powerpoint/2010/main" val="2987585443"/>
              </p:ext>
            </p:extLst>
          </p:nvPr>
        </p:nvGraphicFramePr>
        <p:xfrm>
          <a:off x="291668" y="846537"/>
          <a:ext cx="1537132" cy="5370502"/>
        </p:xfrm>
        <a:graphic>
          <a:graphicData uri="http://schemas.openxmlformats.org/drawingml/2006/table">
            <a:tbl>
              <a:tblPr>
                <a:tableStyleId>{5C22544A-7EE6-4342-B048-85BDC9FD1C3A}</a:tableStyleId>
              </a:tblPr>
              <a:tblGrid>
                <a:gridCol w="927532">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404782">
                <a:tc>
                  <a:txBody>
                    <a:bodyPr/>
                    <a:lstStyle/>
                    <a:p>
                      <a:pPr algn="ctr" fontAlgn="b"/>
                      <a:r>
                        <a:rPr lang="en-US" sz="800" b="1" u="none" strike="noStrike" dirty="0">
                          <a:solidFill>
                            <a:schemeClr val="tx1"/>
                          </a:solidFill>
                          <a:effectLst/>
                          <a:latin typeface="+mn-lt"/>
                        </a:rPr>
                        <a:t>Completion</a:t>
                      </a:r>
                      <a:br>
                        <a:rPr lang="en-US" sz="800" b="1" u="none" strike="noStrike" dirty="0">
                          <a:solidFill>
                            <a:schemeClr val="tx1"/>
                          </a:solidFill>
                          <a:effectLst/>
                          <a:latin typeface="+mn-lt"/>
                        </a:rPr>
                      </a:br>
                      <a:r>
                        <a:rPr lang="en-US" sz="800" b="1" u="none" strike="noStrike" dirty="0">
                          <a:solidFill>
                            <a:schemeClr val="tx1"/>
                          </a:solidFill>
                          <a:effectLst/>
                          <a:latin typeface="+mn-lt"/>
                        </a:rPr>
                        <a:t>Number</a:t>
                      </a:r>
                      <a:endParaRPr lang="en-US" sz="800" b="1" i="0" u="none" strike="noStrike" dirty="0">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Skin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5524">
                <a:tc>
                  <a:txBody>
                    <a:bodyPr/>
                    <a:lstStyle/>
                    <a:p>
                      <a:pPr algn="ctr" fontAlgn="b"/>
                      <a:r>
                        <a:rPr lang="en-US" sz="800" b="1" u="none" strike="noStrike" dirty="0">
                          <a:solidFill>
                            <a:schemeClr val="tx1"/>
                          </a:solidFill>
                          <a:effectLst/>
                          <a:latin typeface="+mn-lt"/>
                        </a:rPr>
                        <a:t>JRN001E</a:t>
                      </a:r>
                      <a:endParaRPr lang="en-US" sz="800" b="1" i="0" u="none" strike="noStrike" dirty="0">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a:solidFill>
                            <a:schemeClr val="tx1"/>
                          </a:solidFill>
                          <a:effectLst/>
                          <a:latin typeface="+mn-lt"/>
                        </a:rPr>
                        <a:t>5.1500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5524">
                <a:tc>
                  <a:txBody>
                    <a:bodyPr/>
                    <a:lstStyle/>
                    <a:p>
                      <a:pPr algn="ctr" fontAlgn="b"/>
                      <a:r>
                        <a:rPr lang="en-US" sz="800" b="1" u="none" strike="noStrike">
                          <a:solidFill>
                            <a:schemeClr val="tx1"/>
                          </a:solidFill>
                          <a:effectLst/>
                          <a:latin typeface="+mn-lt"/>
                        </a:rPr>
                        <a:t>JRN002D</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2.6000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5524">
                <a:tc>
                  <a:txBody>
                    <a:bodyPr/>
                    <a:lstStyle/>
                    <a:p>
                      <a:pPr algn="ctr" fontAlgn="b"/>
                      <a:r>
                        <a:rPr lang="en-US" sz="800" b="1" u="none" strike="noStrike">
                          <a:solidFill>
                            <a:schemeClr val="tx1"/>
                          </a:solidFill>
                          <a:effectLst/>
                          <a:latin typeface="+mn-lt"/>
                        </a:rPr>
                        <a:t>JRN003</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25.1000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65524">
                <a:tc>
                  <a:txBody>
                    <a:bodyPr/>
                    <a:lstStyle/>
                    <a:p>
                      <a:pPr algn="ctr" fontAlgn="b"/>
                      <a:r>
                        <a:rPr lang="en-US" sz="800" b="1" u="none" strike="noStrike">
                          <a:solidFill>
                            <a:schemeClr val="tx1"/>
                          </a:solidFill>
                          <a:effectLst/>
                          <a:latin typeface="+mn-lt"/>
                        </a:rPr>
                        <a:t>JRN008</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8.5000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5524">
                <a:tc>
                  <a:txBody>
                    <a:bodyPr/>
                    <a:lstStyle/>
                    <a:p>
                      <a:pPr algn="ctr" fontAlgn="b"/>
                      <a:r>
                        <a:rPr lang="en-US" sz="800" b="1" u="none" strike="noStrike">
                          <a:solidFill>
                            <a:schemeClr val="tx1"/>
                          </a:solidFill>
                          <a:effectLst/>
                          <a:latin typeface="+mn-lt"/>
                        </a:rPr>
                        <a:t>JRN014</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15.7000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65524">
                <a:tc>
                  <a:txBody>
                    <a:bodyPr/>
                    <a:lstStyle/>
                    <a:p>
                      <a:pPr algn="ctr" fontAlgn="b"/>
                      <a:r>
                        <a:rPr lang="en-US" sz="800" b="1" u="none" strike="noStrike">
                          <a:solidFill>
                            <a:schemeClr val="tx1"/>
                          </a:solidFill>
                          <a:effectLst/>
                          <a:latin typeface="+mn-lt"/>
                        </a:rPr>
                        <a:t>JRN018</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11.0833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6"/>
                  </a:ext>
                </a:extLst>
              </a:tr>
              <a:tr h="165524">
                <a:tc>
                  <a:txBody>
                    <a:bodyPr/>
                    <a:lstStyle/>
                    <a:p>
                      <a:pPr algn="ctr" fontAlgn="b"/>
                      <a:r>
                        <a:rPr lang="en-US" sz="800" b="1" u="none" strike="noStrike">
                          <a:solidFill>
                            <a:schemeClr val="tx1"/>
                          </a:solidFill>
                          <a:effectLst/>
                          <a:latin typeface="+mn-lt"/>
                        </a:rPr>
                        <a:t>JRN019</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11.0833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7"/>
                  </a:ext>
                </a:extLst>
              </a:tr>
              <a:tr h="165524">
                <a:tc>
                  <a:txBody>
                    <a:bodyPr/>
                    <a:lstStyle/>
                    <a:p>
                      <a:pPr algn="ctr" fontAlgn="b"/>
                      <a:r>
                        <a:rPr lang="en-US" sz="800" b="1" u="none" strike="noStrike">
                          <a:solidFill>
                            <a:schemeClr val="tx1"/>
                          </a:solidFill>
                          <a:effectLst/>
                          <a:latin typeface="+mn-lt"/>
                        </a:rPr>
                        <a:t>JRN020</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11.0833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8"/>
                  </a:ext>
                </a:extLst>
              </a:tr>
              <a:tr h="165524">
                <a:tc>
                  <a:txBody>
                    <a:bodyPr/>
                    <a:lstStyle/>
                    <a:p>
                      <a:pPr algn="ctr" fontAlgn="b"/>
                      <a:r>
                        <a:rPr lang="en-US" sz="800" b="1" u="none" strike="noStrike">
                          <a:solidFill>
                            <a:schemeClr val="tx1"/>
                          </a:solidFill>
                          <a:effectLst/>
                          <a:latin typeface="+mn-lt"/>
                        </a:rPr>
                        <a:t>JRN025D</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11.0833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9"/>
                  </a:ext>
                </a:extLst>
              </a:tr>
              <a:tr h="165524">
                <a:tc>
                  <a:txBody>
                    <a:bodyPr/>
                    <a:lstStyle/>
                    <a:p>
                      <a:pPr algn="ctr" fontAlgn="b"/>
                      <a:r>
                        <a:rPr lang="en-US" sz="800" b="1" u="none" strike="noStrike">
                          <a:solidFill>
                            <a:schemeClr val="tx1"/>
                          </a:solidFill>
                          <a:effectLst/>
                          <a:latin typeface="+mn-lt"/>
                        </a:rPr>
                        <a:t>JRN026D</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11.0833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0"/>
                  </a:ext>
                </a:extLst>
              </a:tr>
              <a:tr h="165524">
                <a:tc>
                  <a:txBody>
                    <a:bodyPr/>
                    <a:lstStyle/>
                    <a:p>
                      <a:pPr algn="ctr" fontAlgn="b"/>
                      <a:r>
                        <a:rPr lang="en-US" sz="800" b="1" u="none" strike="noStrike">
                          <a:solidFill>
                            <a:schemeClr val="tx1"/>
                          </a:solidFill>
                          <a:effectLst/>
                          <a:latin typeface="+mn-lt"/>
                        </a:rPr>
                        <a:t>JRN028</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11.0833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1"/>
                  </a:ext>
                </a:extLst>
              </a:tr>
              <a:tr h="165524">
                <a:tc>
                  <a:txBody>
                    <a:bodyPr/>
                    <a:lstStyle/>
                    <a:p>
                      <a:pPr algn="ctr" fontAlgn="b"/>
                      <a:r>
                        <a:rPr lang="en-US" sz="800" b="1" u="none" strike="noStrike">
                          <a:solidFill>
                            <a:schemeClr val="tx1"/>
                          </a:solidFill>
                          <a:effectLst/>
                          <a:latin typeface="+mn-lt"/>
                        </a:rPr>
                        <a:t>JRN030</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11.0833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2"/>
                  </a:ext>
                </a:extLst>
              </a:tr>
              <a:tr h="165524">
                <a:tc>
                  <a:txBody>
                    <a:bodyPr/>
                    <a:lstStyle/>
                    <a:p>
                      <a:pPr algn="ctr" fontAlgn="b"/>
                      <a:r>
                        <a:rPr lang="en-US" sz="800" b="1" u="none" strike="noStrike">
                          <a:solidFill>
                            <a:schemeClr val="tx1"/>
                          </a:solidFill>
                          <a:effectLst/>
                          <a:latin typeface="+mn-lt"/>
                        </a:rPr>
                        <a:t>JRN032D</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9.4500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65524">
                <a:tc>
                  <a:txBody>
                    <a:bodyPr/>
                    <a:lstStyle/>
                    <a:p>
                      <a:pPr algn="ctr" fontAlgn="b"/>
                      <a:r>
                        <a:rPr lang="en-US" sz="800" b="1" u="none" strike="noStrike">
                          <a:solidFill>
                            <a:schemeClr val="tx1"/>
                          </a:solidFill>
                          <a:effectLst/>
                          <a:latin typeface="+mn-lt"/>
                        </a:rPr>
                        <a:t>NHK243 </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6.3400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65524">
                <a:tc>
                  <a:txBody>
                    <a:bodyPr/>
                    <a:lstStyle/>
                    <a:p>
                      <a:pPr algn="ctr" fontAlgn="b"/>
                      <a:r>
                        <a:rPr lang="en-US" sz="800" b="1" u="none" strike="noStrike">
                          <a:solidFill>
                            <a:schemeClr val="tx1"/>
                          </a:solidFill>
                          <a:effectLst/>
                          <a:latin typeface="+mn-lt"/>
                        </a:rPr>
                        <a:t>NHK283D</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5"/>
                  </a:ext>
                </a:extLst>
              </a:tr>
              <a:tr h="165524">
                <a:tc>
                  <a:txBody>
                    <a:bodyPr/>
                    <a:lstStyle/>
                    <a:p>
                      <a:pPr algn="ctr" fontAlgn="b"/>
                      <a:r>
                        <a:rPr lang="en-US" sz="800" b="1" u="none" strike="noStrike">
                          <a:solidFill>
                            <a:schemeClr val="tx1"/>
                          </a:solidFill>
                          <a:effectLst/>
                          <a:latin typeface="+mn-lt"/>
                        </a:rPr>
                        <a:t>NHK309 </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6"/>
                  </a:ext>
                </a:extLst>
              </a:tr>
              <a:tr h="165524">
                <a:tc>
                  <a:txBody>
                    <a:bodyPr/>
                    <a:lstStyle/>
                    <a:p>
                      <a:pPr algn="ctr" fontAlgn="b"/>
                      <a:r>
                        <a:rPr lang="en-US" sz="800" b="1" u="none" strike="noStrike">
                          <a:solidFill>
                            <a:schemeClr val="tx1"/>
                          </a:solidFill>
                          <a:effectLst/>
                          <a:latin typeface="+mn-lt"/>
                        </a:rPr>
                        <a:t>NHK310D</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7"/>
                  </a:ext>
                </a:extLst>
              </a:tr>
              <a:tr h="165524">
                <a:tc>
                  <a:txBody>
                    <a:bodyPr/>
                    <a:lstStyle/>
                    <a:p>
                      <a:pPr algn="ctr" fontAlgn="b"/>
                      <a:r>
                        <a:rPr lang="en-US" sz="800" b="1" u="none" strike="noStrike">
                          <a:solidFill>
                            <a:schemeClr val="tx1"/>
                          </a:solidFill>
                          <a:effectLst/>
                          <a:latin typeface="+mn-lt"/>
                        </a:rPr>
                        <a:t>NHK341 </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8"/>
                  </a:ext>
                </a:extLst>
              </a:tr>
              <a:tr h="165524">
                <a:tc>
                  <a:txBody>
                    <a:bodyPr/>
                    <a:lstStyle/>
                    <a:p>
                      <a:pPr algn="ctr" fontAlgn="b"/>
                      <a:r>
                        <a:rPr lang="en-US" sz="800" b="1" u="none" strike="noStrike">
                          <a:solidFill>
                            <a:schemeClr val="tx1"/>
                          </a:solidFill>
                          <a:effectLst/>
                          <a:latin typeface="+mn-lt"/>
                        </a:rPr>
                        <a:t>NHK343A</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9"/>
                  </a:ext>
                </a:extLst>
              </a:tr>
              <a:tr h="165524">
                <a:tc>
                  <a:txBody>
                    <a:bodyPr/>
                    <a:lstStyle/>
                    <a:p>
                      <a:pPr algn="ctr" fontAlgn="b"/>
                      <a:r>
                        <a:rPr lang="en-US" sz="800" b="1" u="none" strike="noStrike">
                          <a:solidFill>
                            <a:schemeClr val="tx1"/>
                          </a:solidFill>
                          <a:effectLst/>
                          <a:latin typeface="+mn-lt"/>
                        </a:rPr>
                        <a:t>NHK344 </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20"/>
                  </a:ext>
                </a:extLst>
              </a:tr>
              <a:tr h="165524">
                <a:tc>
                  <a:txBody>
                    <a:bodyPr/>
                    <a:lstStyle/>
                    <a:p>
                      <a:pPr algn="ctr" fontAlgn="b"/>
                      <a:r>
                        <a:rPr lang="en-US" sz="800" b="1" u="none" strike="noStrike">
                          <a:solidFill>
                            <a:schemeClr val="tx1"/>
                          </a:solidFill>
                          <a:effectLst/>
                          <a:latin typeface="+mn-lt"/>
                        </a:rPr>
                        <a:t>NHK347D</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21"/>
                  </a:ext>
                </a:extLst>
              </a:tr>
              <a:tr h="165524">
                <a:tc>
                  <a:txBody>
                    <a:bodyPr/>
                    <a:lstStyle/>
                    <a:p>
                      <a:pPr algn="ctr" fontAlgn="b"/>
                      <a:r>
                        <a:rPr lang="en-US" sz="800" b="1" u="none" strike="noStrike">
                          <a:solidFill>
                            <a:schemeClr val="tx1"/>
                          </a:solidFill>
                          <a:effectLst/>
                          <a:latin typeface="+mn-lt"/>
                        </a:rPr>
                        <a:t>NHK379 </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-2.0400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
                  </a:ext>
                </a:extLst>
              </a:tr>
              <a:tr h="165524">
                <a:tc>
                  <a:txBody>
                    <a:bodyPr/>
                    <a:lstStyle/>
                    <a:p>
                      <a:pPr algn="ctr" fontAlgn="b"/>
                      <a:r>
                        <a:rPr lang="en-US" sz="800" b="1" u="none" strike="noStrike">
                          <a:solidFill>
                            <a:schemeClr val="tx1"/>
                          </a:solidFill>
                          <a:effectLst/>
                          <a:latin typeface="+mn-lt"/>
                        </a:rPr>
                        <a:t>NHK387D</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23"/>
                  </a:ext>
                </a:extLst>
              </a:tr>
              <a:tr h="165524">
                <a:tc>
                  <a:txBody>
                    <a:bodyPr/>
                    <a:lstStyle/>
                    <a:p>
                      <a:pPr algn="ctr" fontAlgn="b"/>
                      <a:r>
                        <a:rPr lang="en-US" sz="800" b="1" u="none" strike="noStrike">
                          <a:solidFill>
                            <a:schemeClr val="tx1"/>
                          </a:solidFill>
                          <a:effectLst/>
                          <a:latin typeface="+mn-lt"/>
                        </a:rPr>
                        <a:t>NHK392D</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24"/>
                  </a:ext>
                </a:extLst>
              </a:tr>
              <a:tr h="165524">
                <a:tc>
                  <a:txBody>
                    <a:bodyPr/>
                    <a:lstStyle/>
                    <a:p>
                      <a:pPr algn="ctr" fontAlgn="b"/>
                      <a:r>
                        <a:rPr lang="en-US" sz="800" b="1" u="none" strike="noStrike">
                          <a:solidFill>
                            <a:schemeClr val="tx1"/>
                          </a:solidFill>
                          <a:effectLst/>
                          <a:latin typeface="+mn-lt"/>
                        </a:rPr>
                        <a:t>NHK396D</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25"/>
                  </a:ext>
                </a:extLst>
              </a:tr>
              <a:tr h="165524">
                <a:tc>
                  <a:txBody>
                    <a:bodyPr/>
                    <a:lstStyle/>
                    <a:p>
                      <a:pPr algn="ctr" fontAlgn="b"/>
                      <a:r>
                        <a:rPr lang="en-US" sz="800" b="1" u="none" strike="noStrike">
                          <a:solidFill>
                            <a:schemeClr val="tx1"/>
                          </a:solidFill>
                          <a:effectLst/>
                          <a:latin typeface="+mn-lt"/>
                        </a:rPr>
                        <a:t>NHK418 </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26"/>
                  </a:ext>
                </a:extLst>
              </a:tr>
              <a:tr h="165524">
                <a:tc>
                  <a:txBody>
                    <a:bodyPr/>
                    <a:lstStyle/>
                    <a:p>
                      <a:pPr algn="ctr" fontAlgn="b"/>
                      <a:r>
                        <a:rPr lang="en-US" sz="800" b="1" u="none" strike="noStrike">
                          <a:solidFill>
                            <a:schemeClr val="tx1"/>
                          </a:solidFill>
                          <a:effectLst/>
                          <a:latin typeface="+mn-lt"/>
                        </a:rPr>
                        <a:t>NHK457D</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27"/>
                  </a:ext>
                </a:extLst>
              </a:tr>
              <a:tr h="165524">
                <a:tc>
                  <a:txBody>
                    <a:bodyPr/>
                    <a:lstStyle/>
                    <a:p>
                      <a:pPr algn="ctr" fontAlgn="b"/>
                      <a:r>
                        <a:rPr lang="en-US" sz="800" b="1" u="none" strike="noStrike">
                          <a:solidFill>
                            <a:schemeClr val="tx1"/>
                          </a:solidFill>
                          <a:effectLst/>
                          <a:latin typeface="+mn-lt"/>
                        </a:rPr>
                        <a:t>NHK476D</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2.1500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28"/>
                  </a:ext>
                </a:extLst>
              </a:tr>
              <a:tr h="165524">
                <a:tc>
                  <a:txBody>
                    <a:bodyPr/>
                    <a:lstStyle/>
                    <a:p>
                      <a:pPr algn="ctr" fontAlgn="b"/>
                      <a:r>
                        <a:rPr lang="en-US" sz="800" b="1" u="none" strike="noStrike">
                          <a:solidFill>
                            <a:schemeClr val="tx1"/>
                          </a:solidFill>
                          <a:effectLst/>
                          <a:latin typeface="+mn-lt"/>
                        </a:rPr>
                        <a:t>NHK274 </a:t>
                      </a:r>
                      <a:endParaRPr lang="en-US" sz="800" b="1" i="0" u="none" strike="noStrike">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8.8500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29"/>
                  </a:ext>
                </a:extLst>
              </a:tr>
              <a:tr h="165524">
                <a:tc>
                  <a:txBody>
                    <a:bodyPr/>
                    <a:lstStyle/>
                    <a:p>
                      <a:pPr algn="ctr" fontAlgn="b"/>
                      <a:r>
                        <a:rPr lang="en-US" sz="800" b="1" u="none" strike="noStrike" dirty="0">
                          <a:solidFill>
                            <a:schemeClr val="tx1"/>
                          </a:solidFill>
                          <a:effectLst/>
                          <a:latin typeface="+mn-lt"/>
                        </a:rPr>
                        <a:t>NHK298E</a:t>
                      </a:r>
                      <a:endParaRPr lang="en-US" sz="800" b="1" i="0" u="none" strike="noStrike" dirty="0">
                        <a:solidFill>
                          <a:schemeClr val="tx1"/>
                        </a:solidFill>
                        <a:effectLst/>
                        <a:latin typeface="+mn-lt"/>
                      </a:endParaRPr>
                    </a:p>
                  </a:txBody>
                  <a:tcPr marL="7524" marR="7524" marT="75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1" i="0" u="none" strike="noStrike" dirty="0">
                          <a:solidFill>
                            <a:schemeClr val="tx1"/>
                          </a:solidFill>
                          <a:effectLst/>
                          <a:latin typeface="+mn-lt"/>
                        </a:rPr>
                        <a:t>8.8500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30"/>
                  </a:ext>
                </a:extLst>
              </a:tr>
            </a:tbl>
          </a:graphicData>
        </a:graphic>
      </p:graphicFrame>
      <p:sp>
        <p:nvSpPr>
          <p:cNvPr id="6" name="Rectangle 5"/>
          <p:cNvSpPr/>
          <p:nvPr/>
        </p:nvSpPr>
        <p:spPr>
          <a:xfrm>
            <a:off x="9996135" y="5425243"/>
            <a:ext cx="1487055" cy="43410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R</a:t>
            </a:r>
            <a:r>
              <a:rPr lang="en-US" b="1" baseline="30000" dirty="0">
                <a:solidFill>
                  <a:schemeClr val="tx1"/>
                </a:solidFill>
              </a:rPr>
              <a:t>2</a:t>
            </a:r>
            <a:r>
              <a:rPr lang="en-US" b="1" dirty="0">
                <a:solidFill>
                  <a:schemeClr val="tx1"/>
                </a:solidFill>
              </a:rPr>
              <a:t>=0.66</a:t>
            </a:r>
          </a:p>
        </p:txBody>
      </p:sp>
      <p:graphicFrame>
        <p:nvGraphicFramePr>
          <p:cNvPr id="7" name="Chart 6"/>
          <p:cNvGraphicFramePr>
            <a:graphicFrameLocks/>
          </p:cNvGraphicFramePr>
          <p:nvPr>
            <p:extLst>
              <p:ext uri="{D42A27DB-BD31-4B8C-83A1-F6EECF244321}">
                <p14:modId xmlns:p14="http://schemas.microsoft.com/office/powerpoint/2010/main" val="1027710128"/>
              </p:ext>
            </p:extLst>
          </p:nvPr>
        </p:nvGraphicFramePr>
        <p:xfrm>
          <a:off x="7805673" y="3509818"/>
          <a:ext cx="3871480" cy="27072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120918975"/>
              </p:ext>
            </p:extLst>
          </p:nvPr>
        </p:nvGraphicFramePr>
        <p:xfrm>
          <a:off x="1911923" y="2081348"/>
          <a:ext cx="984068" cy="228600"/>
        </p:xfrm>
        <a:graphic>
          <a:graphicData uri="http://schemas.openxmlformats.org/drawingml/2006/table">
            <a:tbl>
              <a:tblPr firstRow="1" bandRow="1">
                <a:tableStyleId>{5C22544A-7EE6-4342-B048-85BDC9FD1C3A}</a:tableStyleId>
              </a:tblPr>
              <a:tblGrid>
                <a:gridCol w="984068">
                  <a:extLst>
                    <a:ext uri="{9D8B030D-6E8A-4147-A177-3AD203B41FA5}">
                      <a16:colId xmlns:a16="http://schemas.microsoft.com/office/drawing/2014/main" val="20000"/>
                    </a:ext>
                  </a:extLst>
                </a:gridCol>
              </a:tblGrid>
              <a:tr h="217715">
                <a:tc>
                  <a:txBody>
                    <a:bodyPr/>
                    <a:lstStyle/>
                    <a:p>
                      <a:r>
                        <a:rPr lang="en-US" sz="900" dirty="0"/>
                        <a:t>Average</a:t>
                      </a:r>
                      <a:r>
                        <a:rPr lang="en-US" sz="900" baseline="0" dirty="0"/>
                        <a:t> Values</a:t>
                      </a:r>
                      <a:endParaRPr lang="en-US" sz="900" dirty="0"/>
                    </a:p>
                  </a:txBody>
                  <a:tcPr>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3167321" y="1047764"/>
            <a:ext cx="3838264" cy="481158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b="1" dirty="0">
                <a:solidFill>
                  <a:schemeClr val="tx1"/>
                </a:solidFill>
              </a:rPr>
              <a:t>Skin values are from well test reports of 8 wells. The other values are estimated by averaging the skin of other wells in the reservoir.</a:t>
            </a:r>
          </a:p>
          <a:p>
            <a:pPr algn="just"/>
            <a:endParaRPr lang="en-US" b="1" dirty="0">
              <a:solidFill>
                <a:schemeClr val="tx1"/>
              </a:solidFill>
            </a:endParaRPr>
          </a:p>
          <a:p>
            <a:pPr algn="just"/>
            <a:r>
              <a:rPr lang="en-US" b="1" dirty="0">
                <a:solidFill>
                  <a:schemeClr val="tx1"/>
                </a:solidFill>
              </a:rPr>
              <a:t>R2 value of the prediction model is reduced from 76% to 66%. </a:t>
            </a:r>
          </a:p>
        </p:txBody>
      </p:sp>
      <p:graphicFrame>
        <p:nvGraphicFramePr>
          <p:cNvPr id="9" name="Chart 8">
            <a:extLst>
              <a:ext uri="{FF2B5EF4-FFF2-40B4-BE49-F238E27FC236}">
                <a16:creationId xmlns:a16="http://schemas.microsoft.com/office/drawing/2014/main" id="{18EADC20-4DDC-4527-9513-E2DC005A58B0}"/>
              </a:ext>
            </a:extLst>
          </p:cNvPr>
          <p:cNvGraphicFramePr>
            <a:graphicFrameLocks/>
          </p:cNvGraphicFramePr>
          <p:nvPr>
            <p:extLst>
              <p:ext uri="{D42A27DB-BD31-4B8C-83A1-F6EECF244321}">
                <p14:modId xmlns:p14="http://schemas.microsoft.com/office/powerpoint/2010/main" val="12674411"/>
              </p:ext>
            </p:extLst>
          </p:nvPr>
        </p:nvGraphicFramePr>
        <p:xfrm>
          <a:off x="7805673" y="655103"/>
          <a:ext cx="3871480" cy="270722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9920241" y="2447670"/>
            <a:ext cx="1487055" cy="43410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R</a:t>
            </a:r>
            <a:r>
              <a:rPr lang="en-US" b="1" baseline="30000" dirty="0">
                <a:solidFill>
                  <a:schemeClr val="tx1"/>
                </a:solidFill>
              </a:rPr>
              <a:t>2</a:t>
            </a:r>
            <a:r>
              <a:rPr lang="en-US" b="1" dirty="0">
                <a:solidFill>
                  <a:schemeClr val="tx1"/>
                </a:solidFill>
              </a:rPr>
              <a:t>=0.76</a:t>
            </a:r>
          </a:p>
        </p:txBody>
      </p:sp>
    </p:spTree>
    <p:extLst>
      <p:ext uri="{BB962C8B-B14F-4D97-AF65-F5344CB8AC3E}">
        <p14:creationId xmlns:p14="http://schemas.microsoft.com/office/powerpoint/2010/main" val="16548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Rectangle 3">
            <a:extLst>
              <a:ext uri="{FF2B5EF4-FFF2-40B4-BE49-F238E27FC236}">
                <a16:creationId xmlns:a16="http://schemas.microsoft.com/office/drawing/2014/main" id="{B27A6B02-1BB0-4D35-8C17-CBE6528F4C0B}"/>
              </a:ext>
            </a:extLst>
          </p:cNvPr>
          <p:cNvSpPr/>
          <p:nvPr/>
        </p:nvSpPr>
        <p:spPr>
          <a:xfrm>
            <a:off x="4877166" y="749300"/>
            <a:ext cx="6798514" cy="3728013"/>
          </a:xfrm>
          <a:prstGeom prst="rect">
            <a:avLst/>
          </a:prstGeom>
          <a:solidFill>
            <a:schemeClr val="bg1"/>
          </a:solidFill>
          <a:ln w="12700">
            <a:solidFill>
              <a:srgbClr val="C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marL="346075" indent="-234950" fontAlgn="base">
              <a:lnSpc>
                <a:spcPct val="120000"/>
              </a:lnSpc>
              <a:buClr>
                <a:srgbClr val="C00000"/>
              </a:buClr>
              <a:tabLst>
                <a:tab pos="395288" algn="l"/>
                <a:tab pos="854075" algn="l"/>
                <a:tab pos="1374775" algn="l"/>
                <a:tab pos="1831975" algn="l"/>
              </a:tabLst>
              <a:defRPr/>
            </a:pPr>
            <a:r>
              <a:rPr lang="en-US" sz="1900" b="1" u="sng" kern="0" dirty="0">
                <a:solidFill>
                  <a:srgbClr val="080808"/>
                </a:solidFill>
              </a:rPr>
              <a:t>Key Messages</a:t>
            </a:r>
            <a:endParaRPr lang="en-US" sz="1200" b="1" kern="0" dirty="0">
              <a:solidFill>
                <a:srgbClr val="080808"/>
              </a:solidFill>
            </a:endParaRPr>
          </a:p>
          <a:p>
            <a:pPr marL="346075" lvl="1" indent="-234950">
              <a:lnSpc>
                <a:spcPct val="120000"/>
              </a:lnSpc>
              <a:spcAft>
                <a:spcPct val="50000"/>
              </a:spcAft>
              <a:buClr>
                <a:srgbClr val="C00000"/>
              </a:buClr>
              <a:buFont typeface="Wingdings" pitchFamily="2" charset="2"/>
              <a:buChar char="§"/>
              <a:tabLst>
                <a:tab pos="395288" algn="l"/>
                <a:tab pos="854075" algn="l"/>
                <a:tab pos="1374775" algn="l"/>
                <a:tab pos="1831975" algn="l"/>
              </a:tabLst>
              <a:defRPr/>
            </a:pPr>
            <a:r>
              <a:rPr lang="en-US" sz="1400" b="1" kern="0" dirty="0">
                <a:solidFill>
                  <a:srgbClr val="080808"/>
                </a:solidFill>
              </a:rPr>
              <a:t>Principal component analysis and linear regression can be used to develop a predictive model for IP.</a:t>
            </a:r>
          </a:p>
          <a:p>
            <a:pPr marL="346075" lvl="1" indent="-234950">
              <a:lnSpc>
                <a:spcPct val="120000"/>
              </a:lnSpc>
              <a:spcAft>
                <a:spcPct val="50000"/>
              </a:spcAft>
              <a:buClr>
                <a:srgbClr val="C00000"/>
              </a:buClr>
              <a:buFont typeface="Wingdings" pitchFamily="2" charset="2"/>
              <a:buChar char="§"/>
              <a:tabLst>
                <a:tab pos="395288" algn="l"/>
                <a:tab pos="854075" algn="l"/>
                <a:tab pos="1374775" algn="l"/>
                <a:tab pos="1831975" algn="l"/>
              </a:tabLst>
              <a:defRPr/>
            </a:pPr>
            <a:r>
              <a:rPr lang="en-US" sz="1400" b="1" kern="0" dirty="0">
                <a:solidFill>
                  <a:srgbClr val="080808"/>
                </a:solidFill>
              </a:rPr>
              <a:t>In this case, components with the most correlation to IP contribute to a better prediction model than do the first components with greatest variance.</a:t>
            </a:r>
          </a:p>
          <a:p>
            <a:pPr marL="346075" lvl="1" indent="-234950">
              <a:lnSpc>
                <a:spcPct val="120000"/>
              </a:lnSpc>
              <a:spcAft>
                <a:spcPct val="50000"/>
              </a:spcAft>
              <a:buClr>
                <a:srgbClr val="C00000"/>
              </a:buClr>
              <a:buFont typeface="Wingdings" pitchFamily="2" charset="2"/>
              <a:buChar char="§"/>
              <a:tabLst>
                <a:tab pos="395288" algn="l"/>
                <a:tab pos="854075" algn="l"/>
                <a:tab pos="1374775" algn="l"/>
                <a:tab pos="1831975" algn="l"/>
              </a:tabLst>
              <a:defRPr/>
            </a:pPr>
            <a:r>
              <a:rPr lang="en-US" sz="1400" b="1" kern="0" dirty="0">
                <a:solidFill>
                  <a:srgbClr val="080808"/>
                </a:solidFill>
              </a:rPr>
              <a:t>Thorough analysis and quality check on data are important before incorporating them into predictive model.</a:t>
            </a:r>
          </a:p>
          <a:p>
            <a:pPr marL="346075" lvl="1" indent="-234950">
              <a:lnSpc>
                <a:spcPct val="120000"/>
              </a:lnSpc>
              <a:spcAft>
                <a:spcPct val="50000"/>
              </a:spcAft>
              <a:buClr>
                <a:srgbClr val="C00000"/>
              </a:buClr>
              <a:buFont typeface="Wingdings" pitchFamily="2" charset="2"/>
              <a:buChar char="§"/>
              <a:tabLst>
                <a:tab pos="395288" algn="l"/>
                <a:tab pos="854075" algn="l"/>
                <a:tab pos="1374775" algn="l"/>
                <a:tab pos="1831975" algn="l"/>
              </a:tabLst>
              <a:defRPr/>
            </a:pPr>
            <a:r>
              <a:rPr lang="en-US" sz="1400" b="1" kern="0" dirty="0">
                <a:solidFill>
                  <a:srgbClr val="080808"/>
                </a:solidFill>
              </a:rPr>
              <a:t>The model can be used to predict future wells’ initial production in reservoir LT. </a:t>
            </a:r>
          </a:p>
          <a:p>
            <a:pPr marL="346075" lvl="1" indent="-234950">
              <a:lnSpc>
                <a:spcPct val="120000"/>
              </a:lnSpc>
              <a:spcAft>
                <a:spcPct val="50000"/>
              </a:spcAft>
              <a:buClr>
                <a:srgbClr val="C00000"/>
              </a:buClr>
              <a:buFont typeface="Wingdings" pitchFamily="2" charset="2"/>
              <a:buChar char="§"/>
              <a:tabLst>
                <a:tab pos="395288" algn="l"/>
                <a:tab pos="854075" algn="l"/>
                <a:tab pos="1374775" algn="l"/>
                <a:tab pos="1831975" algn="l"/>
              </a:tabLst>
              <a:defRPr/>
            </a:pPr>
            <a:r>
              <a:rPr lang="en-US" sz="1400" b="1" kern="0" dirty="0">
                <a:solidFill>
                  <a:srgbClr val="080808"/>
                </a:solidFill>
              </a:rPr>
              <a:t>Missing data should be handled with understanding the behavior of the parameters (Example, handling missing pressure data versus skin data)</a:t>
            </a:r>
          </a:p>
          <a:p>
            <a:pPr marL="346075" lvl="1" indent="-234950">
              <a:lnSpc>
                <a:spcPct val="120000"/>
              </a:lnSpc>
              <a:spcAft>
                <a:spcPct val="50000"/>
              </a:spcAft>
              <a:buClr>
                <a:srgbClr val="C00000"/>
              </a:buClr>
              <a:buFont typeface="Wingdings" pitchFamily="2" charset="2"/>
              <a:buChar char="§"/>
              <a:tabLst>
                <a:tab pos="395288" algn="l"/>
                <a:tab pos="854075" algn="l"/>
                <a:tab pos="1374775" algn="l"/>
                <a:tab pos="1831975" algn="l"/>
              </a:tabLst>
              <a:defRPr/>
            </a:pPr>
            <a:r>
              <a:rPr lang="en-US" sz="1400" b="1" kern="0" dirty="0">
                <a:solidFill>
                  <a:srgbClr val="080808"/>
                </a:solidFill>
              </a:rPr>
              <a:t>The more data samples in the training set, the more robust the prediction model. </a:t>
            </a:r>
          </a:p>
        </p:txBody>
      </p:sp>
      <p:sp>
        <p:nvSpPr>
          <p:cNvPr id="5" name="AutoShape 5">
            <a:extLst>
              <a:ext uri="{FF2B5EF4-FFF2-40B4-BE49-F238E27FC236}">
                <a16:creationId xmlns:a16="http://schemas.microsoft.com/office/drawing/2014/main" id="{2CF55B3D-D4D7-43FD-B20C-E6A22017E779}"/>
              </a:ext>
            </a:extLst>
          </p:cNvPr>
          <p:cNvSpPr>
            <a:spLocks noChangeArrowheads="1"/>
          </p:cNvSpPr>
          <p:nvPr/>
        </p:nvSpPr>
        <p:spPr bwMode="auto">
          <a:xfrm rot="5400000">
            <a:off x="2580809" y="2330691"/>
            <a:ext cx="3669361" cy="506580"/>
          </a:xfrm>
          <a:prstGeom prst="triangle">
            <a:avLst>
              <a:gd name="adj" fmla="val 50000"/>
            </a:avLst>
          </a:prstGeom>
          <a:solidFill>
            <a:schemeClr val="accent2"/>
          </a:solidFill>
          <a:ln w="9525">
            <a:solidFill>
              <a:srgbClr val="C00000"/>
            </a:solidFill>
            <a:miter lim="800000"/>
            <a:headEnd/>
            <a:tailEnd/>
          </a:ln>
          <a:effectLst>
            <a:outerShdw blurRad="50800" dist="38100" dir="2700000" algn="tl" rotWithShape="0">
              <a:prstClr val="black">
                <a:alpha val="40000"/>
              </a:prstClr>
            </a:outerShdw>
          </a:effectLst>
        </p:spPr>
        <p:txBody>
          <a:bodyPr wrap="none" anchor="ctr"/>
          <a:lstStyle/>
          <a:p>
            <a:pPr marL="115888" indent="-115888" defTabSz="457200">
              <a:lnSpc>
                <a:spcPct val="95000"/>
              </a:lnSpc>
              <a:spcAft>
                <a:spcPct val="20000"/>
              </a:spcAft>
            </a:pPr>
            <a:endParaRPr lang="en-US" b="1" u="sng" dirty="0">
              <a:solidFill>
                <a:srgbClr val="333333"/>
              </a:solidFill>
              <a:ea typeface="Verdana" pitchFamily="34" charset="0"/>
              <a:cs typeface="Verdana" pitchFamily="34" charset="0"/>
            </a:endParaRPr>
          </a:p>
        </p:txBody>
      </p:sp>
      <p:sp>
        <p:nvSpPr>
          <p:cNvPr id="6" name="Rectangle 5">
            <a:extLst>
              <a:ext uri="{FF2B5EF4-FFF2-40B4-BE49-F238E27FC236}">
                <a16:creationId xmlns:a16="http://schemas.microsoft.com/office/drawing/2014/main" id="{01709004-C60A-4565-A214-A9354A7D92C3}"/>
              </a:ext>
            </a:extLst>
          </p:cNvPr>
          <p:cNvSpPr/>
          <p:nvPr/>
        </p:nvSpPr>
        <p:spPr>
          <a:xfrm>
            <a:off x="531813" y="749300"/>
            <a:ext cx="3422000" cy="3728013"/>
          </a:xfrm>
          <a:prstGeom prst="rect">
            <a:avLst/>
          </a:prstGeom>
          <a:solidFill>
            <a:schemeClr val="bg1"/>
          </a:solidFill>
          <a:ln w="12700">
            <a:solidFill>
              <a:srgbClr val="C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marL="344488" indent="-225425" defTabSz="457200"/>
            <a:r>
              <a:rPr lang="en-US" sz="1900" b="1" u="sng" dirty="0">
                <a:solidFill>
                  <a:srgbClr val="333333"/>
                </a:solidFill>
              </a:rPr>
              <a:t>Discussion Topics</a:t>
            </a:r>
            <a:endParaRPr lang="en-US" sz="1400" b="1" dirty="0">
              <a:solidFill>
                <a:srgbClr val="333333"/>
              </a:solidFill>
              <a:cs typeface="Arial"/>
            </a:endParaRPr>
          </a:p>
          <a:p>
            <a:pPr marL="346075" lvl="1" indent="-234950" defTabSz="457200">
              <a:spcBef>
                <a:spcPts val="528"/>
              </a:spcBef>
              <a:spcAft>
                <a:spcPts val="528"/>
              </a:spcAft>
              <a:buClr>
                <a:srgbClr val="C00000"/>
              </a:buClr>
              <a:buFont typeface="Wingdings" pitchFamily="2" charset="2"/>
              <a:buChar char="§"/>
            </a:pPr>
            <a:r>
              <a:rPr lang="en-US" sz="1400" b="1" dirty="0">
                <a:solidFill>
                  <a:srgbClr val="333333"/>
                </a:solidFill>
                <a:cs typeface="Arial"/>
              </a:rPr>
              <a:t>Thesis description</a:t>
            </a:r>
          </a:p>
          <a:p>
            <a:pPr marL="346075" lvl="1" indent="-234950" defTabSz="457200">
              <a:spcBef>
                <a:spcPts val="528"/>
              </a:spcBef>
              <a:spcAft>
                <a:spcPts val="528"/>
              </a:spcAft>
              <a:buClr>
                <a:srgbClr val="C00000"/>
              </a:buClr>
              <a:buFont typeface="Wingdings" pitchFamily="2" charset="2"/>
              <a:buChar char="§"/>
            </a:pPr>
            <a:r>
              <a:rPr lang="en-US" sz="1400" b="1" dirty="0">
                <a:solidFill>
                  <a:srgbClr val="333333"/>
                </a:solidFill>
                <a:cs typeface="Arial"/>
              </a:rPr>
              <a:t>Methodology and workflow</a:t>
            </a:r>
          </a:p>
          <a:p>
            <a:pPr marL="346075" lvl="1" indent="-234950" defTabSz="457200">
              <a:spcBef>
                <a:spcPts val="528"/>
              </a:spcBef>
              <a:spcAft>
                <a:spcPts val="528"/>
              </a:spcAft>
              <a:buClr>
                <a:srgbClr val="C00000"/>
              </a:buClr>
              <a:buFont typeface="Wingdings" pitchFamily="2" charset="2"/>
              <a:buChar char="§"/>
            </a:pPr>
            <a:r>
              <a:rPr lang="en-US" sz="1400" b="1" dirty="0">
                <a:solidFill>
                  <a:srgbClr val="333333"/>
                </a:solidFill>
                <a:cs typeface="Arial"/>
              </a:rPr>
              <a:t>Predictive model</a:t>
            </a:r>
          </a:p>
          <a:p>
            <a:pPr marL="346075" lvl="1" indent="-234950" defTabSz="457200">
              <a:spcBef>
                <a:spcPts val="528"/>
              </a:spcBef>
              <a:spcAft>
                <a:spcPts val="528"/>
              </a:spcAft>
              <a:buClr>
                <a:srgbClr val="C00000"/>
              </a:buClr>
              <a:buFont typeface="Wingdings" pitchFamily="2" charset="2"/>
              <a:buChar char="§"/>
            </a:pPr>
            <a:r>
              <a:rPr lang="en-US" sz="1400" b="1" dirty="0">
                <a:solidFill>
                  <a:srgbClr val="333333"/>
                </a:solidFill>
                <a:cs typeface="Arial"/>
              </a:rPr>
              <a:t>Blind test</a:t>
            </a:r>
          </a:p>
        </p:txBody>
      </p:sp>
      <p:sp>
        <p:nvSpPr>
          <p:cNvPr id="7" name="Rectangle 6">
            <a:extLst>
              <a:ext uri="{FF2B5EF4-FFF2-40B4-BE49-F238E27FC236}">
                <a16:creationId xmlns:a16="http://schemas.microsoft.com/office/drawing/2014/main" id="{6E9646B2-DE2D-4F74-A722-A917A4FAA958}"/>
              </a:ext>
            </a:extLst>
          </p:cNvPr>
          <p:cNvSpPr/>
          <p:nvPr/>
        </p:nvSpPr>
        <p:spPr>
          <a:xfrm>
            <a:off x="531814" y="4932608"/>
            <a:ext cx="11172506" cy="1187520"/>
          </a:xfrm>
          <a:prstGeom prst="rect">
            <a:avLst/>
          </a:prstGeom>
          <a:solidFill>
            <a:schemeClr val="bg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119063" defTabSz="457200">
              <a:spcAft>
                <a:spcPts val="528"/>
              </a:spcAft>
              <a:buClr>
                <a:srgbClr val="C00000"/>
              </a:buClr>
            </a:pPr>
            <a:r>
              <a:rPr lang="en-US" sz="1900" b="1" u="sng" dirty="0">
                <a:solidFill>
                  <a:srgbClr val="333333"/>
                </a:solidFill>
                <a:cs typeface="Arial"/>
              </a:rPr>
              <a:t>Desired Outcomes</a:t>
            </a:r>
          </a:p>
          <a:p>
            <a:pPr marL="396875" lvl="1" indent="-285750" defTabSz="457200">
              <a:spcBef>
                <a:spcPts val="528"/>
              </a:spcBef>
              <a:spcAft>
                <a:spcPts val="528"/>
              </a:spcAft>
              <a:buClr>
                <a:srgbClr val="C00000"/>
              </a:buClr>
              <a:buFont typeface="Wingdings" panose="05000000000000000000" pitchFamily="2" charset="2"/>
              <a:buChar char="§"/>
            </a:pPr>
            <a:r>
              <a:rPr lang="en-US" sz="1400" b="1" dirty="0">
                <a:solidFill>
                  <a:srgbClr val="333333"/>
                </a:solidFill>
                <a:cs typeface="Arial"/>
              </a:rPr>
              <a:t>Highlighting the feasibility of data analytics in predicting oil production performance</a:t>
            </a:r>
          </a:p>
          <a:p>
            <a:pPr marL="396875" lvl="1" indent="-285750" defTabSz="457200">
              <a:spcBef>
                <a:spcPts val="528"/>
              </a:spcBef>
              <a:spcAft>
                <a:spcPts val="528"/>
              </a:spcAft>
              <a:buClr>
                <a:srgbClr val="C00000"/>
              </a:buClr>
              <a:buFont typeface="Wingdings" panose="05000000000000000000" pitchFamily="2" charset="2"/>
              <a:buChar char="§"/>
            </a:pPr>
            <a:r>
              <a:rPr lang="en-US" sz="1400" b="1" dirty="0">
                <a:solidFill>
                  <a:srgbClr val="333333"/>
                </a:solidFill>
                <a:cs typeface="Arial"/>
              </a:rPr>
              <a:t>Feedbacks from committee members</a:t>
            </a:r>
          </a:p>
        </p:txBody>
      </p:sp>
      <p:sp>
        <p:nvSpPr>
          <p:cNvPr id="8" name="AutoShape 5">
            <a:extLst>
              <a:ext uri="{FF2B5EF4-FFF2-40B4-BE49-F238E27FC236}">
                <a16:creationId xmlns:a16="http://schemas.microsoft.com/office/drawing/2014/main" id="{22551937-8291-4420-850F-E466BE3BB13C}"/>
              </a:ext>
            </a:extLst>
          </p:cNvPr>
          <p:cNvSpPr>
            <a:spLocks noChangeArrowheads="1"/>
          </p:cNvSpPr>
          <p:nvPr/>
        </p:nvSpPr>
        <p:spPr bwMode="auto">
          <a:xfrm rot="10800000">
            <a:off x="3359968" y="4619090"/>
            <a:ext cx="2111044" cy="222250"/>
          </a:xfrm>
          <a:prstGeom prst="triangle">
            <a:avLst>
              <a:gd name="adj" fmla="val 50000"/>
            </a:avLst>
          </a:prstGeom>
          <a:solidFill>
            <a:schemeClr val="accent2"/>
          </a:solidFill>
          <a:ln w="9525">
            <a:solidFill>
              <a:srgbClr val="C00000"/>
            </a:solidFill>
            <a:miter lim="800000"/>
            <a:headEnd/>
            <a:tailEnd/>
          </a:ln>
          <a:effectLst>
            <a:outerShdw blurRad="50800" dist="38100" dir="2700000" algn="tl" rotWithShape="0">
              <a:prstClr val="black">
                <a:alpha val="40000"/>
              </a:prstClr>
            </a:outerShdw>
          </a:effectLst>
        </p:spPr>
        <p:txBody>
          <a:bodyPr wrap="none" anchor="ctr"/>
          <a:lstStyle/>
          <a:p>
            <a:pPr marL="115888" indent="-115888" defTabSz="457200">
              <a:lnSpc>
                <a:spcPct val="95000"/>
              </a:lnSpc>
              <a:spcAft>
                <a:spcPct val="20000"/>
              </a:spcAft>
            </a:pPr>
            <a:endParaRPr lang="en-US" b="1" u="sng" dirty="0">
              <a:solidFill>
                <a:srgbClr val="333333"/>
              </a:solidFill>
              <a:ea typeface="Verdana" pitchFamily="34" charset="0"/>
              <a:cs typeface="Verdana" pitchFamily="34" charset="0"/>
            </a:endParaRPr>
          </a:p>
        </p:txBody>
      </p:sp>
    </p:spTree>
    <p:extLst>
      <p:ext uri="{BB962C8B-B14F-4D97-AF65-F5344CB8AC3E}">
        <p14:creationId xmlns:p14="http://schemas.microsoft.com/office/powerpoint/2010/main" val="1893178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Robustness Test</a:t>
            </a:r>
          </a:p>
        </p:txBody>
      </p:sp>
      <p:graphicFrame>
        <p:nvGraphicFramePr>
          <p:cNvPr id="4" name="Chart 3"/>
          <p:cNvGraphicFramePr>
            <a:graphicFrameLocks/>
          </p:cNvGraphicFramePr>
          <p:nvPr>
            <p:extLst>
              <p:ext uri="{D42A27DB-BD31-4B8C-83A1-F6EECF244321}">
                <p14:modId xmlns:p14="http://schemas.microsoft.com/office/powerpoint/2010/main" val="1808267417"/>
              </p:ext>
            </p:extLst>
          </p:nvPr>
        </p:nvGraphicFramePr>
        <p:xfrm>
          <a:off x="3990109" y="1295808"/>
          <a:ext cx="4581235" cy="38779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90740390"/>
              </p:ext>
            </p:extLst>
          </p:nvPr>
        </p:nvGraphicFramePr>
        <p:xfrm>
          <a:off x="523478" y="855374"/>
          <a:ext cx="736744" cy="5370500"/>
        </p:xfrm>
        <a:graphic>
          <a:graphicData uri="http://schemas.openxmlformats.org/drawingml/2006/table">
            <a:tbl>
              <a:tblPr>
                <a:tableStyleId>{5C22544A-7EE6-4342-B048-85BDC9FD1C3A}</a:tableStyleId>
              </a:tblPr>
              <a:tblGrid>
                <a:gridCol w="736744">
                  <a:extLst>
                    <a:ext uri="{9D8B030D-6E8A-4147-A177-3AD203B41FA5}">
                      <a16:colId xmlns:a16="http://schemas.microsoft.com/office/drawing/2014/main" val="20000"/>
                    </a:ext>
                  </a:extLst>
                </a:gridCol>
              </a:tblGrid>
              <a:tr h="478525">
                <a:tc>
                  <a:txBody>
                    <a:bodyPr/>
                    <a:lstStyle/>
                    <a:p>
                      <a:pPr algn="ctr" fontAlgn="b"/>
                      <a:r>
                        <a:rPr lang="en-US" sz="1000" u="none" strike="noStrike" dirty="0">
                          <a:effectLst/>
                        </a:rPr>
                        <a:t>Completion</a:t>
                      </a:r>
                      <a:br>
                        <a:rPr lang="en-US" sz="1000" u="none" strike="noStrike" dirty="0">
                          <a:effectLst/>
                        </a:rPr>
                      </a:br>
                      <a:r>
                        <a:rPr lang="en-US" sz="1000" u="none" strike="noStrike" dirty="0">
                          <a:effectLst/>
                        </a:rPr>
                        <a:t>Number</a:t>
                      </a:r>
                      <a:endParaRPr lang="en-US" sz="1000" b="1" i="0" u="none" strike="noStrike" dirty="0">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5679">
                <a:tc>
                  <a:txBody>
                    <a:bodyPr/>
                    <a:lstStyle/>
                    <a:p>
                      <a:pPr algn="ctr" fontAlgn="b"/>
                      <a:r>
                        <a:rPr lang="en-US" sz="1000" u="none" strike="noStrike">
                          <a:effectLst/>
                        </a:rPr>
                        <a:t>JRN001E</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5679">
                <a:tc>
                  <a:txBody>
                    <a:bodyPr/>
                    <a:lstStyle/>
                    <a:p>
                      <a:pPr algn="ctr" fontAlgn="b"/>
                      <a:r>
                        <a:rPr lang="en-US" sz="1000" u="none" strike="noStrike">
                          <a:effectLst/>
                        </a:rPr>
                        <a:t>JRN003</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5679">
                <a:tc>
                  <a:txBody>
                    <a:bodyPr/>
                    <a:lstStyle/>
                    <a:p>
                      <a:pPr algn="ctr" fontAlgn="b"/>
                      <a:r>
                        <a:rPr lang="en-US" sz="1000" u="none" strike="noStrike">
                          <a:effectLst/>
                        </a:rPr>
                        <a:t>JRN008</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5679">
                <a:tc>
                  <a:txBody>
                    <a:bodyPr/>
                    <a:lstStyle/>
                    <a:p>
                      <a:pPr algn="ctr" fontAlgn="b"/>
                      <a:r>
                        <a:rPr lang="en-US" sz="1000" u="none" strike="noStrike">
                          <a:effectLst/>
                        </a:rPr>
                        <a:t>JRN014</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5679">
                <a:tc>
                  <a:txBody>
                    <a:bodyPr/>
                    <a:lstStyle/>
                    <a:p>
                      <a:pPr algn="ctr" fontAlgn="b"/>
                      <a:r>
                        <a:rPr lang="en-US" sz="1000" u="none" strike="noStrike">
                          <a:effectLst/>
                        </a:rPr>
                        <a:t>JRN018</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5679">
                <a:tc>
                  <a:txBody>
                    <a:bodyPr/>
                    <a:lstStyle/>
                    <a:p>
                      <a:pPr algn="ctr" fontAlgn="b"/>
                      <a:r>
                        <a:rPr lang="en-US" sz="1000" u="none" strike="noStrike">
                          <a:effectLst/>
                        </a:rPr>
                        <a:t>JRN019</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5679">
                <a:tc>
                  <a:txBody>
                    <a:bodyPr/>
                    <a:lstStyle/>
                    <a:p>
                      <a:pPr algn="ctr" fontAlgn="b"/>
                      <a:r>
                        <a:rPr lang="en-US" sz="1000" u="none" strike="noStrike">
                          <a:effectLst/>
                        </a:rPr>
                        <a:t>JRN020</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5679">
                <a:tc>
                  <a:txBody>
                    <a:bodyPr/>
                    <a:lstStyle/>
                    <a:p>
                      <a:pPr algn="ctr" fontAlgn="b"/>
                      <a:r>
                        <a:rPr lang="en-US" sz="1000" u="none" strike="noStrike">
                          <a:effectLst/>
                        </a:rPr>
                        <a:t>JRN025D</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5679">
                <a:tc>
                  <a:txBody>
                    <a:bodyPr/>
                    <a:lstStyle/>
                    <a:p>
                      <a:pPr algn="ctr" fontAlgn="b"/>
                      <a:r>
                        <a:rPr lang="en-US" sz="1000" u="none" strike="noStrike">
                          <a:effectLst/>
                        </a:rPr>
                        <a:t>JRN026D</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5679">
                <a:tc>
                  <a:txBody>
                    <a:bodyPr/>
                    <a:lstStyle/>
                    <a:p>
                      <a:pPr algn="ctr" fontAlgn="b"/>
                      <a:r>
                        <a:rPr lang="en-US" sz="1000" u="none" strike="noStrike">
                          <a:effectLst/>
                        </a:rPr>
                        <a:t>JRN030</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5679">
                <a:tc>
                  <a:txBody>
                    <a:bodyPr/>
                    <a:lstStyle/>
                    <a:p>
                      <a:pPr algn="ctr" fontAlgn="b"/>
                      <a:r>
                        <a:rPr lang="en-US" sz="1000" u="none" strike="noStrike">
                          <a:effectLst/>
                        </a:rPr>
                        <a:t>JRN032D</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5679">
                <a:tc>
                  <a:txBody>
                    <a:bodyPr/>
                    <a:lstStyle/>
                    <a:p>
                      <a:pPr algn="ctr" fontAlgn="b"/>
                      <a:r>
                        <a:rPr lang="en-US" sz="1000" u="none" strike="noStrike">
                          <a:effectLst/>
                        </a:rPr>
                        <a:t>NHK243 </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95679">
                <a:tc>
                  <a:txBody>
                    <a:bodyPr/>
                    <a:lstStyle/>
                    <a:p>
                      <a:pPr algn="ctr" fontAlgn="b"/>
                      <a:r>
                        <a:rPr lang="en-US" sz="1000" u="none" strike="noStrike">
                          <a:effectLst/>
                        </a:rPr>
                        <a:t>NHK283D</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95679">
                <a:tc>
                  <a:txBody>
                    <a:bodyPr/>
                    <a:lstStyle/>
                    <a:p>
                      <a:pPr algn="ctr" fontAlgn="b"/>
                      <a:r>
                        <a:rPr lang="en-US" sz="1000" u="none" strike="noStrike">
                          <a:effectLst/>
                        </a:rPr>
                        <a:t>NHK309 </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95679">
                <a:tc>
                  <a:txBody>
                    <a:bodyPr/>
                    <a:lstStyle/>
                    <a:p>
                      <a:pPr algn="ctr" fontAlgn="b"/>
                      <a:r>
                        <a:rPr lang="en-US" sz="1000" u="none" strike="noStrike">
                          <a:effectLst/>
                        </a:rPr>
                        <a:t>NHK341 </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95679">
                <a:tc>
                  <a:txBody>
                    <a:bodyPr/>
                    <a:lstStyle/>
                    <a:p>
                      <a:pPr algn="ctr" fontAlgn="b"/>
                      <a:r>
                        <a:rPr lang="en-US" sz="1000" u="none" strike="noStrike">
                          <a:effectLst/>
                        </a:rPr>
                        <a:t>NHK343A</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95679">
                <a:tc>
                  <a:txBody>
                    <a:bodyPr/>
                    <a:lstStyle/>
                    <a:p>
                      <a:pPr algn="ctr" fontAlgn="b"/>
                      <a:r>
                        <a:rPr lang="en-US" sz="1000" u="none" strike="noStrike">
                          <a:effectLst/>
                        </a:rPr>
                        <a:t>NHK344 </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95679">
                <a:tc>
                  <a:txBody>
                    <a:bodyPr/>
                    <a:lstStyle/>
                    <a:p>
                      <a:pPr algn="ctr" fontAlgn="b"/>
                      <a:r>
                        <a:rPr lang="en-US" sz="1000" u="none" strike="noStrike">
                          <a:effectLst/>
                        </a:rPr>
                        <a:t>NHK347D</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195679">
                <a:tc>
                  <a:txBody>
                    <a:bodyPr/>
                    <a:lstStyle/>
                    <a:p>
                      <a:pPr algn="ctr" fontAlgn="b"/>
                      <a:r>
                        <a:rPr lang="en-US" sz="1000" u="none" strike="noStrike">
                          <a:effectLst/>
                        </a:rPr>
                        <a:t>NHK379 </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195679">
                <a:tc>
                  <a:txBody>
                    <a:bodyPr/>
                    <a:lstStyle/>
                    <a:p>
                      <a:pPr algn="ctr" fontAlgn="b"/>
                      <a:r>
                        <a:rPr lang="en-US" sz="1000" u="none" strike="noStrike">
                          <a:effectLst/>
                        </a:rPr>
                        <a:t>NHK387D</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r h="195679">
                <a:tc>
                  <a:txBody>
                    <a:bodyPr/>
                    <a:lstStyle/>
                    <a:p>
                      <a:pPr algn="ctr" fontAlgn="b"/>
                      <a:r>
                        <a:rPr lang="en-US" sz="1000" u="none" strike="noStrike">
                          <a:effectLst/>
                        </a:rPr>
                        <a:t>NHK392D</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1"/>
                  </a:ext>
                </a:extLst>
              </a:tr>
              <a:tr h="195679">
                <a:tc>
                  <a:txBody>
                    <a:bodyPr/>
                    <a:lstStyle/>
                    <a:p>
                      <a:pPr algn="ctr" fontAlgn="b"/>
                      <a:r>
                        <a:rPr lang="en-US" sz="1000" u="none" strike="noStrike">
                          <a:effectLst/>
                        </a:rPr>
                        <a:t>NHK396D</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
                  </a:ext>
                </a:extLst>
              </a:tr>
              <a:tr h="195679">
                <a:tc>
                  <a:txBody>
                    <a:bodyPr/>
                    <a:lstStyle/>
                    <a:p>
                      <a:pPr algn="ctr" fontAlgn="b"/>
                      <a:r>
                        <a:rPr lang="en-US" sz="1000" u="none" strike="noStrike">
                          <a:effectLst/>
                        </a:rPr>
                        <a:t>NHK457D</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3"/>
                  </a:ext>
                </a:extLst>
              </a:tr>
              <a:tr h="195679">
                <a:tc>
                  <a:txBody>
                    <a:bodyPr/>
                    <a:lstStyle/>
                    <a:p>
                      <a:pPr algn="ctr" fontAlgn="b"/>
                      <a:r>
                        <a:rPr lang="en-US" sz="1000" u="none" strike="noStrike">
                          <a:effectLst/>
                        </a:rPr>
                        <a:t>NHK476D</a:t>
                      </a:r>
                      <a:endParaRPr lang="en-US" sz="1000" b="1" i="0" u="none" strike="noStrike">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4"/>
                  </a:ext>
                </a:extLst>
              </a:tr>
              <a:tr h="195679">
                <a:tc>
                  <a:txBody>
                    <a:bodyPr/>
                    <a:lstStyle/>
                    <a:p>
                      <a:pPr algn="ctr" fontAlgn="b"/>
                      <a:r>
                        <a:rPr lang="en-US" sz="1000" u="none" strike="noStrike" dirty="0">
                          <a:effectLst/>
                        </a:rPr>
                        <a:t>NHK298E</a:t>
                      </a:r>
                      <a:endParaRPr lang="en-US" sz="1000" b="1" i="0" u="none" strike="noStrike" dirty="0">
                        <a:solidFill>
                          <a:srgbClr val="9C6500"/>
                        </a:solidFill>
                        <a:effectLst/>
                        <a:latin typeface="Calibri" panose="020F0502020204030204" pitchFamily="34" charset="0"/>
                      </a:endParaRPr>
                    </a:p>
                  </a:txBody>
                  <a:tcPr marL="8895" marR="8895" marT="889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07983189"/>
              </p:ext>
            </p:extLst>
          </p:nvPr>
        </p:nvGraphicFramePr>
        <p:xfrm>
          <a:off x="2607649" y="855374"/>
          <a:ext cx="812800" cy="187833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20000"/>
                    </a:ext>
                  </a:extLst>
                </a:gridCol>
              </a:tblGrid>
              <a:tr h="209550">
                <a:tc>
                  <a:txBody>
                    <a:bodyPr/>
                    <a:lstStyle/>
                    <a:p>
                      <a:pPr algn="ctr" fontAlgn="b"/>
                      <a:r>
                        <a:rPr lang="en-US" sz="1100" u="none" strike="noStrike" dirty="0">
                          <a:effectLst/>
                        </a:rPr>
                        <a:t>Completion</a:t>
                      </a:r>
                      <a:br>
                        <a:rPr lang="en-US" sz="1100" u="none" strike="noStrike" dirty="0">
                          <a:effectLst/>
                        </a:rPr>
                      </a:br>
                      <a:r>
                        <a:rPr lang="en-US" sz="1100" u="none" strike="noStrike" dirty="0">
                          <a:effectLst/>
                        </a:rPr>
                        <a:t>Number</a:t>
                      </a:r>
                      <a:endParaRPr lang="en-US" sz="1100" b="1" i="0" u="none" strike="noStrike" dirty="0">
                        <a:solidFill>
                          <a:srgbClr val="9C65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fontAlgn="b"/>
                      <a:r>
                        <a:rPr lang="en-US" sz="1100" u="none" strike="noStrike" dirty="0">
                          <a:effectLst/>
                        </a:rPr>
                        <a:t>JRN023D</a:t>
                      </a:r>
                      <a:endParaRPr lang="en-US" sz="1100" b="1" i="0" u="none" strike="noStrike" dirty="0">
                        <a:solidFill>
                          <a:srgbClr val="9C65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100" u="none" strike="noStrike" dirty="0">
                          <a:effectLst/>
                        </a:rPr>
                        <a:t>JRN002D</a:t>
                      </a:r>
                      <a:endParaRPr lang="en-US" sz="1100" b="1" i="0" u="none" strike="noStrike" dirty="0">
                        <a:solidFill>
                          <a:srgbClr val="9C65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100" u="none" strike="noStrike" dirty="0">
                          <a:effectLst/>
                        </a:rPr>
                        <a:t>JRN028</a:t>
                      </a:r>
                      <a:endParaRPr lang="en-US" sz="1100" b="1" i="0" u="none" strike="noStrike" dirty="0">
                        <a:solidFill>
                          <a:srgbClr val="9C65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100" u="none" strike="noStrike" dirty="0">
                          <a:effectLst/>
                        </a:rPr>
                        <a:t>NHK310D</a:t>
                      </a:r>
                      <a:endParaRPr lang="en-US" sz="1100" b="1" i="0" u="none" strike="noStrike" dirty="0">
                        <a:solidFill>
                          <a:srgbClr val="9C65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b"/>
                      <a:r>
                        <a:rPr lang="en-US" sz="1100" u="none" strike="noStrike" dirty="0">
                          <a:effectLst/>
                        </a:rPr>
                        <a:t>NHK328 </a:t>
                      </a:r>
                      <a:endParaRPr lang="en-US" sz="1100" b="1" i="0" u="none" strike="noStrike" dirty="0">
                        <a:solidFill>
                          <a:srgbClr val="9C65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b"/>
                      <a:r>
                        <a:rPr lang="en-US" sz="1100" u="none" strike="noStrike" dirty="0">
                          <a:effectLst/>
                        </a:rPr>
                        <a:t>NHK274 </a:t>
                      </a:r>
                      <a:endParaRPr lang="en-US" sz="1100" b="1" i="0" u="none" strike="noStrike" dirty="0">
                        <a:solidFill>
                          <a:srgbClr val="9C65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ctr" fontAlgn="b"/>
                      <a:r>
                        <a:rPr lang="en-US" sz="1100" b="0" i="0" u="none" strike="noStrike" dirty="0">
                          <a:solidFill>
                            <a:schemeClr val="tx1"/>
                          </a:solidFill>
                          <a:effectLst/>
                          <a:latin typeface="Calibri" panose="020F0502020204030204" pitchFamily="34" charset="0"/>
                        </a:rPr>
                        <a:t>NHK280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1383844"/>
                  </a:ext>
                </a:extLst>
              </a:tr>
              <a:tr h="190500">
                <a:tc>
                  <a:txBody>
                    <a:bodyPr/>
                    <a:lstStyle/>
                    <a:p>
                      <a:pPr algn="ctr" fontAlgn="b"/>
                      <a:r>
                        <a:rPr lang="en-US" sz="1100" u="none" strike="noStrike" dirty="0">
                          <a:effectLst/>
                        </a:rPr>
                        <a:t>NHK418 </a:t>
                      </a:r>
                      <a:endParaRPr lang="en-US" sz="1100" b="1" i="0" u="none" strike="noStrike" dirty="0">
                        <a:solidFill>
                          <a:srgbClr val="9C65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7" name="Rectangle 6"/>
          <p:cNvSpPr/>
          <p:nvPr/>
        </p:nvSpPr>
        <p:spPr>
          <a:xfrm>
            <a:off x="14936" y="532245"/>
            <a:ext cx="1933937" cy="43410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b="1" dirty="0">
                <a:solidFill>
                  <a:schemeClr val="tx1"/>
                </a:solidFill>
              </a:rPr>
              <a:t>Training data set (25)</a:t>
            </a:r>
          </a:p>
        </p:txBody>
      </p:sp>
      <p:sp>
        <p:nvSpPr>
          <p:cNvPr id="8" name="Rectangle 7"/>
          <p:cNvSpPr/>
          <p:nvPr/>
        </p:nvSpPr>
        <p:spPr>
          <a:xfrm>
            <a:off x="2195674" y="533399"/>
            <a:ext cx="1720544" cy="43410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b="1" dirty="0">
                <a:solidFill>
                  <a:schemeClr val="tx1"/>
                </a:solidFill>
              </a:rPr>
              <a:t>Testing data set (8)</a:t>
            </a:r>
          </a:p>
        </p:txBody>
      </p:sp>
      <p:sp>
        <p:nvSpPr>
          <p:cNvPr id="9" name="Rectangle 8"/>
          <p:cNvSpPr/>
          <p:nvPr/>
        </p:nvSpPr>
        <p:spPr>
          <a:xfrm>
            <a:off x="7019634" y="3815297"/>
            <a:ext cx="1487055" cy="43410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R</a:t>
            </a:r>
            <a:r>
              <a:rPr lang="en-US" b="1" baseline="30000" dirty="0">
                <a:solidFill>
                  <a:schemeClr val="tx1"/>
                </a:solidFill>
              </a:rPr>
              <a:t>2</a:t>
            </a:r>
            <a:r>
              <a:rPr lang="en-US" b="1" dirty="0">
                <a:solidFill>
                  <a:schemeClr val="tx1"/>
                </a:solidFill>
              </a:rPr>
              <a:t>=0.88</a:t>
            </a:r>
          </a:p>
        </p:txBody>
      </p:sp>
      <p:sp>
        <p:nvSpPr>
          <p:cNvPr id="10" name="Rectangle 9"/>
          <p:cNvSpPr/>
          <p:nvPr/>
        </p:nvSpPr>
        <p:spPr>
          <a:xfrm>
            <a:off x="8686796" y="1078753"/>
            <a:ext cx="3385131" cy="431528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The model couldn’t predict IP for the training set. Therefore, the training set of 25 samples may not be enough as a training data set </a:t>
            </a:r>
          </a:p>
        </p:txBody>
      </p:sp>
    </p:spTree>
    <p:extLst>
      <p:ext uri="{BB962C8B-B14F-4D97-AF65-F5344CB8AC3E}">
        <p14:creationId xmlns:p14="http://schemas.microsoft.com/office/powerpoint/2010/main" val="4179042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250E-B529-4BA6-8063-424B5A41EC05}"/>
              </a:ext>
            </a:extLst>
          </p:cNvPr>
          <p:cNvSpPr>
            <a:spLocks noGrp="1"/>
          </p:cNvSpPr>
          <p:nvPr>
            <p:ph type="title"/>
          </p:nvPr>
        </p:nvSpPr>
        <p:spPr/>
        <p:txBody>
          <a:bodyPr/>
          <a:lstStyle/>
          <a:p>
            <a:r>
              <a:rPr lang="en-US" dirty="0"/>
              <a:t>Uncertainties</a:t>
            </a:r>
          </a:p>
        </p:txBody>
      </p:sp>
      <p:sp>
        <p:nvSpPr>
          <p:cNvPr id="3" name="Content Placeholder 2">
            <a:extLst>
              <a:ext uri="{FF2B5EF4-FFF2-40B4-BE49-F238E27FC236}">
                <a16:creationId xmlns:a16="http://schemas.microsoft.com/office/drawing/2014/main" id="{F262C897-3FBE-4FA4-9C25-00D58944D069}"/>
              </a:ext>
            </a:extLst>
          </p:cNvPr>
          <p:cNvSpPr>
            <a:spLocks noGrp="1"/>
          </p:cNvSpPr>
          <p:nvPr>
            <p:ph idx="1"/>
          </p:nvPr>
        </p:nvSpPr>
        <p:spPr/>
        <p:txBody>
          <a:bodyPr/>
          <a:lstStyle/>
          <a:p>
            <a:r>
              <a:rPr lang="en-US" dirty="0"/>
              <a:t>Reservoir is not describe in detail (fault and natural fracture  system)</a:t>
            </a:r>
          </a:p>
          <a:p>
            <a:r>
              <a:rPr lang="en-US" dirty="0"/>
              <a:t>Drilling data</a:t>
            </a:r>
          </a:p>
          <a:p>
            <a:r>
              <a:rPr lang="en-US" dirty="0"/>
              <a:t>Detail of perforation</a:t>
            </a:r>
          </a:p>
          <a:p>
            <a:r>
              <a:rPr lang="en-US" dirty="0"/>
              <a:t>Wellbore damage (skin)</a:t>
            </a:r>
          </a:p>
          <a:p>
            <a:r>
              <a:rPr lang="en-US" dirty="0"/>
              <a:t>Surface and downhole operation</a:t>
            </a:r>
          </a:p>
          <a:p>
            <a:endParaRPr lang="en-US" dirty="0"/>
          </a:p>
        </p:txBody>
      </p:sp>
    </p:spTree>
    <p:extLst>
      <p:ext uri="{BB962C8B-B14F-4D97-AF65-F5344CB8AC3E}">
        <p14:creationId xmlns:p14="http://schemas.microsoft.com/office/powerpoint/2010/main" val="1405299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346075" lvl="1" indent="-234950">
              <a:lnSpc>
                <a:spcPct val="120000"/>
              </a:lnSpc>
              <a:spcBef>
                <a:spcPct val="0"/>
              </a:spcBef>
              <a:spcAft>
                <a:spcPct val="50000"/>
              </a:spcAft>
              <a:buFont typeface="Wingdings" pitchFamily="2" charset="2"/>
              <a:buChar char="§"/>
              <a:tabLst>
                <a:tab pos="395288" algn="l"/>
                <a:tab pos="854075" algn="l"/>
                <a:tab pos="1374775" algn="l"/>
                <a:tab pos="1831975" algn="l"/>
              </a:tabLst>
              <a:defRPr/>
            </a:pPr>
            <a:r>
              <a:rPr lang="en-US" sz="2000" b="1" kern="0" dirty="0">
                <a:solidFill>
                  <a:srgbClr val="080808"/>
                </a:solidFill>
              </a:rPr>
              <a:t>Principal component analysis and linear regression can be used to develop a prediction model for IP.</a:t>
            </a:r>
          </a:p>
          <a:p>
            <a:pPr marL="346075" lvl="1" indent="-234950">
              <a:lnSpc>
                <a:spcPct val="120000"/>
              </a:lnSpc>
              <a:spcBef>
                <a:spcPct val="0"/>
              </a:spcBef>
              <a:spcAft>
                <a:spcPct val="50000"/>
              </a:spcAft>
              <a:buFont typeface="Wingdings" pitchFamily="2" charset="2"/>
              <a:buChar char="§"/>
              <a:tabLst>
                <a:tab pos="395288" algn="l"/>
                <a:tab pos="854075" algn="l"/>
                <a:tab pos="1374775" algn="l"/>
                <a:tab pos="1831975" algn="l"/>
              </a:tabLst>
              <a:defRPr/>
            </a:pPr>
            <a:r>
              <a:rPr lang="en-US" sz="2000" b="1" kern="0" dirty="0">
                <a:solidFill>
                  <a:srgbClr val="080808"/>
                </a:solidFill>
              </a:rPr>
              <a:t>In this case, components with the most correlation to IP contribute to a better prediction model than do the first components with greatest variance.</a:t>
            </a:r>
          </a:p>
          <a:p>
            <a:pPr marL="346075" lvl="1" indent="-234950">
              <a:lnSpc>
                <a:spcPct val="120000"/>
              </a:lnSpc>
              <a:spcBef>
                <a:spcPct val="0"/>
              </a:spcBef>
              <a:spcAft>
                <a:spcPct val="50000"/>
              </a:spcAft>
              <a:buFont typeface="Wingdings" pitchFamily="2" charset="2"/>
              <a:buChar char="§"/>
              <a:tabLst>
                <a:tab pos="395288" algn="l"/>
                <a:tab pos="854075" algn="l"/>
                <a:tab pos="1374775" algn="l"/>
                <a:tab pos="1831975" algn="l"/>
              </a:tabLst>
              <a:defRPr/>
            </a:pPr>
            <a:r>
              <a:rPr lang="en-US" sz="2000" b="1" kern="0" dirty="0">
                <a:solidFill>
                  <a:srgbClr val="080808"/>
                </a:solidFill>
              </a:rPr>
              <a:t>Thorough analysis and quality check on data are important before incorporate them into prediction model.</a:t>
            </a:r>
          </a:p>
          <a:p>
            <a:pPr marL="346075" lvl="1" indent="-234950">
              <a:lnSpc>
                <a:spcPct val="120000"/>
              </a:lnSpc>
              <a:spcBef>
                <a:spcPct val="0"/>
              </a:spcBef>
              <a:spcAft>
                <a:spcPct val="50000"/>
              </a:spcAft>
              <a:buFont typeface="Wingdings" pitchFamily="2" charset="2"/>
              <a:buChar char="§"/>
              <a:tabLst>
                <a:tab pos="395288" algn="l"/>
                <a:tab pos="854075" algn="l"/>
                <a:tab pos="1374775" algn="l"/>
                <a:tab pos="1831975" algn="l"/>
              </a:tabLst>
              <a:defRPr/>
            </a:pPr>
            <a:r>
              <a:rPr lang="en-US" sz="2000" b="1" kern="0" dirty="0">
                <a:solidFill>
                  <a:srgbClr val="080808"/>
                </a:solidFill>
              </a:rPr>
              <a:t>The model can be used to predict future wells’ initial production. </a:t>
            </a:r>
          </a:p>
          <a:p>
            <a:pPr marL="346075" lvl="1" indent="-234950">
              <a:lnSpc>
                <a:spcPct val="120000"/>
              </a:lnSpc>
              <a:spcBef>
                <a:spcPct val="0"/>
              </a:spcBef>
              <a:spcAft>
                <a:spcPct val="50000"/>
              </a:spcAft>
              <a:buFont typeface="Wingdings" pitchFamily="2" charset="2"/>
              <a:buChar char="§"/>
              <a:tabLst>
                <a:tab pos="395288" algn="l"/>
                <a:tab pos="854075" algn="l"/>
                <a:tab pos="1374775" algn="l"/>
                <a:tab pos="1831975" algn="l"/>
              </a:tabLst>
              <a:defRPr/>
            </a:pPr>
            <a:r>
              <a:rPr lang="en-US" sz="2000" b="1" kern="0" dirty="0">
                <a:solidFill>
                  <a:srgbClr val="080808"/>
                </a:solidFill>
              </a:rPr>
              <a:t>Missing data should be handled with understanding the behavior of the parameters (Example, handling missing pressure data versus skin data)</a:t>
            </a:r>
          </a:p>
          <a:p>
            <a:pPr marL="346075" lvl="1" indent="-234950">
              <a:lnSpc>
                <a:spcPct val="120000"/>
              </a:lnSpc>
              <a:spcBef>
                <a:spcPct val="0"/>
              </a:spcBef>
              <a:spcAft>
                <a:spcPct val="50000"/>
              </a:spcAft>
              <a:buFont typeface="Wingdings" pitchFamily="2" charset="2"/>
              <a:buChar char="§"/>
              <a:tabLst>
                <a:tab pos="395288" algn="l"/>
                <a:tab pos="854075" algn="l"/>
                <a:tab pos="1374775" algn="l"/>
                <a:tab pos="1831975" algn="l"/>
              </a:tabLst>
              <a:defRPr/>
            </a:pPr>
            <a:r>
              <a:rPr lang="en-US" sz="2000" b="1" kern="0" dirty="0">
                <a:solidFill>
                  <a:srgbClr val="080808"/>
                </a:solidFill>
              </a:rPr>
              <a:t>The more data samples in the training set, the more robust the prediction model. </a:t>
            </a:r>
          </a:p>
          <a:p>
            <a:endParaRPr lang="en-US" sz="2000" dirty="0"/>
          </a:p>
        </p:txBody>
      </p:sp>
    </p:spTree>
    <p:extLst>
      <p:ext uri="{BB962C8B-B14F-4D97-AF65-F5344CB8AC3E}">
        <p14:creationId xmlns:p14="http://schemas.microsoft.com/office/powerpoint/2010/main" val="519944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01FF-FA73-44F8-BDA6-DAEBBF8AC910}"/>
              </a:ext>
            </a:extLst>
          </p:cNvPr>
          <p:cNvSpPr>
            <a:spLocks noGrp="1"/>
          </p:cNvSpPr>
          <p:nvPr>
            <p:ph type="title"/>
          </p:nvPr>
        </p:nvSpPr>
        <p:spPr/>
        <p:txBody>
          <a:bodyPr/>
          <a:lstStyle/>
          <a:p>
            <a:r>
              <a:rPr lang="en-US" dirty="0"/>
              <a:t>New Approaches Brought into The Thesis</a:t>
            </a:r>
          </a:p>
        </p:txBody>
      </p:sp>
      <p:sp>
        <p:nvSpPr>
          <p:cNvPr id="3" name="Content Placeholder 2">
            <a:extLst>
              <a:ext uri="{FF2B5EF4-FFF2-40B4-BE49-F238E27FC236}">
                <a16:creationId xmlns:a16="http://schemas.microsoft.com/office/drawing/2014/main" id="{416D11DF-CC8A-4445-803C-3D5305E1CD65}"/>
              </a:ext>
            </a:extLst>
          </p:cNvPr>
          <p:cNvSpPr>
            <a:spLocks noGrp="1"/>
          </p:cNvSpPr>
          <p:nvPr>
            <p:ph idx="1"/>
          </p:nvPr>
        </p:nvSpPr>
        <p:spPr>
          <a:xfrm>
            <a:off x="445294" y="1818626"/>
            <a:ext cx="11301412" cy="3220748"/>
          </a:xfrm>
        </p:spPr>
        <p:txBody>
          <a:bodyPr/>
          <a:lstStyle/>
          <a:p>
            <a:r>
              <a:rPr lang="en-US" sz="3200" b="1" dirty="0"/>
              <a:t>Utilizing SIBHP trends coupled with reservoir drive mechanisms to correlate for missing data.</a:t>
            </a:r>
          </a:p>
          <a:p>
            <a:r>
              <a:rPr lang="en-US" sz="3200" b="1" dirty="0"/>
              <a:t>Comparing different methods to select components for a better predictive model. </a:t>
            </a:r>
          </a:p>
        </p:txBody>
      </p:sp>
    </p:spTree>
    <p:extLst>
      <p:ext uri="{BB962C8B-B14F-4D97-AF65-F5344CB8AC3E}">
        <p14:creationId xmlns:p14="http://schemas.microsoft.com/office/powerpoint/2010/main" val="345204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39" y="2563677"/>
            <a:ext cx="11301412" cy="676275"/>
          </a:xfrm>
        </p:spPr>
        <p:txBody>
          <a:bodyPr/>
          <a:lstStyle/>
          <a:p>
            <a:r>
              <a:rPr lang="en-US" dirty="0"/>
              <a:t>Backup</a:t>
            </a:r>
          </a:p>
        </p:txBody>
      </p:sp>
    </p:spTree>
    <p:extLst>
      <p:ext uri="{BB962C8B-B14F-4D97-AF65-F5344CB8AC3E}">
        <p14:creationId xmlns:p14="http://schemas.microsoft.com/office/powerpoint/2010/main" val="4046785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Eigenvectors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2014191"/>
              </p:ext>
            </p:extLst>
          </p:nvPr>
        </p:nvGraphicFramePr>
        <p:xfrm>
          <a:off x="531813" y="852488"/>
          <a:ext cx="11301412" cy="23435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264640392"/>
              </p:ext>
            </p:extLst>
          </p:nvPr>
        </p:nvGraphicFramePr>
        <p:xfrm>
          <a:off x="531812" y="3299234"/>
          <a:ext cx="11301413" cy="2526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15485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Eigenvectors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4651833"/>
              </p:ext>
            </p:extLst>
          </p:nvPr>
        </p:nvGraphicFramePr>
        <p:xfrm>
          <a:off x="401185" y="634772"/>
          <a:ext cx="11301412" cy="26048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4039042555"/>
              </p:ext>
            </p:extLst>
          </p:nvPr>
        </p:nvGraphicFramePr>
        <p:xfrm>
          <a:off x="401185" y="3413761"/>
          <a:ext cx="11301412" cy="23863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7128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Eigenvectors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5026806"/>
              </p:ext>
            </p:extLst>
          </p:nvPr>
        </p:nvGraphicFramePr>
        <p:xfrm>
          <a:off x="322808" y="861196"/>
          <a:ext cx="11301412" cy="28225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152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Thesis Description</a:t>
            </a:r>
          </a:p>
        </p:txBody>
      </p:sp>
      <p:sp>
        <p:nvSpPr>
          <p:cNvPr id="3" name="Content Placeholder 2"/>
          <p:cNvSpPr>
            <a:spLocks noGrp="1"/>
          </p:cNvSpPr>
          <p:nvPr>
            <p:ph idx="1"/>
          </p:nvPr>
        </p:nvSpPr>
        <p:spPr/>
        <p:txBody>
          <a:bodyPr/>
          <a:lstStyle/>
          <a:p>
            <a:r>
              <a:rPr lang="en-US" dirty="0"/>
              <a:t>This thesis is the application of data analytical techniques namely principal component analysis and linear regression to predict initial production (IP) in a tight oil reservoir.</a:t>
            </a:r>
          </a:p>
          <a:p>
            <a:r>
              <a:rPr lang="en-US" dirty="0"/>
              <a:t>The reservoir model and field measurements (pressure transient test, PVT, completion, production, etc.) have been provided by the operator.</a:t>
            </a:r>
          </a:p>
          <a:p>
            <a:r>
              <a:rPr lang="en-US" dirty="0"/>
              <a:t>Data has been quality checked and analyzed to construct a data sheet. Then algorithms are carried out to develop a predictive model.</a:t>
            </a:r>
          </a:p>
          <a:p>
            <a:r>
              <a:rPr lang="en-US" dirty="0"/>
              <a:t>The model accuracy is about 76% for the set of data sample.</a:t>
            </a:r>
          </a:p>
          <a:p>
            <a:r>
              <a:rPr lang="en-US" dirty="0"/>
              <a:t>3 wells without being included in the model development has used for a blind test to confirm the reliability of the prediction.</a:t>
            </a:r>
          </a:p>
        </p:txBody>
      </p:sp>
    </p:spTree>
    <p:extLst>
      <p:ext uri="{BB962C8B-B14F-4D97-AF65-F5344CB8AC3E}">
        <p14:creationId xmlns:p14="http://schemas.microsoft.com/office/powerpoint/2010/main" val="365947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J Production on Structure Map and Permeability Map </a:t>
            </a:r>
          </a:p>
        </p:txBody>
      </p:sp>
      <p:pic>
        <p:nvPicPr>
          <p:cNvPr id="7"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10086" r="14575"/>
          <a:stretch/>
        </p:blipFill>
        <p:spPr bwMode="auto">
          <a:xfrm>
            <a:off x="4585412" y="1145218"/>
            <a:ext cx="4149285" cy="519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765521" y="1145219"/>
            <a:ext cx="3321976" cy="44743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High production rate wells tend to be located close to the faults.</a:t>
            </a:r>
          </a:p>
          <a:p>
            <a:pPr marL="285750" indent="-285750">
              <a:buFont typeface="Arial" panose="020B0604020202020204" pitchFamily="34" charset="0"/>
              <a:buChar char="•"/>
            </a:pPr>
            <a:r>
              <a:rPr lang="en-US" sz="1600" b="1" dirty="0">
                <a:solidFill>
                  <a:schemeClr val="tx1"/>
                </a:solidFill>
              </a:rPr>
              <a:t>Small producers close to the faults might be interfered by the great producers. </a:t>
            </a:r>
          </a:p>
          <a:p>
            <a:pPr marL="285750" indent="-285750">
              <a:buFont typeface="Arial" panose="020B0604020202020204" pitchFamily="34" charset="0"/>
              <a:buChar char="•"/>
            </a:pPr>
            <a:r>
              <a:rPr lang="en-US" sz="1600" b="1" dirty="0">
                <a:solidFill>
                  <a:schemeClr val="tx1"/>
                </a:solidFill>
              </a:rPr>
              <a:t>Some good to moderate permeable locations yields good productions.</a:t>
            </a:r>
          </a:p>
          <a:p>
            <a:pPr marL="285750" indent="-285750">
              <a:buFont typeface="Arial" panose="020B0604020202020204" pitchFamily="34" charset="0"/>
              <a:buChar char="•"/>
            </a:pPr>
            <a:r>
              <a:rPr lang="en-US" sz="1600" b="1" dirty="0">
                <a:solidFill>
                  <a:schemeClr val="tx1"/>
                </a:solidFill>
              </a:rPr>
              <a:t>Some wells are in good permeability area but production is low (J5, J47). The production may be affected strongly by other parameters (operations or other reservoir properties which haven’t been considered).</a:t>
            </a:r>
          </a:p>
          <a:p>
            <a:pPr marL="285750" indent="-285750">
              <a:buFont typeface="Arial" panose="020B0604020202020204" pitchFamily="34" charset="0"/>
              <a:buChar char="•"/>
            </a:pPr>
            <a:endParaRPr lang="en-US" b="1" dirty="0">
              <a:solidFill>
                <a:schemeClr val="tx1"/>
              </a:solidFill>
            </a:endParaRPr>
          </a:p>
        </p:txBody>
      </p:sp>
      <p:graphicFrame>
        <p:nvGraphicFramePr>
          <p:cNvPr id="9" name="Content Placeholder 3"/>
          <p:cNvGraphicFramePr>
            <a:graphicFrameLocks/>
          </p:cNvGraphicFramePr>
          <p:nvPr>
            <p:extLst>
              <p:ext uri="{D42A27DB-BD31-4B8C-83A1-F6EECF244321}">
                <p14:modId xmlns:p14="http://schemas.microsoft.com/office/powerpoint/2010/main" val="73051729"/>
              </p:ext>
            </p:extLst>
          </p:nvPr>
        </p:nvGraphicFramePr>
        <p:xfrm>
          <a:off x="113802" y="599572"/>
          <a:ext cx="4344987" cy="5649149"/>
        </p:xfrm>
        <a:graphic>
          <a:graphicData uri="http://schemas.openxmlformats.org/drawingml/2006/table">
            <a:tbl>
              <a:tblPr firstRow="1" bandRow="1">
                <a:tableStyleId>{5C22544A-7EE6-4342-B048-85BDC9FD1C3A}</a:tableStyleId>
              </a:tblPr>
              <a:tblGrid>
                <a:gridCol w="3181669">
                  <a:extLst>
                    <a:ext uri="{9D8B030D-6E8A-4147-A177-3AD203B41FA5}">
                      <a16:colId xmlns:a16="http://schemas.microsoft.com/office/drawing/2014/main" val="20000"/>
                    </a:ext>
                  </a:extLst>
                </a:gridCol>
                <a:gridCol w="1163318">
                  <a:extLst>
                    <a:ext uri="{9D8B030D-6E8A-4147-A177-3AD203B41FA5}">
                      <a16:colId xmlns:a16="http://schemas.microsoft.com/office/drawing/2014/main" val="20001"/>
                    </a:ext>
                  </a:extLst>
                </a:gridCol>
              </a:tblGrid>
              <a:tr h="262526">
                <a:tc gridSpan="2">
                  <a:txBody>
                    <a:bodyPr/>
                    <a:lstStyle/>
                    <a:p>
                      <a:pPr algn="ctr"/>
                      <a:r>
                        <a:rPr lang="en-US" sz="1400" baseline="0" dirty="0"/>
                        <a:t>Reservoir Property</a:t>
                      </a:r>
                      <a:endParaRPr lang="en-US" sz="1400" dirty="0"/>
                    </a:p>
                  </a:txBody>
                  <a:tcPr marL="71562" marR="71562" marT="34300" marB="34300"/>
                </a:tc>
                <a:tc hMerge="1">
                  <a:txBody>
                    <a:bodyPr/>
                    <a:lstStyle/>
                    <a:p>
                      <a:endParaRPr lang="en-US" sz="1400" dirty="0"/>
                    </a:p>
                  </a:txBody>
                  <a:tcPr marL="71562" marR="71562" marT="34300" marB="34300"/>
                </a:tc>
                <a:extLst>
                  <a:ext uri="{0D108BD9-81ED-4DB2-BD59-A6C34878D82A}">
                    <a16:rowId xmlns:a16="http://schemas.microsoft.com/office/drawing/2014/main" val="10000"/>
                  </a:ext>
                </a:extLst>
              </a:tr>
              <a:tr h="2785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t>Top of the </a:t>
                      </a:r>
                      <a:r>
                        <a:rPr lang="en-US" sz="1400" b="0" baseline="0" dirty="0"/>
                        <a:t>reservoir (</a:t>
                      </a:r>
                      <a:r>
                        <a:rPr lang="en-US" sz="1400" b="0" baseline="0" dirty="0" err="1"/>
                        <a:t>ft</a:t>
                      </a:r>
                      <a:r>
                        <a:rPr lang="en-US" sz="1400" b="0" baseline="0" dirty="0"/>
                        <a:t>)</a:t>
                      </a:r>
                      <a:endParaRPr lang="en-US" sz="1400" b="0" dirty="0"/>
                    </a:p>
                  </a:txBody>
                  <a:tcPr marL="71562" marR="71562" marT="34300" marB="34300"/>
                </a:tc>
                <a:tc>
                  <a:txBody>
                    <a:bodyPr/>
                    <a:lstStyle/>
                    <a:p>
                      <a:r>
                        <a:rPr lang="en-US" sz="1400" b="0" dirty="0"/>
                        <a:t>9219</a:t>
                      </a:r>
                    </a:p>
                  </a:txBody>
                  <a:tcPr marL="71562" marR="71562" marT="34300" marB="34300"/>
                </a:tc>
                <a:extLst>
                  <a:ext uri="{0D108BD9-81ED-4DB2-BD59-A6C34878D82A}">
                    <a16:rowId xmlns:a16="http://schemas.microsoft.com/office/drawing/2014/main" val="10001"/>
                  </a:ext>
                </a:extLst>
              </a:tr>
              <a:tr h="2785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t>Gross</a:t>
                      </a:r>
                      <a:r>
                        <a:rPr lang="en-US" sz="1400" b="0" baseline="0" dirty="0"/>
                        <a:t> t</a:t>
                      </a:r>
                      <a:r>
                        <a:rPr lang="en-US" sz="1400" b="0" dirty="0"/>
                        <a:t>hickness</a:t>
                      </a:r>
                      <a:r>
                        <a:rPr lang="en-US" sz="1400" b="0" baseline="0" dirty="0"/>
                        <a:t> of the formation (</a:t>
                      </a:r>
                      <a:r>
                        <a:rPr lang="en-US" sz="1400" b="0" baseline="0" dirty="0" err="1"/>
                        <a:t>ft</a:t>
                      </a:r>
                      <a:r>
                        <a:rPr lang="en-US" sz="1400" b="0" baseline="0" dirty="0"/>
                        <a:t>)</a:t>
                      </a:r>
                      <a:endParaRPr lang="en-US" sz="1400" b="0" dirty="0"/>
                    </a:p>
                  </a:txBody>
                  <a:tcPr marL="71562" marR="71562" marT="34300" marB="34300">
                    <a:solidFill>
                      <a:srgbClr val="E9EDF4"/>
                    </a:solidFill>
                  </a:tcPr>
                </a:tc>
                <a:tc>
                  <a:txBody>
                    <a:bodyPr/>
                    <a:lstStyle/>
                    <a:p>
                      <a:r>
                        <a:rPr lang="en-US" sz="1400" b="0" dirty="0"/>
                        <a:t>262</a:t>
                      </a:r>
                    </a:p>
                  </a:txBody>
                  <a:tcPr marL="71562" marR="71562" marT="34300" marB="34300"/>
                </a:tc>
                <a:extLst>
                  <a:ext uri="{0D108BD9-81ED-4DB2-BD59-A6C34878D82A}">
                    <a16:rowId xmlns:a16="http://schemas.microsoft.com/office/drawing/2014/main" val="10002"/>
                  </a:ext>
                </a:extLst>
              </a:tr>
              <a:tr h="2785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t>Original OWC</a:t>
                      </a:r>
                      <a:r>
                        <a:rPr lang="en-US" sz="1400" b="0" baseline="0" dirty="0"/>
                        <a:t> (ft)</a:t>
                      </a:r>
                      <a:endParaRPr lang="en-US" sz="1400" b="0" dirty="0"/>
                    </a:p>
                  </a:txBody>
                  <a:tcPr marL="71562" marR="71562" marT="34300" marB="34300"/>
                </a:tc>
                <a:tc>
                  <a:txBody>
                    <a:bodyPr/>
                    <a:lstStyle/>
                    <a:p>
                      <a:r>
                        <a:rPr lang="en-US" sz="1400" b="0" dirty="0"/>
                        <a:t>10,007</a:t>
                      </a:r>
                    </a:p>
                  </a:txBody>
                  <a:tcPr marL="71562" marR="71562" marT="34300" marB="34300"/>
                </a:tc>
                <a:extLst>
                  <a:ext uri="{0D108BD9-81ED-4DB2-BD59-A6C34878D82A}">
                    <a16:rowId xmlns:a16="http://schemas.microsoft.com/office/drawing/2014/main" val="10003"/>
                  </a:ext>
                </a:extLst>
              </a:tr>
              <a:tr h="2785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t>Original</a:t>
                      </a:r>
                      <a:r>
                        <a:rPr lang="en-US" sz="1400" b="0" baseline="0" dirty="0"/>
                        <a:t> GOC (ft)</a:t>
                      </a:r>
                      <a:endParaRPr lang="en-US" sz="1400" b="0" dirty="0"/>
                    </a:p>
                  </a:txBody>
                  <a:tcPr marL="71562" marR="71562" marT="34300" marB="34300"/>
                </a:tc>
                <a:tc>
                  <a:txBody>
                    <a:bodyPr/>
                    <a:lstStyle/>
                    <a:p>
                      <a:r>
                        <a:rPr lang="en-US" sz="1400" b="0" dirty="0"/>
                        <a:t>9449</a:t>
                      </a:r>
                    </a:p>
                  </a:txBody>
                  <a:tcPr marL="71562" marR="71562" marT="34300" marB="34300"/>
                </a:tc>
                <a:extLst>
                  <a:ext uri="{0D108BD9-81ED-4DB2-BD59-A6C34878D82A}">
                    <a16:rowId xmlns:a16="http://schemas.microsoft.com/office/drawing/2014/main" val="10004"/>
                  </a:ext>
                </a:extLst>
              </a:tr>
              <a:tr h="6140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Permeability (</a:t>
                      </a:r>
                      <a:r>
                        <a:rPr lang="en-US" sz="1400" dirty="0" err="1"/>
                        <a:t>mD</a:t>
                      </a:r>
                      <a:r>
                        <a:rPr lang="en-US" sz="1400"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baseline="0" dirty="0"/>
                        <a:t>Well tests</a:t>
                      </a:r>
                      <a:r>
                        <a:rPr lang="en-US" sz="1400" baseline="0" dirty="0"/>
                        <a:t> (JRN008, JRN024, JRN001, JRN002, JRN003)</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baseline="0" dirty="0"/>
                        <a:t>Petrel map </a:t>
                      </a:r>
                      <a:endParaRPr lang="en-US" sz="1400" b="1" dirty="0"/>
                    </a:p>
                  </a:txBody>
                  <a:tcPr marL="71562" marR="71562" marT="34300" marB="34300"/>
                </a:tc>
                <a:tc>
                  <a:txBody>
                    <a:bodyPr/>
                    <a:lstStyle/>
                    <a:p>
                      <a:endParaRPr lang="en-US" sz="1400" b="0" dirty="0"/>
                    </a:p>
                    <a:p>
                      <a:r>
                        <a:rPr lang="en-US" sz="1400" b="0" dirty="0"/>
                        <a:t>1.1</a:t>
                      </a:r>
                      <a:r>
                        <a:rPr lang="en-US" sz="1400" b="0" baseline="0" dirty="0"/>
                        <a:t> – 20</a:t>
                      </a:r>
                    </a:p>
                    <a:p>
                      <a:r>
                        <a:rPr lang="en-US" sz="1400" b="0" baseline="0" dirty="0"/>
                        <a:t>20 – 80</a:t>
                      </a:r>
                      <a:endParaRPr lang="en-US" sz="1400" b="0" dirty="0"/>
                    </a:p>
                  </a:txBody>
                  <a:tcPr marL="71562" marR="71562" marT="34300" marB="34300"/>
                </a:tc>
                <a:extLst>
                  <a:ext uri="{0D108BD9-81ED-4DB2-BD59-A6C34878D82A}">
                    <a16:rowId xmlns:a16="http://schemas.microsoft.com/office/drawing/2014/main" val="10005"/>
                  </a:ext>
                </a:extLst>
              </a:tr>
              <a:tr h="244315">
                <a:tc>
                  <a:txBody>
                    <a:bodyPr/>
                    <a:lstStyle/>
                    <a:p>
                      <a:r>
                        <a:rPr lang="en-US" sz="1400" dirty="0"/>
                        <a:t>Porosity</a:t>
                      </a:r>
                      <a:r>
                        <a:rPr lang="en-US" sz="1400" baseline="0" dirty="0"/>
                        <a:t> (fraction)</a:t>
                      </a:r>
                      <a:endParaRPr lang="en-US" sz="1400" dirty="0"/>
                    </a:p>
                  </a:txBody>
                  <a:tcPr marL="71562" marR="71562" marT="34300" marB="34300"/>
                </a:tc>
                <a:tc>
                  <a:txBody>
                    <a:bodyPr/>
                    <a:lstStyle/>
                    <a:p>
                      <a:r>
                        <a:rPr lang="en-US" sz="1400" dirty="0"/>
                        <a:t>0.12</a:t>
                      </a:r>
                      <a:r>
                        <a:rPr lang="en-US" sz="1400" baseline="0" dirty="0"/>
                        <a:t> </a:t>
                      </a:r>
                      <a:r>
                        <a:rPr lang="en-US" sz="1400" b="0" baseline="0" dirty="0"/>
                        <a:t>–</a:t>
                      </a:r>
                      <a:r>
                        <a:rPr lang="en-US" sz="1400" baseline="0" dirty="0"/>
                        <a:t> 0.15</a:t>
                      </a:r>
                      <a:endParaRPr lang="en-US" sz="1400" dirty="0"/>
                    </a:p>
                  </a:txBody>
                  <a:tcPr marL="71562" marR="71562" marT="34300" marB="34300"/>
                </a:tc>
                <a:extLst>
                  <a:ext uri="{0D108BD9-81ED-4DB2-BD59-A6C34878D82A}">
                    <a16:rowId xmlns:a16="http://schemas.microsoft.com/office/drawing/2014/main" val="10006"/>
                  </a:ext>
                </a:extLst>
              </a:tr>
              <a:tr h="245117">
                <a:tc>
                  <a:txBody>
                    <a:bodyPr/>
                    <a:lstStyle/>
                    <a:p>
                      <a:r>
                        <a:rPr lang="en-US" sz="1400" dirty="0"/>
                        <a:t>Oil viscosity (</a:t>
                      </a:r>
                      <a:r>
                        <a:rPr lang="en-US" sz="1400" dirty="0" err="1"/>
                        <a:t>cP</a:t>
                      </a:r>
                      <a:r>
                        <a:rPr lang="en-US" sz="1400" dirty="0"/>
                        <a:t>)</a:t>
                      </a:r>
                    </a:p>
                  </a:txBody>
                  <a:tcPr marL="71562" marR="71562" marT="34300" marB="34300"/>
                </a:tc>
                <a:tc>
                  <a:txBody>
                    <a:bodyPr/>
                    <a:lstStyle/>
                    <a:p>
                      <a:r>
                        <a:rPr lang="en-US" sz="1400" dirty="0"/>
                        <a:t>0.23</a:t>
                      </a:r>
                      <a:r>
                        <a:rPr lang="en-US" sz="1400" baseline="0" dirty="0"/>
                        <a:t> – 0.25 </a:t>
                      </a:r>
                      <a:endParaRPr lang="en-US" sz="1400" dirty="0"/>
                    </a:p>
                  </a:txBody>
                  <a:tcPr marL="71562" marR="71562" marT="34300" marB="34300"/>
                </a:tc>
                <a:extLst>
                  <a:ext uri="{0D108BD9-81ED-4DB2-BD59-A6C34878D82A}">
                    <a16:rowId xmlns:a16="http://schemas.microsoft.com/office/drawing/2014/main" val="10007"/>
                  </a:ext>
                </a:extLst>
              </a:tr>
              <a:tr h="284349">
                <a:tc>
                  <a:txBody>
                    <a:bodyPr/>
                    <a:lstStyle/>
                    <a:p>
                      <a:r>
                        <a:rPr lang="en-US" sz="1400" dirty="0"/>
                        <a:t>Bo</a:t>
                      </a:r>
                      <a:r>
                        <a:rPr lang="en-US" sz="1400" baseline="0" dirty="0"/>
                        <a:t> (oil formation volume factor) (RB/STB)</a:t>
                      </a:r>
                      <a:endParaRPr lang="en-US" sz="1400" dirty="0"/>
                    </a:p>
                  </a:txBody>
                  <a:tcPr marL="71562" marR="71562" marT="34300" marB="34300"/>
                </a:tc>
                <a:tc>
                  <a:txBody>
                    <a:bodyPr/>
                    <a:lstStyle/>
                    <a:p>
                      <a:r>
                        <a:rPr lang="en-US" sz="1400" dirty="0"/>
                        <a:t>1.69</a:t>
                      </a:r>
                      <a:r>
                        <a:rPr lang="en-US" sz="1400" baseline="0" dirty="0"/>
                        <a:t> – 1.75</a:t>
                      </a:r>
                      <a:endParaRPr lang="en-US" sz="1400" dirty="0"/>
                    </a:p>
                  </a:txBody>
                  <a:tcPr marL="71562" marR="71562" marT="34300" marB="34300"/>
                </a:tc>
                <a:extLst>
                  <a:ext uri="{0D108BD9-81ED-4DB2-BD59-A6C34878D82A}">
                    <a16:rowId xmlns:a16="http://schemas.microsoft.com/office/drawing/2014/main" val="10008"/>
                  </a:ext>
                </a:extLst>
              </a:tr>
              <a:tr h="244315">
                <a:tc gridSpan="2">
                  <a:txBody>
                    <a:bodyPr/>
                    <a:lstStyle/>
                    <a:p>
                      <a:pPr algn="ctr"/>
                      <a:r>
                        <a:rPr lang="en-US" sz="1400" b="1" kern="1200" baseline="0" dirty="0">
                          <a:solidFill>
                            <a:schemeClr val="lt1"/>
                          </a:solidFill>
                          <a:latin typeface="+mn-lt"/>
                          <a:ea typeface="+mn-ea"/>
                          <a:cs typeface="+mn-cs"/>
                        </a:rPr>
                        <a:t>Reservoir Data</a:t>
                      </a:r>
                    </a:p>
                  </a:txBody>
                  <a:tcPr marL="71562" marR="71562" marT="34300" marB="34300">
                    <a:solidFill>
                      <a:schemeClr val="accent1"/>
                    </a:solidFill>
                  </a:tcPr>
                </a:tc>
                <a:tc hMerge="1">
                  <a:txBody>
                    <a:bodyPr/>
                    <a:lstStyle/>
                    <a:p>
                      <a:endParaRPr lang="en-US" sz="1400" dirty="0"/>
                    </a:p>
                  </a:txBody>
                  <a:tcPr marL="71562" marR="71562" marT="34300" marB="34300">
                    <a:solidFill>
                      <a:schemeClr val="accent1"/>
                    </a:solidFill>
                  </a:tcPr>
                </a:tc>
                <a:extLst>
                  <a:ext uri="{0D108BD9-81ED-4DB2-BD59-A6C34878D82A}">
                    <a16:rowId xmlns:a16="http://schemas.microsoft.com/office/drawing/2014/main" val="10009"/>
                  </a:ext>
                </a:extLst>
              </a:tr>
              <a:tr h="244315">
                <a:tc>
                  <a:txBody>
                    <a:bodyPr/>
                    <a:lstStyle/>
                    <a:p>
                      <a:r>
                        <a:rPr lang="en-US" sz="1400" kern="1200" baseline="0" dirty="0">
                          <a:solidFill>
                            <a:schemeClr val="dk1"/>
                          </a:solidFill>
                          <a:latin typeface="+mn-lt"/>
                          <a:ea typeface="+mn-ea"/>
                          <a:cs typeface="+mn-cs"/>
                        </a:rPr>
                        <a:t>Initial GOR (</a:t>
                      </a:r>
                      <a:r>
                        <a:rPr lang="en-US" sz="1400" kern="1200" baseline="0" dirty="0" err="1">
                          <a:solidFill>
                            <a:schemeClr val="dk1"/>
                          </a:solidFill>
                          <a:latin typeface="+mn-lt"/>
                          <a:ea typeface="+mn-ea"/>
                          <a:cs typeface="+mn-cs"/>
                        </a:rPr>
                        <a:t>scf</a:t>
                      </a:r>
                      <a:r>
                        <a:rPr lang="en-US" sz="1400" kern="1200" baseline="0" dirty="0">
                          <a:solidFill>
                            <a:schemeClr val="dk1"/>
                          </a:solidFill>
                          <a:latin typeface="+mn-lt"/>
                          <a:ea typeface="+mn-ea"/>
                          <a:cs typeface="+mn-cs"/>
                        </a:rPr>
                        <a:t>/</a:t>
                      </a:r>
                      <a:r>
                        <a:rPr lang="en-US" sz="1400" kern="1200" baseline="0" dirty="0" err="1">
                          <a:solidFill>
                            <a:schemeClr val="dk1"/>
                          </a:solidFill>
                          <a:latin typeface="+mn-lt"/>
                          <a:ea typeface="+mn-ea"/>
                          <a:cs typeface="+mn-cs"/>
                        </a:rPr>
                        <a:t>stb</a:t>
                      </a:r>
                      <a:r>
                        <a:rPr lang="en-US" sz="1400" kern="1200" baseline="0" dirty="0">
                          <a:solidFill>
                            <a:schemeClr val="dk1"/>
                          </a:solidFill>
                          <a:latin typeface="+mn-lt"/>
                          <a:ea typeface="+mn-ea"/>
                          <a:cs typeface="+mn-cs"/>
                        </a:rPr>
                        <a:t>)</a:t>
                      </a:r>
                    </a:p>
                  </a:txBody>
                  <a:tcPr marL="71562" marR="71562" marT="34300" marB="34300">
                    <a:solidFill>
                      <a:srgbClr val="E9EDF4"/>
                    </a:solidFill>
                  </a:tcPr>
                </a:tc>
                <a:tc>
                  <a:txBody>
                    <a:bodyPr/>
                    <a:lstStyle/>
                    <a:p>
                      <a:r>
                        <a:rPr lang="en-US" sz="1400" kern="1200" baseline="0" dirty="0">
                          <a:solidFill>
                            <a:schemeClr val="dk1"/>
                          </a:solidFill>
                          <a:latin typeface="+mn-lt"/>
                          <a:ea typeface="+mn-ea"/>
                          <a:cs typeface="+mn-cs"/>
                        </a:rPr>
                        <a:t>1068</a:t>
                      </a:r>
                    </a:p>
                  </a:txBody>
                  <a:tcPr marL="71562" marR="71562" marT="34300" marB="34300">
                    <a:solidFill>
                      <a:srgbClr val="E9EDF4"/>
                    </a:solidFill>
                  </a:tcPr>
                </a:tc>
                <a:extLst>
                  <a:ext uri="{0D108BD9-81ED-4DB2-BD59-A6C34878D82A}">
                    <a16:rowId xmlns:a16="http://schemas.microsoft.com/office/drawing/2014/main" val="10010"/>
                  </a:ext>
                </a:extLst>
              </a:tr>
              <a:tr h="244315">
                <a:tc>
                  <a:txBody>
                    <a:bodyPr/>
                    <a:lstStyle/>
                    <a:p>
                      <a:r>
                        <a:rPr lang="en-US" sz="1400" kern="1200" baseline="0" dirty="0">
                          <a:solidFill>
                            <a:schemeClr val="dk1"/>
                          </a:solidFill>
                          <a:latin typeface="+mn-lt"/>
                          <a:ea typeface="+mn-ea"/>
                          <a:cs typeface="+mn-cs"/>
                        </a:rPr>
                        <a:t>Current GOR (</a:t>
                      </a:r>
                      <a:r>
                        <a:rPr lang="en-US" sz="1400" kern="1200" baseline="0" dirty="0" err="1">
                          <a:solidFill>
                            <a:schemeClr val="dk1"/>
                          </a:solidFill>
                          <a:latin typeface="+mn-lt"/>
                          <a:ea typeface="+mn-ea"/>
                          <a:cs typeface="+mn-cs"/>
                        </a:rPr>
                        <a:t>scf</a:t>
                      </a:r>
                      <a:r>
                        <a:rPr lang="en-US" sz="1400" kern="1200" baseline="0" dirty="0">
                          <a:solidFill>
                            <a:schemeClr val="dk1"/>
                          </a:solidFill>
                          <a:latin typeface="+mn-lt"/>
                          <a:ea typeface="+mn-ea"/>
                          <a:cs typeface="+mn-cs"/>
                        </a:rPr>
                        <a:t>/</a:t>
                      </a:r>
                      <a:r>
                        <a:rPr lang="en-US" sz="1400" kern="1200" baseline="0" dirty="0" err="1">
                          <a:solidFill>
                            <a:schemeClr val="dk1"/>
                          </a:solidFill>
                          <a:latin typeface="+mn-lt"/>
                          <a:ea typeface="+mn-ea"/>
                          <a:cs typeface="+mn-cs"/>
                        </a:rPr>
                        <a:t>stb</a:t>
                      </a:r>
                      <a:r>
                        <a:rPr lang="en-US" sz="1400" kern="1200" baseline="0" dirty="0">
                          <a:solidFill>
                            <a:schemeClr val="dk1"/>
                          </a:solidFill>
                          <a:latin typeface="+mn-lt"/>
                          <a:ea typeface="+mn-ea"/>
                          <a:cs typeface="+mn-cs"/>
                        </a:rPr>
                        <a:t>)</a:t>
                      </a:r>
                    </a:p>
                  </a:txBody>
                  <a:tcPr marL="71562" marR="71562" marT="34300" marB="34300">
                    <a:solidFill>
                      <a:srgbClr val="D0D8E8"/>
                    </a:solidFill>
                  </a:tcPr>
                </a:tc>
                <a:tc>
                  <a:txBody>
                    <a:bodyPr/>
                    <a:lstStyle/>
                    <a:p>
                      <a:r>
                        <a:rPr lang="en-US" sz="1400" kern="1200" baseline="0" dirty="0">
                          <a:solidFill>
                            <a:schemeClr val="dk1"/>
                          </a:solidFill>
                          <a:latin typeface="+mn-lt"/>
                          <a:ea typeface="+mn-ea"/>
                          <a:cs typeface="+mn-cs"/>
                        </a:rPr>
                        <a:t>3147</a:t>
                      </a:r>
                    </a:p>
                  </a:txBody>
                  <a:tcPr marL="71562" marR="71562" marT="34300" marB="34300">
                    <a:solidFill>
                      <a:srgbClr val="D0D8E8"/>
                    </a:solidFill>
                  </a:tcPr>
                </a:tc>
                <a:extLst>
                  <a:ext uri="{0D108BD9-81ED-4DB2-BD59-A6C34878D82A}">
                    <a16:rowId xmlns:a16="http://schemas.microsoft.com/office/drawing/2014/main" val="10011"/>
                  </a:ext>
                </a:extLst>
              </a:tr>
              <a:tr h="244315">
                <a:tc>
                  <a:txBody>
                    <a:bodyPr/>
                    <a:lstStyle/>
                    <a:p>
                      <a:r>
                        <a:rPr lang="en-US" sz="1400" kern="1200" baseline="0" dirty="0">
                          <a:solidFill>
                            <a:schemeClr val="dk1"/>
                          </a:solidFill>
                          <a:latin typeface="+mn-lt"/>
                          <a:ea typeface="+mn-ea"/>
                          <a:cs typeface="+mn-cs"/>
                        </a:rPr>
                        <a:t>Current water-cut (%)</a:t>
                      </a:r>
                    </a:p>
                  </a:txBody>
                  <a:tcPr marL="71562" marR="71562" marT="34300" marB="34300">
                    <a:solidFill>
                      <a:srgbClr val="E9EDF4"/>
                    </a:solidFill>
                  </a:tcPr>
                </a:tc>
                <a:tc>
                  <a:txBody>
                    <a:bodyPr/>
                    <a:lstStyle/>
                    <a:p>
                      <a:r>
                        <a:rPr lang="en-US" sz="1400" kern="1200" baseline="0" dirty="0">
                          <a:solidFill>
                            <a:schemeClr val="dk1"/>
                          </a:solidFill>
                          <a:latin typeface="+mn-lt"/>
                          <a:ea typeface="+mn-ea"/>
                          <a:cs typeface="+mn-cs"/>
                        </a:rPr>
                        <a:t>11</a:t>
                      </a:r>
                    </a:p>
                  </a:txBody>
                  <a:tcPr marL="71562" marR="71562" marT="34300" marB="34300">
                    <a:solidFill>
                      <a:srgbClr val="E9EDF4"/>
                    </a:solidFill>
                  </a:tcPr>
                </a:tc>
                <a:extLst>
                  <a:ext uri="{0D108BD9-81ED-4DB2-BD59-A6C34878D82A}">
                    <a16:rowId xmlns:a16="http://schemas.microsoft.com/office/drawing/2014/main" val="10012"/>
                  </a:ext>
                </a:extLst>
              </a:tr>
              <a:tr h="244315">
                <a:tc>
                  <a:txBody>
                    <a:bodyPr/>
                    <a:lstStyle/>
                    <a:p>
                      <a:r>
                        <a:rPr lang="en-US" sz="1400" kern="1200" baseline="0" dirty="0">
                          <a:solidFill>
                            <a:schemeClr val="dk1"/>
                          </a:solidFill>
                          <a:latin typeface="+mn-lt"/>
                          <a:ea typeface="+mn-ea"/>
                          <a:cs typeface="+mn-cs"/>
                        </a:rPr>
                        <a:t>First production </a:t>
                      </a:r>
                    </a:p>
                  </a:txBody>
                  <a:tcPr marL="71562" marR="71562" marT="34300" marB="34300">
                    <a:solidFill>
                      <a:srgbClr val="D0D8E8"/>
                    </a:solidFill>
                  </a:tcPr>
                </a:tc>
                <a:tc>
                  <a:txBody>
                    <a:bodyPr/>
                    <a:lstStyle/>
                    <a:p>
                      <a:r>
                        <a:rPr lang="en-US" sz="1400" kern="1200" baseline="0" dirty="0">
                          <a:solidFill>
                            <a:schemeClr val="dk1"/>
                          </a:solidFill>
                          <a:latin typeface="+mn-lt"/>
                          <a:ea typeface="+mn-ea"/>
                          <a:cs typeface="+mn-cs"/>
                        </a:rPr>
                        <a:t>May 1972</a:t>
                      </a:r>
                    </a:p>
                  </a:txBody>
                  <a:tcPr marL="71562" marR="71562" marT="34300" marB="34300">
                    <a:solidFill>
                      <a:srgbClr val="D0D8E8"/>
                    </a:solidFill>
                  </a:tcPr>
                </a:tc>
                <a:extLst>
                  <a:ext uri="{0D108BD9-81ED-4DB2-BD59-A6C34878D82A}">
                    <a16:rowId xmlns:a16="http://schemas.microsoft.com/office/drawing/2014/main" val="10013"/>
                  </a:ext>
                </a:extLst>
              </a:tr>
              <a:tr h="244315">
                <a:tc>
                  <a:txBody>
                    <a:bodyPr/>
                    <a:lstStyle/>
                    <a:p>
                      <a:r>
                        <a:rPr lang="en-US" sz="1400" kern="1200" baseline="0" dirty="0">
                          <a:solidFill>
                            <a:schemeClr val="dk1"/>
                          </a:solidFill>
                          <a:latin typeface="+mn-lt"/>
                          <a:ea typeface="+mn-ea"/>
                          <a:cs typeface="+mn-cs"/>
                        </a:rPr>
                        <a:t>Initial reservoir pressure (psi)</a:t>
                      </a:r>
                    </a:p>
                  </a:txBody>
                  <a:tcPr marL="71562" marR="71562" marT="34300" marB="34300">
                    <a:solidFill>
                      <a:srgbClr val="E9EDF4"/>
                    </a:solidFill>
                  </a:tcPr>
                </a:tc>
                <a:tc>
                  <a:txBody>
                    <a:bodyPr/>
                    <a:lstStyle/>
                    <a:p>
                      <a:r>
                        <a:rPr lang="en-US" sz="1400" kern="1200" baseline="0" dirty="0">
                          <a:solidFill>
                            <a:schemeClr val="dk1"/>
                          </a:solidFill>
                          <a:latin typeface="+mn-lt"/>
                          <a:ea typeface="+mn-ea"/>
                          <a:cs typeface="+mn-cs"/>
                        </a:rPr>
                        <a:t>4500 </a:t>
                      </a:r>
                    </a:p>
                  </a:txBody>
                  <a:tcPr marL="71562" marR="71562" marT="34300" marB="34300">
                    <a:solidFill>
                      <a:srgbClr val="E9EDF4"/>
                    </a:solidFill>
                  </a:tcPr>
                </a:tc>
                <a:extLst>
                  <a:ext uri="{0D108BD9-81ED-4DB2-BD59-A6C34878D82A}">
                    <a16:rowId xmlns:a16="http://schemas.microsoft.com/office/drawing/2014/main" val="10014"/>
                  </a:ext>
                </a:extLst>
              </a:tr>
              <a:tr h="244315">
                <a:tc>
                  <a:txBody>
                    <a:bodyPr/>
                    <a:lstStyle/>
                    <a:p>
                      <a:r>
                        <a:rPr lang="en-US" sz="1400" kern="1200" baseline="0" dirty="0">
                          <a:solidFill>
                            <a:schemeClr val="dk1"/>
                          </a:solidFill>
                          <a:latin typeface="+mn-lt"/>
                          <a:ea typeface="+mn-ea"/>
                          <a:cs typeface="+mn-cs"/>
                        </a:rPr>
                        <a:t>Current reservoir pressure (psi) (most recent data)</a:t>
                      </a:r>
                    </a:p>
                  </a:txBody>
                  <a:tcPr marL="71562" marR="71562" marT="34300" marB="34300">
                    <a:solidFill>
                      <a:srgbClr val="E9EDF4"/>
                    </a:solidFill>
                  </a:tcPr>
                </a:tc>
                <a:tc>
                  <a:txBody>
                    <a:bodyPr/>
                    <a:lstStyle/>
                    <a:p>
                      <a:r>
                        <a:rPr lang="en-US" sz="1400" kern="1200" baseline="0" dirty="0">
                          <a:solidFill>
                            <a:schemeClr val="dk1"/>
                          </a:solidFill>
                          <a:latin typeface="+mn-lt"/>
                          <a:ea typeface="+mn-ea"/>
                          <a:cs typeface="+mn-cs"/>
                        </a:rPr>
                        <a:t>2500</a:t>
                      </a:r>
                    </a:p>
                  </a:txBody>
                  <a:tcPr marL="71562" marR="71562" marT="34300" marB="34300">
                    <a:solidFill>
                      <a:srgbClr val="E9EDF4"/>
                    </a:solidFill>
                  </a:tcPr>
                </a:tc>
                <a:extLst>
                  <a:ext uri="{0D108BD9-81ED-4DB2-BD59-A6C34878D82A}">
                    <a16:rowId xmlns:a16="http://schemas.microsoft.com/office/drawing/2014/main" val="10015"/>
                  </a:ext>
                </a:extLst>
              </a:tr>
              <a:tr h="244315">
                <a:tc>
                  <a:txBody>
                    <a:bodyPr/>
                    <a:lstStyle/>
                    <a:p>
                      <a:r>
                        <a:rPr lang="en-US" sz="1400" kern="1200" baseline="0" dirty="0">
                          <a:solidFill>
                            <a:schemeClr val="dk1"/>
                          </a:solidFill>
                          <a:latin typeface="+mn-lt"/>
                          <a:ea typeface="+mn-ea"/>
                          <a:cs typeface="+mn-cs"/>
                        </a:rPr>
                        <a:t>Water injection period </a:t>
                      </a:r>
                    </a:p>
                  </a:txBody>
                  <a:tcPr marL="71562" marR="71562" marT="34300" marB="34300">
                    <a:solidFill>
                      <a:srgbClr val="D0D8E8"/>
                    </a:solidFill>
                  </a:tcPr>
                </a:tc>
                <a:tc>
                  <a:txBody>
                    <a:bodyPr/>
                    <a:lstStyle/>
                    <a:p>
                      <a:r>
                        <a:rPr lang="en-US" sz="1400" kern="1200" baseline="0" dirty="0">
                          <a:solidFill>
                            <a:schemeClr val="dk1"/>
                          </a:solidFill>
                          <a:latin typeface="+mn-lt"/>
                          <a:ea typeface="+mn-ea"/>
                          <a:cs typeface="+mn-cs"/>
                        </a:rPr>
                        <a:t>1984 – 2018</a:t>
                      </a:r>
                    </a:p>
                  </a:txBody>
                  <a:tcPr marL="71562" marR="71562" marT="34300" marB="34300">
                    <a:solidFill>
                      <a:srgbClr val="D0D8E8"/>
                    </a:solidFill>
                  </a:tcPr>
                </a:tc>
                <a:extLst>
                  <a:ext uri="{0D108BD9-81ED-4DB2-BD59-A6C34878D82A}">
                    <a16:rowId xmlns:a16="http://schemas.microsoft.com/office/drawing/2014/main" val="10016"/>
                  </a:ext>
                </a:extLst>
              </a:tr>
            </a:tbl>
          </a:graphicData>
        </a:graphic>
      </p:graphicFrame>
      <p:sp>
        <p:nvSpPr>
          <p:cNvPr id="6" name="Rectangle 5">
            <a:extLst>
              <a:ext uri="{FF2B5EF4-FFF2-40B4-BE49-F238E27FC236}">
                <a16:creationId xmlns:a16="http://schemas.microsoft.com/office/drawing/2014/main" id="{7AD327E4-F477-42B5-AD77-9876D9C662C9}"/>
              </a:ext>
            </a:extLst>
          </p:cNvPr>
          <p:cNvSpPr/>
          <p:nvPr/>
        </p:nvSpPr>
        <p:spPr>
          <a:xfrm>
            <a:off x="4942893" y="735984"/>
            <a:ext cx="3857046" cy="71909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b="1" dirty="0">
                <a:solidFill>
                  <a:schemeClr val="tx1"/>
                </a:solidFill>
              </a:rPr>
              <a:t>Cum. Oil Production on Permeability Map </a:t>
            </a:r>
          </a:p>
          <a:p>
            <a:pPr marL="285750" indent="-285750">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4765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J Production (LT Reservoir)</a:t>
            </a:r>
          </a:p>
        </p:txBody>
      </p:sp>
      <p:graphicFrame>
        <p:nvGraphicFramePr>
          <p:cNvPr id="4" name="Content Placeholder 3">
            <a:extLst>
              <a:ext uri="{FF2B5EF4-FFF2-40B4-BE49-F238E27FC236}">
                <a16:creationId xmlns:a16="http://schemas.microsoft.com/office/drawing/2014/main" id="{00000000-0008-0000-0300-00001A000000}"/>
              </a:ext>
            </a:extLst>
          </p:cNvPr>
          <p:cNvGraphicFramePr>
            <a:graphicFrameLocks noGrp="1"/>
          </p:cNvGraphicFramePr>
          <p:nvPr>
            <p:ph idx="1"/>
            <p:extLst>
              <p:ext uri="{D42A27DB-BD31-4B8C-83A1-F6EECF244321}">
                <p14:modId xmlns:p14="http://schemas.microsoft.com/office/powerpoint/2010/main" val="2879919677"/>
              </p:ext>
            </p:extLst>
          </p:nvPr>
        </p:nvGraphicFramePr>
        <p:xfrm>
          <a:off x="1201782" y="1898831"/>
          <a:ext cx="9420951" cy="431582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831101" y="750809"/>
            <a:ext cx="10702835" cy="114802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Some infill wells help provide incremental production while some others contribute very little to field performance.</a:t>
            </a:r>
          </a:p>
          <a:p>
            <a:pPr marL="285750" indent="-285750">
              <a:buFont typeface="Arial" panose="020B0604020202020204" pitchFamily="34" charset="0"/>
              <a:buChar char="•"/>
            </a:pPr>
            <a:r>
              <a:rPr lang="en-US" sz="1600" b="1" dirty="0">
                <a:solidFill>
                  <a:schemeClr val="tx1"/>
                </a:solidFill>
              </a:rPr>
              <a:t>Evaluating the performance of new wells before drilling them will be a valuable information.</a:t>
            </a:r>
            <a:endParaRPr lang="en-US" b="1" dirty="0">
              <a:solidFill>
                <a:schemeClr val="tx1"/>
              </a:solidFill>
            </a:endParaRPr>
          </a:p>
        </p:txBody>
      </p:sp>
    </p:spTree>
    <p:extLst>
      <p:ext uri="{BB962C8B-B14F-4D97-AF65-F5344CB8AC3E}">
        <p14:creationId xmlns:p14="http://schemas.microsoft.com/office/powerpoint/2010/main" val="175083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K Reservoir Properties and Production</a:t>
            </a:r>
          </a:p>
        </p:txBody>
      </p:sp>
      <p:graphicFrame>
        <p:nvGraphicFramePr>
          <p:cNvPr id="4" name="Content Placeholder 3"/>
          <p:cNvGraphicFramePr>
            <a:graphicFrameLocks/>
          </p:cNvGraphicFramePr>
          <p:nvPr>
            <p:extLst/>
          </p:nvPr>
        </p:nvGraphicFramePr>
        <p:xfrm>
          <a:off x="531813" y="681077"/>
          <a:ext cx="4629661" cy="5977563"/>
        </p:xfrm>
        <a:graphic>
          <a:graphicData uri="http://schemas.openxmlformats.org/drawingml/2006/table">
            <a:tbl>
              <a:tblPr firstRow="1" bandRow="1">
                <a:tableStyleId>{5C22544A-7EE6-4342-B048-85BDC9FD1C3A}</a:tableStyleId>
              </a:tblPr>
              <a:tblGrid>
                <a:gridCol w="3647095">
                  <a:extLst>
                    <a:ext uri="{9D8B030D-6E8A-4147-A177-3AD203B41FA5}">
                      <a16:colId xmlns:a16="http://schemas.microsoft.com/office/drawing/2014/main" val="20000"/>
                    </a:ext>
                  </a:extLst>
                </a:gridCol>
                <a:gridCol w="982566">
                  <a:extLst>
                    <a:ext uri="{9D8B030D-6E8A-4147-A177-3AD203B41FA5}">
                      <a16:colId xmlns:a16="http://schemas.microsoft.com/office/drawing/2014/main" val="20001"/>
                    </a:ext>
                  </a:extLst>
                </a:gridCol>
              </a:tblGrid>
              <a:tr h="288078">
                <a:tc gridSpan="2">
                  <a:txBody>
                    <a:bodyPr/>
                    <a:lstStyle/>
                    <a:p>
                      <a:pPr algn="ctr"/>
                      <a:r>
                        <a:rPr lang="en-US" sz="1200" baseline="0" dirty="0"/>
                        <a:t>Reservoir Property (LT)</a:t>
                      </a:r>
                      <a:endParaRPr lang="en-US" sz="1200" dirty="0"/>
                    </a:p>
                  </a:txBody>
                  <a:tcPr marL="71562" marR="71562" marT="34300" marB="34300"/>
                </a:tc>
                <a:tc hMerge="1">
                  <a:txBody>
                    <a:bodyPr/>
                    <a:lstStyle/>
                    <a:p>
                      <a:endParaRPr lang="en-US"/>
                    </a:p>
                  </a:txBody>
                  <a:tcPr/>
                </a:tc>
                <a:extLst>
                  <a:ext uri="{0D108BD9-81ED-4DB2-BD59-A6C34878D82A}">
                    <a16:rowId xmlns:a16="http://schemas.microsoft.com/office/drawing/2014/main" val="10000"/>
                  </a:ext>
                </a:extLst>
              </a:tr>
              <a:tr h="30563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Top of the </a:t>
                      </a:r>
                      <a:r>
                        <a:rPr lang="en-US" sz="1200" b="0" baseline="0" dirty="0"/>
                        <a:t>reservoir (</a:t>
                      </a:r>
                      <a:r>
                        <a:rPr lang="en-US" sz="1200" b="0" baseline="0" dirty="0" err="1"/>
                        <a:t>ft</a:t>
                      </a:r>
                      <a:r>
                        <a:rPr lang="en-US" sz="1200" b="0" baseline="0" dirty="0"/>
                        <a:t>)</a:t>
                      </a:r>
                      <a:endParaRPr lang="en-US" sz="1200" b="0" dirty="0"/>
                    </a:p>
                  </a:txBody>
                  <a:tcPr marL="71562" marR="71562" marT="34300" marB="34300"/>
                </a:tc>
                <a:tc>
                  <a:txBody>
                    <a:bodyPr/>
                    <a:lstStyle/>
                    <a:p>
                      <a:r>
                        <a:rPr lang="en-US" sz="1200" b="0" dirty="0"/>
                        <a:t>8268</a:t>
                      </a:r>
                    </a:p>
                  </a:txBody>
                  <a:tcPr marL="71562" marR="71562" marT="34300" marB="34300"/>
                </a:tc>
                <a:extLst>
                  <a:ext uri="{0D108BD9-81ED-4DB2-BD59-A6C34878D82A}">
                    <a16:rowId xmlns:a16="http://schemas.microsoft.com/office/drawing/2014/main" val="10001"/>
                  </a:ext>
                </a:extLst>
              </a:tr>
              <a:tr h="44198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Gross</a:t>
                      </a:r>
                      <a:r>
                        <a:rPr lang="en-US" sz="1200" b="0" baseline="0" dirty="0"/>
                        <a:t> t</a:t>
                      </a:r>
                      <a:r>
                        <a:rPr lang="en-US" sz="1200" b="0" dirty="0"/>
                        <a:t>hickness</a:t>
                      </a:r>
                      <a:r>
                        <a:rPr lang="en-US" sz="1200" b="0" baseline="0" dirty="0"/>
                        <a:t> of formation (</a:t>
                      </a:r>
                      <a:r>
                        <a:rPr lang="en-US" sz="1200" b="0" baseline="0" dirty="0" err="1"/>
                        <a:t>ft</a:t>
                      </a:r>
                      <a:r>
                        <a:rPr lang="en-US" sz="1200" b="0" baseline="0" dirty="0"/>
                        <a:t>) (from log data in Petrel project)</a:t>
                      </a:r>
                      <a:endParaRPr lang="en-US" sz="1200" b="0" dirty="0"/>
                    </a:p>
                  </a:txBody>
                  <a:tcPr marL="71562" marR="71562" marT="34300" marB="34300">
                    <a:solidFill>
                      <a:srgbClr val="E9EDF4"/>
                    </a:solidFill>
                  </a:tcPr>
                </a:tc>
                <a:tc>
                  <a:txBody>
                    <a:bodyPr/>
                    <a:lstStyle/>
                    <a:p>
                      <a:r>
                        <a:rPr lang="en-US" sz="1200" b="0" dirty="0"/>
                        <a:t>481 </a:t>
                      </a:r>
                    </a:p>
                  </a:txBody>
                  <a:tcPr marL="71562" marR="71562" marT="34300" marB="34300"/>
                </a:tc>
                <a:extLst>
                  <a:ext uri="{0D108BD9-81ED-4DB2-BD59-A6C34878D82A}">
                    <a16:rowId xmlns:a16="http://schemas.microsoft.com/office/drawing/2014/main" val="10002"/>
                  </a:ext>
                </a:extLst>
              </a:tr>
              <a:tr h="30563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Original OWC</a:t>
                      </a:r>
                      <a:r>
                        <a:rPr lang="en-US" sz="1200" b="0" baseline="0" dirty="0"/>
                        <a:t> (</a:t>
                      </a:r>
                      <a:r>
                        <a:rPr lang="en-US" sz="1200" b="0" baseline="0" dirty="0" err="1"/>
                        <a:t>ft</a:t>
                      </a:r>
                      <a:r>
                        <a:rPr lang="en-US" sz="1200" b="0" baseline="0" dirty="0"/>
                        <a:t>)</a:t>
                      </a:r>
                      <a:endParaRPr lang="en-US" sz="1200" b="0" dirty="0"/>
                    </a:p>
                  </a:txBody>
                  <a:tcPr marL="71562" marR="71562" marT="34300" marB="34300"/>
                </a:tc>
                <a:tc>
                  <a:txBody>
                    <a:bodyPr/>
                    <a:lstStyle/>
                    <a:p>
                      <a:r>
                        <a:rPr lang="en-US" sz="1200" b="0" dirty="0"/>
                        <a:t>8432</a:t>
                      </a:r>
                      <a:endParaRPr lang="en-US" sz="1200" b="0" baseline="30000" dirty="0"/>
                    </a:p>
                  </a:txBody>
                  <a:tcPr marL="71562" marR="71562" marT="34300" marB="34300"/>
                </a:tc>
                <a:extLst>
                  <a:ext uri="{0D108BD9-81ED-4DB2-BD59-A6C34878D82A}">
                    <a16:rowId xmlns:a16="http://schemas.microsoft.com/office/drawing/2014/main" val="10003"/>
                  </a:ext>
                </a:extLst>
              </a:tr>
              <a:tr h="30563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Original</a:t>
                      </a:r>
                      <a:r>
                        <a:rPr lang="en-US" sz="1200" b="0" baseline="0" dirty="0"/>
                        <a:t> GOC (</a:t>
                      </a:r>
                      <a:r>
                        <a:rPr lang="en-US" sz="1200" b="0" baseline="0" dirty="0" err="1"/>
                        <a:t>ft</a:t>
                      </a:r>
                      <a:r>
                        <a:rPr lang="en-US" sz="1200" b="0" baseline="0" dirty="0"/>
                        <a:t>)</a:t>
                      </a:r>
                      <a:endParaRPr lang="en-US" sz="1200" b="0" dirty="0"/>
                    </a:p>
                  </a:txBody>
                  <a:tcPr marL="71562" marR="71562" marT="34300" marB="34300"/>
                </a:tc>
                <a:tc>
                  <a:txBody>
                    <a:bodyPr/>
                    <a:lstStyle/>
                    <a:p>
                      <a:r>
                        <a:rPr lang="en-US" sz="1200" b="0" dirty="0"/>
                        <a:t>8366</a:t>
                      </a:r>
                      <a:endParaRPr lang="en-US" sz="1200" b="0" baseline="30000" dirty="0"/>
                    </a:p>
                  </a:txBody>
                  <a:tcPr marL="71562" marR="71562" marT="34300" marB="34300"/>
                </a:tc>
                <a:extLst>
                  <a:ext uri="{0D108BD9-81ED-4DB2-BD59-A6C34878D82A}">
                    <a16:rowId xmlns:a16="http://schemas.microsoft.com/office/drawing/2014/main" val="10004"/>
                  </a:ext>
                </a:extLst>
              </a:tr>
              <a:tr h="818736">
                <a:tc>
                  <a:txBody>
                    <a:bodyPr/>
                    <a:lstStyle/>
                    <a:p>
                      <a:r>
                        <a:rPr lang="en-US" sz="1200" dirty="0"/>
                        <a:t>Permeability (</a:t>
                      </a:r>
                      <a:r>
                        <a:rPr lang="en-US" sz="1200" dirty="0" err="1"/>
                        <a:t>mD</a:t>
                      </a:r>
                      <a:r>
                        <a:rPr lang="en-US" sz="120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t>Permeability to oil, measured during well test on NHK243 and NHK379</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t>Petrel project</a:t>
                      </a:r>
                      <a:endParaRPr lang="en-US" sz="1200" dirty="0"/>
                    </a:p>
                  </a:txBody>
                  <a:tcPr marL="71562" marR="71562" marT="34300" marB="34300"/>
                </a:tc>
                <a:tc>
                  <a:txBody>
                    <a:bodyPr/>
                    <a:lstStyle/>
                    <a:p>
                      <a:endParaRPr lang="en-US" sz="1200" b="0" dirty="0"/>
                    </a:p>
                    <a:p>
                      <a:r>
                        <a:rPr lang="en-US" sz="1200" b="0" dirty="0"/>
                        <a:t>6.4</a:t>
                      </a:r>
                      <a:r>
                        <a:rPr lang="en-US" sz="1200" b="0" baseline="0" dirty="0"/>
                        <a:t> – 8.7 </a:t>
                      </a:r>
                    </a:p>
                    <a:p>
                      <a:r>
                        <a:rPr lang="en-US" sz="1200" b="0" dirty="0"/>
                        <a:t>40</a:t>
                      </a:r>
                      <a:r>
                        <a:rPr lang="en-US" sz="1200" b="0" baseline="0" dirty="0"/>
                        <a:t> – 80 </a:t>
                      </a:r>
                      <a:endParaRPr lang="en-US" sz="1200" b="0" dirty="0"/>
                    </a:p>
                  </a:txBody>
                  <a:tcPr marL="71562" marR="71562" marT="34300" marB="34300"/>
                </a:tc>
                <a:extLst>
                  <a:ext uri="{0D108BD9-81ED-4DB2-BD59-A6C34878D82A}">
                    <a16:rowId xmlns:a16="http://schemas.microsoft.com/office/drawing/2014/main" val="10005"/>
                  </a:ext>
                </a:extLst>
              </a:tr>
              <a:tr h="253604">
                <a:tc>
                  <a:txBody>
                    <a:bodyPr/>
                    <a:lstStyle/>
                    <a:p>
                      <a:r>
                        <a:rPr lang="en-US" sz="1200" dirty="0"/>
                        <a:t>Effective</a:t>
                      </a:r>
                      <a:r>
                        <a:rPr lang="en-US" sz="1200" baseline="0" dirty="0"/>
                        <a:t> </a:t>
                      </a:r>
                      <a:r>
                        <a:rPr lang="en-US" sz="1200" dirty="0"/>
                        <a:t>Porosity</a:t>
                      </a:r>
                      <a:r>
                        <a:rPr lang="en-US" sz="1200" baseline="0" dirty="0"/>
                        <a:t> (fraction)</a:t>
                      </a:r>
                      <a:endParaRPr lang="en-US" sz="1200" dirty="0"/>
                    </a:p>
                  </a:txBody>
                  <a:tcPr marL="71562" marR="71562" marT="34300" marB="34300"/>
                </a:tc>
                <a:tc>
                  <a:txBody>
                    <a:bodyPr/>
                    <a:lstStyle/>
                    <a:p>
                      <a:r>
                        <a:rPr lang="en-US" sz="1200" dirty="0"/>
                        <a:t>0.14</a:t>
                      </a:r>
                      <a:r>
                        <a:rPr lang="en-US" sz="1200" baseline="0" dirty="0"/>
                        <a:t> – 0.19</a:t>
                      </a:r>
                      <a:endParaRPr lang="en-US" sz="1200" dirty="0"/>
                    </a:p>
                  </a:txBody>
                  <a:tcPr marL="71562" marR="71562" marT="34300" marB="34300"/>
                </a:tc>
                <a:extLst>
                  <a:ext uri="{0D108BD9-81ED-4DB2-BD59-A6C34878D82A}">
                    <a16:rowId xmlns:a16="http://schemas.microsoft.com/office/drawing/2014/main" val="10006"/>
                  </a:ext>
                </a:extLst>
              </a:tr>
              <a:tr h="268974">
                <a:tc>
                  <a:txBody>
                    <a:bodyPr/>
                    <a:lstStyle/>
                    <a:p>
                      <a:r>
                        <a:rPr lang="en-US" sz="1200" dirty="0"/>
                        <a:t>Oil viscosity (</a:t>
                      </a:r>
                      <a:r>
                        <a:rPr lang="en-US" sz="1200" dirty="0" err="1"/>
                        <a:t>cP</a:t>
                      </a:r>
                      <a:r>
                        <a:rPr lang="en-US" sz="1200" dirty="0"/>
                        <a:t>)</a:t>
                      </a:r>
                    </a:p>
                  </a:txBody>
                  <a:tcPr marL="71562" marR="71562" marT="34300" marB="34300"/>
                </a:tc>
                <a:tc>
                  <a:txBody>
                    <a:bodyPr/>
                    <a:lstStyle/>
                    <a:p>
                      <a:r>
                        <a:rPr lang="en-US" sz="1200" dirty="0"/>
                        <a:t>0.5 – 0.6</a:t>
                      </a:r>
                    </a:p>
                  </a:txBody>
                  <a:tcPr marL="71562" marR="71562" marT="34300" marB="34300"/>
                </a:tc>
                <a:extLst>
                  <a:ext uri="{0D108BD9-81ED-4DB2-BD59-A6C34878D82A}">
                    <a16:rowId xmlns:a16="http://schemas.microsoft.com/office/drawing/2014/main" val="10007"/>
                  </a:ext>
                </a:extLst>
              </a:tr>
              <a:tr h="324466">
                <a:tc>
                  <a:txBody>
                    <a:bodyPr/>
                    <a:lstStyle/>
                    <a:p>
                      <a:r>
                        <a:rPr lang="en-US" sz="1200" dirty="0"/>
                        <a:t>Bo</a:t>
                      </a:r>
                      <a:r>
                        <a:rPr lang="en-US" sz="1200" baseline="0" dirty="0"/>
                        <a:t> (oil formation volume factor)</a:t>
                      </a:r>
                      <a:endParaRPr lang="en-US" sz="1200" dirty="0"/>
                    </a:p>
                  </a:txBody>
                  <a:tcPr marL="71562" marR="71562" marT="34300" marB="34300">
                    <a:solidFill>
                      <a:srgbClr val="E9EDF4"/>
                    </a:solidFill>
                  </a:tcPr>
                </a:tc>
                <a:tc>
                  <a:txBody>
                    <a:bodyPr/>
                    <a:lstStyle/>
                    <a:p>
                      <a:r>
                        <a:rPr lang="en-US" sz="1200" dirty="0"/>
                        <a:t>1.3 – 1.4</a:t>
                      </a:r>
                    </a:p>
                  </a:txBody>
                  <a:tcPr marL="71562" marR="71562" marT="34300" marB="34300"/>
                </a:tc>
                <a:extLst>
                  <a:ext uri="{0D108BD9-81ED-4DB2-BD59-A6C34878D82A}">
                    <a16:rowId xmlns:a16="http://schemas.microsoft.com/office/drawing/2014/main" val="10008"/>
                  </a:ext>
                </a:extLst>
              </a:tr>
              <a:tr h="3244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Bubble</a:t>
                      </a:r>
                      <a:r>
                        <a:rPr lang="en-US" sz="1200" baseline="0" dirty="0"/>
                        <a:t> point pressure</a:t>
                      </a:r>
                      <a:r>
                        <a:rPr lang="en-US" sz="1200" baseline="30000" dirty="0"/>
                        <a:t>2</a:t>
                      </a:r>
                      <a:r>
                        <a:rPr lang="en-US" sz="1200" baseline="0" dirty="0"/>
                        <a:t> @ BHT (psi)</a:t>
                      </a:r>
                      <a:endParaRPr lang="en-US" sz="1200" dirty="0"/>
                    </a:p>
                  </a:txBody>
                  <a:tcPr marL="71562" marR="71562" marT="34300" marB="34300"/>
                </a:tc>
                <a:tc>
                  <a:txBody>
                    <a:bodyPr/>
                    <a:lstStyle/>
                    <a:p>
                      <a:r>
                        <a:rPr lang="en-US" sz="1200" dirty="0"/>
                        <a:t>3130</a:t>
                      </a:r>
                      <a:r>
                        <a:rPr lang="en-US" sz="1200" baseline="0" dirty="0"/>
                        <a:t> – 3775 </a:t>
                      </a:r>
                      <a:endParaRPr lang="en-US" sz="1200" dirty="0"/>
                    </a:p>
                  </a:txBody>
                  <a:tcPr marL="71562" marR="71562" marT="34300" marB="34300"/>
                </a:tc>
                <a:extLst>
                  <a:ext uri="{0D108BD9-81ED-4DB2-BD59-A6C34878D82A}">
                    <a16:rowId xmlns:a16="http://schemas.microsoft.com/office/drawing/2014/main" val="10009"/>
                  </a:ext>
                </a:extLst>
              </a:tr>
              <a:tr h="253604">
                <a:tc gridSpan="2">
                  <a:txBody>
                    <a:bodyPr/>
                    <a:lstStyle/>
                    <a:p>
                      <a:pPr algn="ctr"/>
                      <a:r>
                        <a:rPr lang="en-US" sz="1200" b="1" kern="1200" baseline="0" dirty="0">
                          <a:solidFill>
                            <a:schemeClr val="lt1"/>
                          </a:solidFill>
                          <a:latin typeface="+mn-lt"/>
                          <a:ea typeface="+mn-ea"/>
                          <a:cs typeface="+mn-cs"/>
                        </a:rPr>
                        <a:t>Reservoir Data</a:t>
                      </a:r>
                    </a:p>
                  </a:txBody>
                  <a:tcPr marL="71562" marR="71562" marT="34300" marB="34300">
                    <a:solidFill>
                      <a:schemeClr val="accent1"/>
                    </a:solidFill>
                  </a:tcPr>
                </a:tc>
                <a:tc hMerge="1">
                  <a:txBody>
                    <a:bodyPr/>
                    <a:lstStyle/>
                    <a:p>
                      <a:endParaRPr lang="en-US"/>
                    </a:p>
                  </a:txBody>
                  <a:tcPr/>
                </a:tc>
                <a:extLst>
                  <a:ext uri="{0D108BD9-81ED-4DB2-BD59-A6C34878D82A}">
                    <a16:rowId xmlns:a16="http://schemas.microsoft.com/office/drawing/2014/main" val="10010"/>
                  </a:ext>
                </a:extLst>
              </a:tr>
              <a:tr h="441981">
                <a:tc>
                  <a:txBody>
                    <a:bodyPr/>
                    <a:lstStyle/>
                    <a:p>
                      <a:r>
                        <a:rPr lang="en-US" sz="1200" kern="1200" baseline="0" dirty="0">
                          <a:solidFill>
                            <a:schemeClr val="dk1"/>
                          </a:solidFill>
                          <a:latin typeface="+mn-lt"/>
                          <a:ea typeface="+mn-ea"/>
                          <a:cs typeface="+mn-cs"/>
                        </a:rPr>
                        <a:t>Initial GOR (scum/kl) (estimated from production data)</a:t>
                      </a:r>
                    </a:p>
                  </a:txBody>
                  <a:tcPr marL="71562" marR="71562" marT="34300" marB="34300">
                    <a:solidFill>
                      <a:srgbClr val="E9EDF4"/>
                    </a:solidFill>
                  </a:tcPr>
                </a:tc>
                <a:tc>
                  <a:txBody>
                    <a:bodyPr/>
                    <a:lstStyle/>
                    <a:p>
                      <a:r>
                        <a:rPr lang="en-US" sz="1200" kern="1200" baseline="0" dirty="0">
                          <a:solidFill>
                            <a:schemeClr val="dk1"/>
                          </a:solidFill>
                          <a:latin typeface="+mn-lt"/>
                          <a:ea typeface="+mn-ea"/>
                          <a:cs typeface="+mn-cs"/>
                        </a:rPr>
                        <a:t>562</a:t>
                      </a:r>
                    </a:p>
                  </a:txBody>
                  <a:tcPr marL="71562" marR="71562" marT="34300" marB="34300">
                    <a:solidFill>
                      <a:srgbClr val="E9EDF4"/>
                    </a:solidFill>
                  </a:tcPr>
                </a:tc>
                <a:extLst>
                  <a:ext uri="{0D108BD9-81ED-4DB2-BD59-A6C34878D82A}">
                    <a16:rowId xmlns:a16="http://schemas.microsoft.com/office/drawing/2014/main" val="10011"/>
                  </a:ext>
                </a:extLst>
              </a:tr>
              <a:tr h="441981">
                <a:tc>
                  <a:txBody>
                    <a:bodyPr/>
                    <a:lstStyle/>
                    <a:p>
                      <a:r>
                        <a:rPr lang="en-US" sz="1200" kern="1200" baseline="0" dirty="0">
                          <a:solidFill>
                            <a:schemeClr val="dk1"/>
                          </a:solidFill>
                          <a:latin typeface="+mn-lt"/>
                          <a:ea typeface="+mn-ea"/>
                          <a:cs typeface="+mn-cs"/>
                        </a:rPr>
                        <a:t>Current GOR (scum/kl) (estimated from production data)</a:t>
                      </a:r>
                    </a:p>
                  </a:txBody>
                  <a:tcPr marL="71562" marR="71562" marT="34300" marB="34300">
                    <a:solidFill>
                      <a:srgbClr val="D0D8E8"/>
                    </a:solidFill>
                  </a:tcPr>
                </a:tc>
                <a:tc>
                  <a:txBody>
                    <a:bodyPr/>
                    <a:lstStyle/>
                    <a:p>
                      <a:r>
                        <a:rPr lang="en-US" sz="1200" kern="1200" baseline="0" dirty="0">
                          <a:solidFill>
                            <a:schemeClr val="dk1"/>
                          </a:solidFill>
                          <a:latin typeface="+mn-lt"/>
                          <a:ea typeface="+mn-ea"/>
                          <a:cs typeface="+mn-cs"/>
                        </a:rPr>
                        <a:t>3933</a:t>
                      </a:r>
                    </a:p>
                  </a:txBody>
                  <a:tcPr marL="71562" marR="71562" marT="34300" marB="34300">
                    <a:solidFill>
                      <a:srgbClr val="D0D8E8"/>
                    </a:solidFill>
                  </a:tcPr>
                </a:tc>
                <a:extLst>
                  <a:ext uri="{0D108BD9-81ED-4DB2-BD59-A6C34878D82A}">
                    <a16:rowId xmlns:a16="http://schemas.microsoft.com/office/drawing/2014/main" val="10012"/>
                  </a:ext>
                </a:extLst>
              </a:tr>
              <a:tr h="253604">
                <a:tc>
                  <a:txBody>
                    <a:bodyPr/>
                    <a:lstStyle/>
                    <a:p>
                      <a:r>
                        <a:rPr lang="en-US" sz="1200" kern="1200" baseline="0" dirty="0">
                          <a:solidFill>
                            <a:schemeClr val="dk1"/>
                          </a:solidFill>
                          <a:latin typeface="+mn-lt"/>
                          <a:ea typeface="+mn-ea"/>
                          <a:cs typeface="+mn-cs"/>
                        </a:rPr>
                        <a:t>Current water-cut (%)</a:t>
                      </a:r>
                    </a:p>
                  </a:txBody>
                  <a:tcPr marL="71562" marR="71562" marT="34300" marB="34300">
                    <a:solidFill>
                      <a:srgbClr val="E9EDF4"/>
                    </a:solidFill>
                  </a:tcPr>
                </a:tc>
                <a:tc>
                  <a:txBody>
                    <a:bodyPr/>
                    <a:lstStyle/>
                    <a:p>
                      <a:r>
                        <a:rPr lang="en-US" sz="1200" kern="1200" baseline="0" dirty="0">
                          <a:solidFill>
                            <a:schemeClr val="dk1"/>
                          </a:solidFill>
                          <a:latin typeface="+mn-lt"/>
                          <a:ea typeface="+mn-ea"/>
                          <a:cs typeface="+mn-cs"/>
                        </a:rPr>
                        <a:t>93</a:t>
                      </a:r>
                    </a:p>
                  </a:txBody>
                  <a:tcPr marL="71562" marR="71562" marT="34300" marB="34300">
                    <a:solidFill>
                      <a:srgbClr val="E9EDF4"/>
                    </a:solidFill>
                  </a:tcPr>
                </a:tc>
                <a:extLst>
                  <a:ext uri="{0D108BD9-81ED-4DB2-BD59-A6C34878D82A}">
                    <a16:rowId xmlns:a16="http://schemas.microsoft.com/office/drawing/2014/main" val="10013"/>
                  </a:ext>
                </a:extLst>
              </a:tr>
              <a:tr h="441981">
                <a:tc>
                  <a:txBody>
                    <a:bodyPr/>
                    <a:lstStyle/>
                    <a:p>
                      <a:r>
                        <a:rPr lang="en-US" sz="1200" kern="1200" baseline="0" dirty="0">
                          <a:solidFill>
                            <a:schemeClr val="dk1"/>
                          </a:solidFill>
                          <a:latin typeface="+mn-lt"/>
                          <a:ea typeface="+mn-ea"/>
                          <a:cs typeface="+mn-cs"/>
                        </a:rPr>
                        <a:t>First production </a:t>
                      </a:r>
                    </a:p>
                  </a:txBody>
                  <a:tcPr marL="71562" marR="71562" marT="34300" marB="34300">
                    <a:solidFill>
                      <a:srgbClr val="D0D8E8"/>
                    </a:solidFill>
                  </a:tcPr>
                </a:tc>
                <a:tc>
                  <a:txBody>
                    <a:bodyPr/>
                    <a:lstStyle/>
                    <a:p>
                      <a:r>
                        <a:rPr lang="en-US" sz="1200" kern="1200" baseline="0" dirty="0">
                          <a:solidFill>
                            <a:schemeClr val="dk1"/>
                          </a:solidFill>
                          <a:latin typeface="+mn-lt"/>
                          <a:ea typeface="+mn-ea"/>
                          <a:cs typeface="+mn-cs"/>
                        </a:rPr>
                        <a:t>November 1970</a:t>
                      </a:r>
                    </a:p>
                  </a:txBody>
                  <a:tcPr marL="71562" marR="71562" marT="34300" marB="34300">
                    <a:solidFill>
                      <a:srgbClr val="D0D8E8"/>
                    </a:solidFill>
                  </a:tcPr>
                </a:tc>
                <a:extLst>
                  <a:ext uri="{0D108BD9-81ED-4DB2-BD59-A6C34878D82A}">
                    <a16:rowId xmlns:a16="http://schemas.microsoft.com/office/drawing/2014/main" val="10014"/>
                  </a:ext>
                </a:extLst>
              </a:tr>
              <a:tr h="253604">
                <a:tc>
                  <a:txBody>
                    <a:bodyPr/>
                    <a:lstStyle/>
                    <a:p>
                      <a:r>
                        <a:rPr lang="en-US" sz="1200" kern="1200" baseline="0" dirty="0" err="1">
                          <a:solidFill>
                            <a:schemeClr val="dk1"/>
                          </a:solidFill>
                          <a:latin typeface="+mn-lt"/>
                          <a:ea typeface="+mn-ea"/>
                          <a:cs typeface="+mn-cs"/>
                        </a:rPr>
                        <a:t>Bottomhole</a:t>
                      </a:r>
                      <a:r>
                        <a:rPr lang="en-US" sz="1200" kern="1200" baseline="0" dirty="0">
                          <a:solidFill>
                            <a:schemeClr val="dk1"/>
                          </a:solidFill>
                          <a:latin typeface="+mn-lt"/>
                          <a:ea typeface="+mn-ea"/>
                          <a:cs typeface="+mn-cs"/>
                        </a:rPr>
                        <a:t> temperature (degree C)</a:t>
                      </a:r>
                    </a:p>
                  </a:txBody>
                  <a:tcPr marL="71562" marR="71562" marT="34300" marB="34300">
                    <a:solidFill>
                      <a:srgbClr val="E9EDF4"/>
                    </a:solidFill>
                  </a:tcPr>
                </a:tc>
                <a:tc>
                  <a:txBody>
                    <a:bodyPr/>
                    <a:lstStyle/>
                    <a:p>
                      <a:r>
                        <a:rPr lang="en-US" sz="1200" dirty="0"/>
                        <a:t>75 – 80</a:t>
                      </a:r>
                    </a:p>
                  </a:txBody>
                  <a:tcPr marL="71562" marR="71562" marT="34300" marB="34300">
                    <a:solidFill>
                      <a:srgbClr val="E9EDF4"/>
                    </a:solidFill>
                  </a:tcPr>
                </a:tc>
                <a:extLst>
                  <a:ext uri="{0D108BD9-81ED-4DB2-BD59-A6C34878D82A}">
                    <a16:rowId xmlns:a16="http://schemas.microsoft.com/office/drawing/2014/main" val="10015"/>
                  </a:ext>
                </a:extLst>
              </a:tr>
              <a:tr h="253604">
                <a:tc>
                  <a:txBody>
                    <a:bodyPr/>
                    <a:lstStyle/>
                    <a:p>
                      <a:r>
                        <a:rPr lang="en-US" sz="1200" kern="1200" baseline="0" dirty="0">
                          <a:solidFill>
                            <a:schemeClr val="dk1"/>
                          </a:solidFill>
                          <a:latin typeface="+mn-lt"/>
                          <a:ea typeface="+mn-ea"/>
                          <a:cs typeface="+mn-cs"/>
                        </a:rPr>
                        <a:t>Initial reservoir pressure (psi)</a:t>
                      </a:r>
                    </a:p>
                  </a:txBody>
                  <a:tcPr marL="71562" marR="71562" marT="34300" marB="34300">
                    <a:solidFill>
                      <a:srgbClr val="D0D8E8"/>
                    </a:solidFill>
                  </a:tcPr>
                </a:tc>
                <a:tc>
                  <a:txBody>
                    <a:bodyPr/>
                    <a:lstStyle/>
                    <a:p>
                      <a:r>
                        <a:rPr lang="en-US" sz="1200" kern="1200" baseline="0" dirty="0">
                          <a:solidFill>
                            <a:schemeClr val="dk1"/>
                          </a:solidFill>
                          <a:latin typeface="+mn-lt"/>
                          <a:ea typeface="+mn-ea"/>
                          <a:cs typeface="+mn-cs"/>
                        </a:rPr>
                        <a:t>3900 </a:t>
                      </a:r>
                    </a:p>
                  </a:txBody>
                  <a:tcPr marL="71562" marR="71562" marT="34300" marB="34300">
                    <a:solidFill>
                      <a:srgbClr val="D0D8E8"/>
                    </a:solidFill>
                  </a:tcPr>
                </a:tc>
                <a:extLst>
                  <a:ext uri="{0D108BD9-81ED-4DB2-BD59-A6C34878D82A}">
                    <a16:rowId xmlns:a16="http://schemas.microsoft.com/office/drawing/2014/main" val="10016"/>
                  </a:ext>
                </a:extLst>
              </a:tr>
            </a:tbl>
          </a:graphicData>
        </a:graphic>
      </p:graphicFrame>
      <p:pic>
        <p:nvPicPr>
          <p:cNvPr id="5"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4587"/>
          <a:stretch/>
        </p:blipFill>
        <p:spPr>
          <a:xfrm>
            <a:off x="5500385" y="953102"/>
            <a:ext cx="4516583" cy="5134539"/>
          </a:xfrm>
        </p:spPr>
      </p:pic>
      <p:sp>
        <p:nvSpPr>
          <p:cNvPr id="6" name="TextBox 5">
            <a:extLst>
              <a:ext uri="{FF2B5EF4-FFF2-40B4-BE49-F238E27FC236}">
                <a16:creationId xmlns:a16="http://schemas.microsoft.com/office/drawing/2014/main" id="{39BB2A16-3DAA-4FCB-BC62-6619708EE962}"/>
              </a:ext>
            </a:extLst>
          </p:cNvPr>
          <p:cNvSpPr txBox="1"/>
          <p:nvPr/>
        </p:nvSpPr>
        <p:spPr>
          <a:xfrm>
            <a:off x="6143835" y="583770"/>
            <a:ext cx="3086101" cy="369332"/>
          </a:xfrm>
          <a:prstGeom prst="rect">
            <a:avLst/>
          </a:prstGeom>
          <a:noFill/>
        </p:spPr>
        <p:txBody>
          <a:bodyPr wrap="square" rtlCol="0">
            <a:spAutoFit/>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mj-lt"/>
                <a:ea typeface="ＭＳ Ｐゴシック" panose="020B0600070205080204" pitchFamily="34" charset="-128"/>
                <a:cs typeface="+mn-cs"/>
              </a:rPr>
              <a:t>Cum. Oil on Permeability</a:t>
            </a:r>
            <a:r>
              <a:rPr kumimoji="0" lang="en-US" b="1" i="0" u="none" strike="noStrike" kern="1200" cap="none" spc="0" normalizeH="0" noProof="0" dirty="0">
                <a:ln>
                  <a:noFill/>
                </a:ln>
                <a:solidFill>
                  <a:prstClr val="black"/>
                </a:solidFill>
                <a:effectLst/>
                <a:uLnTx/>
                <a:uFillTx/>
                <a:latin typeface="+mj-lt"/>
                <a:ea typeface="ＭＳ Ｐゴシック" panose="020B0600070205080204" pitchFamily="34" charset="-128"/>
                <a:cs typeface="+mn-cs"/>
              </a:rPr>
              <a:t> Map</a:t>
            </a:r>
            <a:endParaRPr kumimoji="0" lang="en-US" b="1" i="0" u="none" strike="noStrike" kern="1200" cap="none" spc="0" normalizeH="0" baseline="0" noProof="0" dirty="0">
              <a:ln>
                <a:noFill/>
              </a:ln>
              <a:solidFill>
                <a:prstClr val="black"/>
              </a:solidFill>
              <a:effectLst/>
              <a:uLnTx/>
              <a:uFillTx/>
              <a:latin typeface="+mj-lt"/>
              <a:ea typeface="ＭＳ Ｐゴシック" panose="020B0600070205080204" pitchFamily="34" charset="-128"/>
              <a:cs typeface="+mn-cs"/>
            </a:endParaRPr>
          </a:p>
        </p:txBody>
      </p:sp>
      <p:sp>
        <p:nvSpPr>
          <p:cNvPr id="7" name="Rectangle 6"/>
          <p:cNvSpPr/>
          <p:nvPr/>
        </p:nvSpPr>
        <p:spPr>
          <a:xfrm>
            <a:off x="10016969" y="2528101"/>
            <a:ext cx="2114072" cy="238564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Good producers are located in the southern region of the reservoir. </a:t>
            </a:r>
          </a:p>
          <a:p>
            <a:pPr marL="285750" indent="-285750">
              <a:buFont typeface="Arial" panose="020B0604020202020204" pitchFamily="34" charset="0"/>
              <a:buChar char="•"/>
            </a:pPr>
            <a:r>
              <a:rPr lang="en-US" sz="1600" b="1" dirty="0">
                <a:solidFill>
                  <a:schemeClr val="tx1"/>
                </a:solidFill>
              </a:rPr>
              <a:t>The good producers tend to be close to the fault in the southwest region. </a:t>
            </a:r>
            <a:endParaRPr lang="en-US" b="1" dirty="0">
              <a:solidFill>
                <a:schemeClr val="tx1"/>
              </a:solidFill>
            </a:endParaRPr>
          </a:p>
        </p:txBody>
      </p:sp>
    </p:spTree>
    <p:extLst>
      <p:ext uri="{BB962C8B-B14F-4D97-AF65-F5344CB8AC3E}">
        <p14:creationId xmlns:p14="http://schemas.microsoft.com/office/powerpoint/2010/main" val="3946324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K Production (LT Reservoir)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3349219"/>
              </p:ext>
            </p:extLst>
          </p:nvPr>
        </p:nvGraphicFramePr>
        <p:xfrm>
          <a:off x="779712" y="1471748"/>
          <a:ext cx="10805614" cy="4847046"/>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1130390" y="411525"/>
            <a:ext cx="10702835" cy="114802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Some infill well help provide incremental production while some others contribute very little to field performance.</a:t>
            </a:r>
          </a:p>
          <a:p>
            <a:pPr marL="285750" indent="-285750">
              <a:buFont typeface="Arial" panose="020B0604020202020204" pitchFamily="34" charset="0"/>
              <a:buChar char="•"/>
            </a:pPr>
            <a:r>
              <a:rPr lang="en-US" sz="1600" b="1" dirty="0">
                <a:solidFill>
                  <a:schemeClr val="tx1"/>
                </a:solidFill>
              </a:rPr>
              <a:t>Evaluating the performance of new wells before drilling them will be a valuable information.</a:t>
            </a:r>
            <a:endParaRPr lang="en-US" b="1" dirty="0">
              <a:solidFill>
                <a:schemeClr val="tx1"/>
              </a:solidFill>
            </a:endParaRPr>
          </a:p>
        </p:txBody>
      </p:sp>
    </p:spTree>
    <p:extLst>
      <p:ext uri="{BB962C8B-B14F-4D97-AF65-F5344CB8AC3E}">
        <p14:creationId xmlns:p14="http://schemas.microsoft.com/office/powerpoint/2010/main" val="29761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Tight Oil</a:t>
            </a:r>
          </a:p>
        </p:txBody>
      </p:sp>
      <p:grpSp>
        <p:nvGrpSpPr>
          <p:cNvPr id="4" name="Group 3"/>
          <p:cNvGrpSpPr/>
          <p:nvPr/>
        </p:nvGrpSpPr>
        <p:grpSpPr>
          <a:xfrm>
            <a:off x="211682" y="923109"/>
            <a:ext cx="6903054" cy="4743601"/>
            <a:chOff x="28247727" y="14741178"/>
            <a:chExt cx="8268450" cy="6294825"/>
          </a:xfrm>
        </p:grpSpPr>
        <p:sp>
          <p:nvSpPr>
            <p:cNvPr id="5" name="Rectangle 4"/>
            <p:cNvSpPr/>
            <p:nvPr/>
          </p:nvSpPr>
          <p:spPr>
            <a:xfrm>
              <a:off x="28247727" y="14741178"/>
              <a:ext cx="8268450" cy="629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a:srcRect l="4685" t="11944" r="11982" b="10871"/>
            <a:stretch/>
          </p:blipFill>
          <p:spPr>
            <a:xfrm>
              <a:off x="28590627" y="15728856"/>
              <a:ext cx="7469124" cy="5065459"/>
            </a:xfrm>
            <a:prstGeom prst="rect">
              <a:avLst/>
            </a:prstGeom>
          </p:spPr>
        </p:pic>
        <p:sp>
          <p:nvSpPr>
            <p:cNvPr id="7" name="Rectangle 6"/>
            <p:cNvSpPr/>
            <p:nvPr/>
          </p:nvSpPr>
          <p:spPr>
            <a:xfrm>
              <a:off x="30335897" y="20755889"/>
              <a:ext cx="4572001" cy="277000"/>
            </a:xfrm>
            <a:prstGeom prst="rect">
              <a:avLst/>
            </a:prstGeom>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rgbClr val="141414"/>
                  </a:solidFill>
                  <a:effectLst/>
                  <a:uLnTx/>
                  <a:uFillTx/>
                </a:rPr>
                <a:t>Definition of unconventional hydrocarbon resource (</a:t>
              </a:r>
              <a:r>
                <a:rPr kumimoji="0" lang="en-US" sz="1200" b="1" i="1" u="none" strike="noStrike" kern="0" cap="none" spc="0" normalizeH="0" baseline="0" noProof="0" dirty="0" err="1">
                  <a:ln>
                    <a:noFill/>
                  </a:ln>
                  <a:solidFill>
                    <a:srgbClr val="141414"/>
                  </a:solidFill>
                  <a:effectLst/>
                  <a:uLnTx/>
                  <a:uFillTx/>
                </a:rPr>
                <a:t>Cander</a:t>
              </a:r>
              <a:r>
                <a:rPr kumimoji="0" lang="en-US" sz="1200" b="1" i="1" u="none" strike="noStrike" kern="0" cap="none" spc="0" normalizeH="0" baseline="0" noProof="0" dirty="0">
                  <a:ln>
                    <a:noFill/>
                  </a:ln>
                  <a:solidFill>
                    <a:srgbClr val="141414"/>
                  </a:solidFill>
                  <a:effectLst/>
                  <a:uLnTx/>
                  <a:uFillTx/>
                </a:rPr>
                <a:t>, 2012)</a:t>
              </a:r>
              <a:endParaRPr kumimoji="0" lang="en-US" sz="1200" b="0" i="0" u="none" strike="noStrike" kern="0" cap="none" spc="0" normalizeH="0" baseline="0" noProof="0" dirty="0">
                <a:ln>
                  <a:noFill/>
                </a:ln>
                <a:solidFill>
                  <a:prstClr val="black"/>
                </a:solidFill>
                <a:effectLst/>
                <a:uLnTx/>
                <a:uFillTx/>
              </a:endParaRPr>
            </a:p>
          </p:txBody>
        </p:sp>
        <p:cxnSp>
          <p:nvCxnSpPr>
            <p:cNvPr id="8" name="Straight Arrow Connector 7"/>
            <p:cNvCxnSpPr/>
            <p:nvPr/>
          </p:nvCxnSpPr>
          <p:spPr>
            <a:xfrm>
              <a:off x="30152727" y="18348613"/>
              <a:ext cx="3657600" cy="0"/>
            </a:xfrm>
            <a:prstGeom prst="straightConnector1">
              <a:avLst/>
            </a:prstGeom>
            <a:noFill/>
            <a:ln w="57150"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9" name="Straight Arrow Connector 8"/>
            <p:cNvCxnSpPr/>
            <p:nvPr/>
          </p:nvCxnSpPr>
          <p:spPr>
            <a:xfrm flipH="1" flipV="1">
              <a:off x="33817947" y="18356233"/>
              <a:ext cx="41909" cy="1583566"/>
            </a:xfrm>
            <a:prstGeom prst="straightConnector1">
              <a:avLst/>
            </a:prstGeom>
            <a:noFill/>
            <a:ln w="57150"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10" name="Rectangle 9"/>
            <p:cNvSpPr/>
            <p:nvPr/>
          </p:nvSpPr>
          <p:spPr>
            <a:xfrm>
              <a:off x="33406467" y="18051433"/>
              <a:ext cx="822960" cy="815340"/>
            </a:xfrm>
            <a:prstGeom prst="rect">
              <a:avLst/>
            </a:prstGeom>
            <a:noFill/>
            <a:ln w="76200" cap="flat" cmpd="sng" algn="ctr">
              <a:solidFill>
                <a:srgbClr val="FF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11" name="TextBox 10"/>
          <p:cNvSpPr txBox="1"/>
          <p:nvPr/>
        </p:nvSpPr>
        <p:spPr>
          <a:xfrm>
            <a:off x="7335427" y="952561"/>
            <a:ext cx="4468586" cy="4832092"/>
          </a:xfrm>
          <a:prstGeom prst="rect">
            <a:avLst/>
          </a:prstGeom>
          <a:noFill/>
        </p:spPr>
        <p:txBody>
          <a:bodyPr wrap="square" rtlCol="0">
            <a:spAutoFit/>
          </a:bodyPr>
          <a:lstStyle/>
          <a:p>
            <a:r>
              <a:rPr lang="en-US" sz="2800" dirty="0"/>
              <a:t>Average reservoir properties of LT can be placed at the boundary between unconventional and conventional play characteristics. It can be a subject to be treated with unconventional field development technologies, such as, horizontal drilling and multi-stage fracking.</a:t>
            </a:r>
          </a:p>
        </p:txBody>
      </p:sp>
    </p:spTree>
    <p:extLst>
      <p:ext uri="{BB962C8B-B14F-4D97-AF65-F5344CB8AC3E}">
        <p14:creationId xmlns:p14="http://schemas.microsoft.com/office/powerpoint/2010/main" val="2456171693"/>
      </p:ext>
    </p:extLst>
  </p:cSld>
  <p:clrMapOvr>
    <a:masterClrMapping/>
  </p:clrMapOvr>
</p:sld>
</file>

<file path=ppt/theme/theme1.xml><?xml version="1.0" encoding="utf-8"?>
<a:theme xmlns:a="http://schemas.openxmlformats.org/drawingml/2006/main" name="Template2.white.bot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12653</TotalTime>
  <Words>5659</Words>
  <Application>Microsoft Office PowerPoint</Application>
  <PresentationFormat>Widescreen</PresentationFormat>
  <Paragraphs>2384</Paragraphs>
  <Slides>37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ＭＳ Ｐゴシック</vt:lpstr>
      <vt:lpstr>Adobe Fan Heiti Std B</vt:lpstr>
      <vt:lpstr>Arial</vt:lpstr>
      <vt:lpstr>Calibri</vt:lpstr>
      <vt:lpstr>Cambria Math</vt:lpstr>
      <vt:lpstr>Verdana</vt:lpstr>
      <vt:lpstr>Wingdings</vt:lpstr>
      <vt:lpstr>Template2.white.bottom</vt:lpstr>
      <vt:lpstr>Application of Data Analytics to Prediction of Initial Production in Tight Oil Reservoir</vt:lpstr>
      <vt:lpstr>Acknowledgements</vt:lpstr>
      <vt:lpstr>Summary</vt:lpstr>
      <vt:lpstr>Thesis Description</vt:lpstr>
      <vt:lpstr>Field J Production on Structure Map and Permeability Map </vt:lpstr>
      <vt:lpstr>Field J Production (LT Reservoir)</vt:lpstr>
      <vt:lpstr>Field K Reservoir Properties and Production</vt:lpstr>
      <vt:lpstr>Field K Production (LT Reservoir)</vt:lpstr>
      <vt:lpstr>Proof of Tight Oil</vt:lpstr>
      <vt:lpstr>Motivation to Predict IP</vt:lpstr>
      <vt:lpstr>Methodology</vt:lpstr>
      <vt:lpstr>Work Flow</vt:lpstr>
      <vt:lpstr>Major Factors Dictating IP</vt:lpstr>
      <vt:lpstr>Data Collection</vt:lpstr>
      <vt:lpstr>Handling SIBHP Missing Data by Using SIBHP Trend in Field J</vt:lpstr>
      <vt:lpstr>Handling SIBHP Missing Data by Using SIBHP Trend in Field K</vt:lpstr>
      <vt:lpstr>Handling SIBHP Missing Data by Using SIBHP Trend Field N</vt:lpstr>
      <vt:lpstr>Handling FBHP Missing Data by Using FBHP And SIBHP Correlation</vt:lpstr>
      <vt:lpstr>Principal Component Analysis (PCA)</vt:lpstr>
      <vt:lpstr>PCA Procedure</vt:lpstr>
      <vt:lpstr>Linear Regression Using Principal Components</vt:lpstr>
      <vt:lpstr>Data Transformation-PCA</vt:lpstr>
      <vt:lpstr>Selecting the Components for Regression</vt:lpstr>
      <vt:lpstr>Linear Regression with 10 Components Most Correlated to IP</vt:lpstr>
      <vt:lpstr>Evaluating Model with 10 Components Mostly Correlated to IP</vt:lpstr>
      <vt:lpstr>Evaluating Model with First 10 Components</vt:lpstr>
      <vt:lpstr>Correcting Data for Well N328</vt:lpstr>
      <vt:lpstr>Average versus  Probabilistic Properties</vt:lpstr>
      <vt:lpstr>Adding New Parameter-Skin</vt:lpstr>
      <vt:lpstr>Robustness Test</vt:lpstr>
      <vt:lpstr>Uncertainties</vt:lpstr>
      <vt:lpstr>Conclusion</vt:lpstr>
      <vt:lpstr>New Approaches Brought into The Thesis</vt:lpstr>
      <vt:lpstr>Backup</vt:lpstr>
      <vt:lpstr>Eigenvectors</vt:lpstr>
      <vt:lpstr>Eigenvectors</vt:lpstr>
      <vt:lpstr>Eigenvectors</vt:lpstr>
    </vt:vector>
  </TitlesOfParts>
  <Company>UH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2 – begin entering text and images here.</dc:title>
  <dc:creator>Nichley, Madeline C</dc:creator>
  <cp:lastModifiedBy>nhan</cp:lastModifiedBy>
  <cp:revision>245</cp:revision>
  <cp:lastPrinted>2018-11-30T22:25:52Z</cp:lastPrinted>
  <dcterms:created xsi:type="dcterms:W3CDTF">2011-04-29T13:26:42Z</dcterms:created>
  <dcterms:modified xsi:type="dcterms:W3CDTF">2018-12-04T06:02:27Z</dcterms:modified>
</cp:coreProperties>
</file>