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D494-1B1B-41BB-BCB4-2B139015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969AE-EDD2-4098-B4DE-FF501077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C430-DF9C-476B-A8C0-9865DC3E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F2BF-9BEA-47C5-8332-899110C0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22E0-8E35-4B8C-9403-A1F452E5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4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846B-48B8-4C35-8667-20523C66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82D1B-420E-4FD4-8635-CD00C66F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71F3-85AC-476C-853A-F563C72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E681-FF36-42AA-B9D3-93AC0CF3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132B-5351-4168-A2DC-DE61CB4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E0787-FD65-40B4-A1E2-EF61F65A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C6683-2A60-4BD3-82FD-94F9A0B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3AE4-244B-437E-85DC-AE65DF02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034C-CA4F-4762-9A65-F133540A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E5A6-F9AD-4306-8518-D3E91F53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5C3A-EEC8-4407-8A7B-083A7B3E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C5FA-4FB9-4C38-B867-F99D672F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EE14-2220-4918-B460-1F65012B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8B6D-ADA3-4D19-AC36-B6183E8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CD78-E233-4C26-BABA-1EA2BAB1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87B-8A43-43A1-9217-3E88D40C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C04C-4129-490F-87E0-040BE161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B2F3-B6B6-4DC9-AEDE-BD878605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23E2-DFA7-408B-8A87-F1C27511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4EE0-D966-49BC-8504-79EC0C96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4A7A-83FC-4879-AA3D-C6CAADBB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BE44-44BA-4D51-8876-FF4FFACE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90CF0-9E6E-46D2-B4FC-8DC2C87E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6599-1FBA-43DF-8632-87DFC6AB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AE88F-55BD-4AA4-AE88-DA346200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47F7A-3FDD-495A-AE53-66F4D68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90C0-145E-47BA-803A-F3CB159D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F61D-00EA-4984-B5C5-67A2510C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198FB-223C-49AA-B06D-C5AF7794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860EB-3ADD-4EBC-8CB7-733ADA7F8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71A6-571B-494E-9AE1-ED9230875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35EF-E2CD-4AE6-BCF4-DDEC9C2E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A8137-B6CB-4CF0-9736-EA3BAD2C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780B3-830F-4261-9474-D18616FA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1714-DC52-47E5-8ED7-73D59646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2FA2B-8C31-4F30-869A-7C7959E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C0A73-BB58-4D70-9C6B-E224FFD4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F0A0-D3DE-45E4-B270-161EE503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6568-9AC4-4742-85CA-BA7555E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DE85C-FC11-431B-8DDF-56B557B1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22209-DAEB-4C0C-BD8C-3DF16AA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AFFC-E5D6-4BED-8900-7F33B4E8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6689-B875-479F-B12C-4C3677E8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A6CF-8C0E-4C19-AEDA-A4E73778A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21C8A-D4B3-421B-B84F-A797914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FAF6-BB4D-4656-B9F2-CB3AB7EB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4FDD-874D-4BD3-920D-AF3835DD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B0BB-E0A6-4104-A9D8-E0126E11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DFF77-4C3C-45ED-8895-EFAD2C22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56EFF-6187-4C0D-BE2F-0E23CD38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174E-2AB5-4D5D-8A27-85A7509A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FB3F-FD78-4946-B9B2-7C6FBC27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B106-CF68-491B-B161-51394AB9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8FF6B-D93F-4A7F-9B6A-0760F37D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61B8-5A5B-4161-8484-EE5CEF26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98B6-81B9-4268-A0CB-F2546127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C9AA-8F6D-4727-8CF1-C6AD176AFF78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7C6C-DB68-432E-9990-FFEFB7C8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3744-A067-46AA-B76C-228E1447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2ED7-2E2D-4861-AE73-C463954E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7FD3-DB55-4F51-948E-9E720695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80173"/>
            <a:ext cx="9144000" cy="702853"/>
          </a:xfrm>
        </p:spPr>
        <p:txBody>
          <a:bodyPr>
            <a:normAutofit/>
          </a:bodyPr>
          <a:lstStyle/>
          <a:p>
            <a:r>
              <a:rPr lang="en-US" sz="4000" b="1" dirty="0"/>
              <a:t>Bar Graph of Weight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51AEF-3CFA-48E3-B8CF-97657F51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2227299"/>
            <a:ext cx="5373852" cy="42662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EA22A8-AA49-4F41-9A6B-9DFE2353BF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5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plot below shows customers with their weight times</a:t>
            </a:r>
          </a:p>
        </p:txBody>
      </p:sp>
    </p:spTree>
    <p:extLst>
      <p:ext uri="{BB962C8B-B14F-4D97-AF65-F5344CB8AC3E}">
        <p14:creationId xmlns:p14="http://schemas.microsoft.com/office/powerpoint/2010/main" val="41807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7FD3-DB55-4F51-948E-9E720695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955"/>
            <a:ext cx="9144000" cy="727006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 of Weight Times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F15F47-D4A0-482D-8ED1-EE06C6F0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0" y="1415809"/>
            <a:ext cx="97668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A boxplot showing three instances where the avg wait time during the day was too high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91AC03-52B6-4E1D-985F-945A2574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49" y="2411896"/>
            <a:ext cx="5171986" cy="32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Bar Graph of Weight Times</vt:lpstr>
      <vt:lpstr>Boxplot of Weight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 of Weight Times</dc:title>
  <dc:creator>Happy</dc:creator>
  <cp:lastModifiedBy>Happy</cp:lastModifiedBy>
  <cp:revision>4</cp:revision>
  <dcterms:created xsi:type="dcterms:W3CDTF">2021-07-19T07:28:29Z</dcterms:created>
  <dcterms:modified xsi:type="dcterms:W3CDTF">2021-07-19T07:35:05Z</dcterms:modified>
</cp:coreProperties>
</file>