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4" r:id="rId6"/>
    <p:sldId id="265" r:id="rId7"/>
    <p:sldId id="269" r:id="rId8"/>
    <p:sldId id="309" r:id="rId9"/>
    <p:sldId id="310" r:id="rId10"/>
    <p:sldId id="286" r:id="rId11"/>
    <p:sldId id="259" r:id="rId12"/>
    <p:sldId id="281" r:id="rId13"/>
    <p:sldId id="288" r:id="rId14"/>
    <p:sldId id="258" r:id="rId15"/>
  </p:sldIdLst>
  <p:sldSz cx="9144000" cy="5143500" type="screen16x9"/>
  <p:notesSz cx="6858000" cy="9144000"/>
  <p:embeddedFontLst>
    <p:embeddedFont>
      <p:font typeface="Merriweather Light" panose="020B0604020202020204" charset="0"/>
      <p:regular r:id="rId17"/>
      <p:bold r:id="rId18"/>
      <p:italic r:id="rId19"/>
      <p:boldItalic r:id="rId20"/>
    </p:embeddedFont>
    <p:embeddedFont>
      <p:font typeface="Playfair Displ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1DBAF-22AF-4E80-8110-D53A663DDD7B}">
  <a:tblStyle styleId="{8791DBAF-22AF-4E80-8110-D53A663DDD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97ceaa9d2_0_4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97ceaa9d2_0_4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b63e258aa_1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b63e258aa_1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597ceaa9d2_0_4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597ceaa9d2_0_4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5c4e87e01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5c4e87e01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63e258aa_1_3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b63e258aa_1_3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9684f9cd4_0_55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9684f9cd4_0_55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63e258aa_1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63e258aa_1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b63e258aa_1_3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b63e258aa_1_3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9684f9cd4_0_58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9684f9cd4_0_58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7ceaa9d2_0_4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97ceaa9d2_0_4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9684f9cd4_0_58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9684f9cd4_0_58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9684f9cd4_0_58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9684f9cd4_0_58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b63e258aa_1_3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b63e258aa_1_3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Playfair Display"/>
              <a:buNone/>
              <a:defRPr sz="4000" b="1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erriweather Light"/>
              <a:buNone/>
              <a:defRPr sz="18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2">
  <p:cSld name="TITLE_AND_BODY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68900" y="348732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2" hasCustomPrompt="1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4">
  <p:cSld name="TITLE_AND_BODY_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85020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57783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-297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 ">
  <p:cSld name="BIG_NUMBER_1_3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710350" y="3896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744450" y="12311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75" y="3239425"/>
            <a:ext cx="9144000" cy="19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">
  <p:cSld name="SECTION_HEADER_1_1_1_1_1_1_1_1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043300" y="1792475"/>
            <a:ext cx="71793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20505" y="2937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erriweather Light"/>
              <a:buNone/>
              <a:defRPr sz="12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373250" y="1218450"/>
            <a:ext cx="6397500" cy="2706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12050" y="1653150"/>
            <a:ext cx="4719900" cy="1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5143500" y="297080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ULE">
  <p:cSld name="TITLE_AND_BODY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11480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 hasCustomPrompt="1"/>
          </p:nvPr>
        </p:nvSpPr>
        <p:spPr>
          <a:xfrm>
            <a:off x="230155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478595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 hasCustomPrompt="1"/>
          </p:nvPr>
        </p:nvSpPr>
        <p:spPr>
          <a:xfrm>
            <a:off x="497270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5"/>
          </p:nvPr>
        </p:nvSpPr>
        <p:spPr>
          <a:xfrm>
            <a:off x="211480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6" hasCustomPrompt="1"/>
          </p:nvPr>
        </p:nvSpPr>
        <p:spPr>
          <a:xfrm>
            <a:off x="230155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7"/>
          </p:nvPr>
        </p:nvSpPr>
        <p:spPr>
          <a:xfrm>
            <a:off x="478595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8" hasCustomPrompt="1"/>
          </p:nvPr>
        </p:nvSpPr>
        <p:spPr>
          <a:xfrm>
            <a:off x="497270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152450" y="1748388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9"/>
          </p:nvPr>
        </p:nvSpPr>
        <p:spPr>
          <a:xfrm>
            <a:off x="4823600" y="1748375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3"/>
          </p:nvPr>
        </p:nvSpPr>
        <p:spPr>
          <a:xfrm>
            <a:off x="4823600" y="401745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4"/>
          </p:nvPr>
        </p:nvSpPr>
        <p:spPr>
          <a:xfrm>
            <a:off x="2152450" y="3995250"/>
            <a:ext cx="2061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349800" y="3506375"/>
            <a:ext cx="244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SECTION_HEADER_1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745500" y="546600"/>
            <a:ext cx="7653000" cy="4050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106400" y="111810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06400" y="2117650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S 1">
  <p:cSld name="SECTION_HEADER_1_1_1_1_2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32443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3504425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/>
          </p:nvPr>
        </p:nvSpPr>
        <p:spPr>
          <a:xfrm>
            <a:off x="5847388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3"/>
          </p:nvPr>
        </p:nvSpPr>
        <p:spPr>
          <a:xfrm>
            <a:off x="6027388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4"/>
          </p:nvPr>
        </p:nvSpPr>
        <p:spPr>
          <a:xfrm>
            <a:off x="720000" y="442250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5"/>
          </p:nvPr>
        </p:nvSpPr>
        <p:spPr>
          <a:xfrm>
            <a:off x="725313" y="2556800"/>
            <a:ext cx="257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6"/>
          </p:nvPr>
        </p:nvSpPr>
        <p:spPr>
          <a:xfrm>
            <a:off x="905300" y="3323600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erriweather Light"/>
              <a:buNone/>
              <a:defRPr sz="1100">
                <a:solidFill>
                  <a:srgbClr val="FFFFFF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 + SUBTITLE 1">
  <p:cSld name="SECTION_HEADER_1_1_1_1_1_1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031800" y="1268875"/>
            <a:ext cx="53907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1"/>
          </p:nvPr>
        </p:nvSpPr>
        <p:spPr>
          <a:xfrm>
            <a:off x="1124855" y="2372275"/>
            <a:ext cx="302490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SECTION_HEADER_1_2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38925" y="447525"/>
            <a:ext cx="41055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773025" y="113657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 Light"/>
              <a:buNone/>
              <a:defRPr sz="12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sz="4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●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Char char="○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Merriweather Light"/>
              <a:buChar char="■"/>
              <a:defRPr sz="1200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7" r:id="rId8"/>
    <p:sldLayoutId id="2147483660" r:id="rId9"/>
    <p:sldLayoutId id="2147483665" r:id="rId10"/>
    <p:sldLayoutId id="2147483667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ntaazul.com/metodologia-scru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jvinnovation.com/pt-br/blog/modelo-cascata-modelo-agi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subTitle" idx="1"/>
          </p:nvPr>
        </p:nvSpPr>
        <p:spPr>
          <a:xfrm>
            <a:off x="2489236" y="2160786"/>
            <a:ext cx="436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2"/>
                </a:solidFill>
              </a:rPr>
              <a:t>Por: Nathália </a:t>
            </a:r>
            <a:r>
              <a:rPr lang="pt-BR" b="1" dirty="0" err="1">
                <a:solidFill>
                  <a:schemeClr val="dk2"/>
                </a:solidFill>
              </a:rPr>
              <a:t>Venega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900" y="496145"/>
            <a:ext cx="3973911" cy="185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/>
          <p:nvPr/>
        </p:nvSpPr>
        <p:spPr>
          <a:xfrm>
            <a:off x="-413325" y="1494775"/>
            <a:ext cx="2082041" cy="4931403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2"/>
          <p:cNvSpPr/>
          <p:nvPr/>
        </p:nvSpPr>
        <p:spPr>
          <a:xfrm>
            <a:off x="2039125" y="3157774"/>
            <a:ext cx="1696372" cy="246037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6780425" y="3207763"/>
            <a:ext cx="1735439" cy="2760570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ctrTitle"/>
          </p:nvPr>
        </p:nvSpPr>
        <p:spPr>
          <a:xfrm>
            <a:off x="2338054" y="1141465"/>
            <a:ext cx="4866429" cy="7647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Metodologia Scrum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1217825" y="3207800"/>
            <a:ext cx="1484942" cy="2760501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32"/>
          <p:cNvGrpSpPr/>
          <p:nvPr/>
        </p:nvGrpSpPr>
        <p:grpSpPr>
          <a:xfrm>
            <a:off x="7529076" y="1370805"/>
            <a:ext cx="1982874" cy="3910841"/>
            <a:chOff x="2375975" y="2648850"/>
            <a:chExt cx="1226950" cy="2419925"/>
          </a:xfrm>
        </p:grpSpPr>
        <p:sp>
          <p:nvSpPr>
            <p:cNvPr id="150" name="Google Shape;150;p32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2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2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32"/>
          <p:cNvSpPr/>
          <p:nvPr/>
        </p:nvSpPr>
        <p:spPr>
          <a:xfrm>
            <a:off x="5655250" y="2926548"/>
            <a:ext cx="1399491" cy="2646268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>
            <a:off x="3372875" y="3359863"/>
            <a:ext cx="973950" cy="2258275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5274000" y="4127925"/>
            <a:ext cx="1032901" cy="1573258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2"/>
          <p:cNvSpPr/>
          <p:nvPr/>
        </p:nvSpPr>
        <p:spPr>
          <a:xfrm rot="1563886">
            <a:off x="4692298" y="3531874"/>
            <a:ext cx="966182" cy="179612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185175" y="3964050"/>
            <a:ext cx="561500" cy="1317600"/>
            <a:chOff x="4562950" y="1179300"/>
            <a:chExt cx="561500" cy="1317600"/>
          </a:xfrm>
        </p:grpSpPr>
        <p:grpSp>
          <p:nvGrpSpPr>
            <p:cNvPr id="240" name="Google Shape;240;p32"/>
            <p:cNvGrpSpPr/>
            <p:nvPr/>
          </p:nvGrpSpPr>
          <p:grpSpPr>
            <a:xfrm>
              <a:off x="4562950" y="1179300"/>
              <a:ext cx="561500" cy="1317600"/>
              <a:chOff x="4562950" y="1179300"/>
              <a:chExt cx="561500" cy="1317600"/>
            </a:xfrm>
          </p:grpSpPr>
          <p:sp>
            <p:nvSpPr>
              <p:cNvPr id="241" name="Google Shape;241;p32"/>
              <p:cNvSpPr/>
              <p:nvPr/>
            </p:nvSpPr>
            <p:spPr>
              <a:xfrm>
                <a:off x="4562950" y="1199100"/>
                <a:ext cx="561500" cy="1297800"/>
              </a:xfrm>
              <a:custGeom>
                <a:avLst/>
                <a:gdLst/>
                <a:ahLst/>
                <a:cxnLst/>
                <a:rect l="l" t="t" r="r" b="b"/>
                <a:pathLst>
                  <a:path w="22460" h="51912" extrusionOk="0">
                    <a:moveTo>
                      <a:pt x="14066" y="5266"/>
                    </a:moveTo>
                    <a:cubicBezTo>
                      <a:pt x="14419" y="5266"/>
                      <a:pt x="14974" y="8294"/>
                      <a:pt x="14974" y="8490"/>
                    </a:cubicBezTo>
                    <a:cubicBezTo>
                      <a:pt x="14974" y="8698"/>
                      <a:pt x="14974" y="8906"/>
                      <a:pt x="14974" y="9114"/>
                    </a:cubicBezTo>
                    <a:cubicBezTo>
                      <a:pt x="14974" y="9183"/>
                      <a:pt x="14974" y="9183"/>
                      <a:pt x="14974" y="9252"/>
                    </a:cubicBezTo>
                    <a:lnTo>
                      <a:pt x="14974" y="9321"/>
                    </a:lnTo>
                    <a:cubicBezTo>
                      <a:pt x="14904" y="10708"/>
                      <a:pt x="14696" y="12094"/>
                      <a:pt x="14211" y="13411"/>
                    </a:cubicBezTo>
                    <a:cubicBezTo>
                      <a:pt x="13449" y="15352"/>
                      <a:pt x="12270" y="17154"/>
                      <a:pt x="10814" y="18679"/>
                    </a:cubicBezTo>
                    <a:lnTo>
                      <a:pt x="10884" y="18472"/>
                    </a:lnTo>
                    <a:cubicBezTo>
                      <a:pt x="10884" y="18402"/>
                      <a:pt x="10814" y="18333"/>
                      <a:pt x="10745" y="18333"/>
                    </a:cubicBezTo>
                    <a:cubicBezTo>
                      <a:pt x="11646" y="16253"/>
                      <a:pt x="12339" y="14035"/>
                      <a:pt x="12755" y="11748"/>
                    </a:cubicBezTo>
                    <a:cubicBezTo>
                      <a:pt x="12755" y="11708"/>
                      <a:pt x="12732" y="11668"/>
                      <a:pt x="12699" y="11668"/>
                    </a:cubicBezTo>
                    <a:cubicBezTo>
                      <a:pt x="12675" y="11668"/>
                      <a:pt x="12646" y="11689"/>
                      <a:pt x="12617" y="11748"/>
                    </a:cubicBezTo>
                    <a:cubicBezTo>
                      <a:pt x="12132" y="13758"/>
                      <a:pt x="11508" y="15768"/>
                      <a:pt x="10745" y="17709"/>
                    </a:cubicBezTo>
                    <a:cubicBezTo>
                      <a:pt x="10745" y="16045"/>
                      <a:pt x="10399" y="14451"/>
                      <a:pt x="10537" y="12857"/>
                    </a:cubicBezTo>
                    <a:cubicBezTo>
                      <a:pt x="10607" y="11470"/>
                      <a:pt x="10953" y="10153"/>
                      <a:pt x="11577" y="8975"/>
                    </a:cubicBezTo>
                    <a:cubicBezTo>
                      <a:pt x="11646" y="8975"/>
                      <a:pt x="11646" y="8906"/>
                      <a:pt x="11646" y="8906"/>
                    </a:cubicBezTo>
                    <a:lnTo>
                      <a:pt x="11646" y="8836"/>
                    </a:lnTo>
                    <a:cubicBezTo>
                      <a:pt x="11716" y="8628"/>
                      <a:pt x="11854" y="8490"/>
                      <a:pt x="11924" y="8351"/>
                    </a:cubicBezTo>
                    <a:cubicBezTo>
                      <a:pt x="11942" y="8370"/>
                      <a:pt x="11966" y="8378"/>
                      <a:pt x="11990" y="8378"/>
                    </a:cubicBezTo>
                    <a:cubicBezTo>
                      <a:pt x="12057" y="8378"/>
                      <a:pt x="12132" y="8314"/>
                      <a:pt x="12132" y="8212"/>
                    </a:cubicBezTo>
                    <a:lnTo>
                      <a:pt x="12132" y="8004"/>
                    </a:lnTo>
                    <a:cubicBezTo>
                      <a:pt x="12686" y="7034"/>
                      <a:pt x="13310" y="6133"/>
                      <a:pt x="14003" y="5301"/>
                    </a:cubicBezTo>
                    <a:cubicBezTo>
                      <a:pt x="14023" y="5277"/>
                      <a:pt x="14044" y="5266"/>
                      <a:pt x="14066" y="5266"/>
                    </a:cubicBezTo>
                    <a:close/>
                    <a:moveTo>
                      <a:pt x="10884" y="5093"/>
                    </a:moveTo>
                    <a:cubicBezTo>
                      <a:pt x="11438" y="5509"/>
                      <a:pt x="11646" y="6271"/>
                      <a:pt x="11369" y="6965"/>
                    </a:cubicBezTo>
                    <a:cubicBezTo>
                      <a:pt x="11369" y="7519"/>
                      <a:pt x="11369" y="8074"/>
                      <a:pt x="11438" y="8698"/>
                    </a:cubicBezTo>
                    <a:cubicBezTo>
                      <a:pt x="11022" y="9529"/>
                      <a:pt x="10745" y="10431"/>
                      <a:pt x="10468" y="11332"/>
                    </a:cubicBezTo>
                    <a:cubicBezTo>
                      <a:pt x="9844" y="13689"/>
                      <a:pt x="10468" y="16045"/>
                      <a:pt x="10537" y="18402"/>
                    </a:cubicBezTo>
                    <a:cubicBezTo>
                      <a:pt x="10468" y="18610"/>
                      <a:pt x="10399" y="18818"/>
                      <a:pt x="10260" y="19026"/>
                    </a:cubicBezTo>
                    <a:cubicBezTo>
                      <a:pt x="10260" y="18679"/>
                      <a:pt x="10121" y="18333"/>
                      <a:pt x="10052" y="17986"/>
                    </a:cubicBezTo>
                    <a:cubicBezTo>
                      <a:pt x="10121" y="16115"/>
                      <a:pt x="9359" y="14312"/>
                      <a:pt x="9359" y="12441"/>
                    </a:cubicBezTo>
                    <a:cubicBezTo>
                      <a:pt x="9359" y="12406"/>
                      <a:pt x="9324" y="12389"/>
                      <a:pt x="9289" y="12389"/>
                    </a:cubicBezTo>
                    <a:cubicBezTo>
                      <a:pt x="9255" y="12389"/>
                      <a:pt x="9220" y="12406"/>
                      <a:pt x="9220" y="12441"/>
                    </a:cubicBezTo>
                    <a:cubicBezTo>
                      <a:pt x="9220" y="14104"/>
                      <a:pt x="9428" y="15699"/>
                      <a:pt x="9775" y="17293"/>
                    </a:cubicBezTo>
                    <a:cubicBezTo>
                      <a:pt x="9151" y="16184"/>
                      <a:pt x="8666" y="15075"/>
                      <a:pt x="8319" y="13827"/>
                    </a:cubicBezTo>
                    <a:cubicBezTo>
                      <a:pt x="7903" y="11540"/>
                      <a:pt x="8804" y="8975"/>
                      <a:pt x="9775" y="6895"/>
                    </a:cubicBezTo>
                    <a:cubicBezTo>
                      <a:pt x="10121" y="6271"/>
                      <a:pt x="10468" y="5648"/>
                      <a:pt x="10884" y="5093"/>
                    </a:cubicBezTo>
                    <a:close/>
                    <a:moveTo>
                      <a:pt x="17816" y="6064"/>
                    </a:moveTo>
                    <a:cubicBezTo>
                      <a:pt x="17677" y="6271"/>
                      <a:pt x="17608" y="6549"/>
                      <a:pt x="17538" y="6826"/>
                    </a:cubicBezTo>
                    <a:cubicBezTo>
                      <a:pt x="17053" y="9114"/>
                      <a:pt x="17122" y="11401"/>
                      <a:pt x="16360" y="13689"/>
                    </a:cubicBezTo>
                    <a:cubicBezTo>
                      <a:pt x="15320" y="16669"/>
                      <a:pt x="11924" y="18194"/>
                      <a:pt x="10260" y="20690"/>
                    </a:cubicBezTo>
                    <a:cubicBezTo>
                      <a:pt x="10607" y="19789"/>
                      <a:pt x="11230" y="18957"/>
                      <a:pt x="11993" y="18264"/>
                    </a:cubicBezTo>
                    <a:cubicBezTo>
                      <a:pt x="12062" y="18194"/>
                      <a:pt x="11993" y="18056"/>
                      <a:pt x="11924" y="18056"/>
                    </a:cubicBezTo>
                    <a:cubicBezTo>
                      <a:pt x="14072" y="15560"/>
                      <a:pt x="15251" y="12441"/>
                      <a:pt x="15251" y="9183"/>
                    </a:cubicBezTo>
                    <a:cubicBezTo>
                      <a:pt x="15667" y="8074"/>
                      <a:pt x="16429" y="7103"/>
                      <a:pt x="17400" y="6479"/>
                    </a:cubicBezTo>
                    <a:cubicBezTo>
                      <a:pt x="17538" y="6341"/>
                      <a:pt x="17677" y="6202"/>
                      <a:pt x="17816" y="6064"/>
                    </a:cubicBezTo>
                    <a:close/>
                    <a:moveTo>
                      <a:pt x="1387" y="7450"/>
                    </a:moveTo>
                    <a:cubicBezTo>
                      <a:pt x="1387" y="7450"/>
                      <a:pt x="1456" y="7519"/>
                      <a:pt x="1456" y="7589"/>
                    </a:cubicBezTo>
                    <a:cubicBezTo>
                      <a:pt x="1526" y="8074"/>
                      <a:pt x="1664" y="8628"/>
                      <a:pt x="1803" y="9114"/>
                    </a:cubicBezTo>
                    <a:cubicBezTo>
                      <a:pt x="2427" y="11124"/>
                      <a:pt x="3397" y="12926"/>
                      <a:pt x="3744" y="15075"/>
                    </a:cubicBezTo>
                    <a:cubicBezTo>
                      <a:pt x="4229" y="17570"/>
                      <a:pt x="4160" y="20205"/>
                      <a:pt x="4645" y="22700"/>
                    </a:cubicBezTo>
                    <a:cubicBezTo>
                      <a:pt x="5338" y="25750"/>
                      <a:pt x="5824" y="28800"/>
                      <a:pt x="6101" y="31919"/>
                    </a:cubicBezTo>
                    <a:cubicBezTo>
                      <a:pt x="4437" y="30394"/>
                      <a:pt x="3813" y="28315"/>
                      <a:pt x="3051" y="26305"/>
                    </a:cubicBezTo>
                    <a:cubicBezTo>
                      <a:pt x="2219" y="24156"/>
                      <a:pt x="1526" y="22007"/>
                      <a:pt x="1041" y="19789"/>
                    </a:cubicBezTo>
                    <a:cubicBezTo>
                      <a:pt x="555" y="17085"/>
                      <a:pt x="486" y="14382"/>
                      <a:pt x="833" y="11748"/>
                    </a:cubicBezTo>
                    <a:lnTo>
                      <a:pt x="833" y="11748"/>
                    </a:lnTo>
                    <a:cubicBezTo>
                      <a:pt x="902" y="13411"/>
                      <a:pt x="1179" y="15075"/>
                      <a:pt x="1456" y="16739"/>
                    </a:cubicBezTo>
                    <a:cubicBezTo>
                      <a:pt x="2358" y="21106"/>
                      <a:pt x="3536" y="25403"/>
                      <a:pt x="5061" y="29632"/>
                    </a:cubicBezTo>
                    <a:cubicBezTo>
                      <a:pt x="5085" y="29704"/>
                      <a:pt x="5135" y="29735"/>
                      <a:pt x="5189" y="29735"/>
                    </a:cubicBezTo>
                    <a:cubicBezTo>
                      <a:pt x="5290" y="29735"/>
                      <a:pt x="5408" y="29629"/>
                      <a:pt x="5408" y="29493"/>
                    </a:cubicBezTo>
                    <a:cubicBezTo>
                      <a:pt x="4091" y="24710"/>
                      <a:pt x="2496" y="20205"/>
                      <a:pt x="1664" y="15352"/>
                    </a:cubicBezTo>
                    <a:cubicBezTo>
                      <a:pt x="1249" y="12995"/>
                      <a:pt x="1110" y="10639"/>
                      <a:pt x="1318" y="8282"/>
                    </a:cubicBezTo>
                    <a:lnTo>
                      <a:pt x="1318" y="7727"/>
                    </a:lnTo>
                    <a:cubicBezTo>
                      <a:pt x="1318" y="7658"/>
                      <a:pt x="1318" y="7519"/>
                      <a:pt x="1387" y="7450"/>
                    </a:cubicBezTo>
                    <a:close/>
                    <a:moveTo>
                      <a:pt x="21766" y="19304"/>
                    </a:moveTo>
                    <a:lnTo>
                      <a:pt x="20103" y="21799"/>
                    </a:lnTo>
                    <a:cubicBezTo>
                      <a:pt x="17608" y="25611"/>
                      <a:pt x="14072" y="28800"/>
                      <a:pt x="10745" y="31989"/>
                    </a:cubicBezTo>
                    <a:cubicBezTo>
                      <a:pt x="12339" y="29978"/>
                      <a:pt x="13864" y="27968"/>
                      <a:pt x="15528" y="26097"/>
                    </a:cubicBezTo>
                    <a:cubicBezTo>
                      <a:pt x="17261" y="24156"/>
                      <a:pt x="19133" y="22631"/>
                      <a:pt x="20588" y="20690"/>
                    </a:cubicBezTo>
                    <a:lnTo>
                      <a:pt x="20727" y="20551"/>
                    </a:lnTo>
                    <a:cubicBezTo>
                      <a:pt x="21143" y="20135"/>
                      <a:pt x="21489" y="19720"/>
                      <a:pt x="21766" y="19304"/>
                    </a:cubicBezTo>
                    <a:close/>
                    <a:moveTo>
                      <a:pt x="19479" y="21591"/>
                    </a:moveTo>
                    <a:lnTo>
                      <a:pt x="19479" y="21591"/>
                    </a:lnTo>
                    <a:cubicBezTo>
                      <a:pt x="18162" y="23047"/>
                      <a:pt x="16707" y="24364"/>
                      <a:pt x="15320" y="25819"/>
                    </a:cubicBezTo>
                    <a:cubicBezTo>
                      <a:pt x="13331" y="28001"/>
                      <a:pt x="11520" y="30242"/>
                      <a:pt x="9832" y="32653"/>
                    </a:cubicBezTo>
                    <a:lnTo>
                      <a:pt x="9832" y="32653"/>
                    </a:lnTo>
                    <a:cubicBezTo>
                      <a:pt x="11511" y="29707"/>
                      <a:pt x="13136" y="26643"/>
                      <a:pt x="15736" y="24433"/>
                    </a:cubicBezTo>
                    <a:cubicBezTo>
                      <a:pt x="16914" y="23393"/>
                      <a:pt x="18232" y="22561"/>
                      <a:pt x="19479" y="21591"/>
                    </a:cubicBezTo>
                    <a:close/>
                    <a:moveTo>
                      <a:pt x="1942" y="8282"/>
                    </a:moveTo>
                    <a:lnTo>
                      <a:pt x="1942" y="8282"/>
                    </a:lnTo>
                    <a:cubicBezTo>
                      <a:pt x="4091" y="11817"/>
                      <a:pt x="5477" y="15837"/>
                      <a:pt x="5893" y="19997"/>
                    </a:cubicBezTo>
                    <a:cubicBezTo>
                      <a:pt x="6378" y="24017"/>
                      <a:pt x="5962" y="28176"/>
                      <a:pt x="6586" y="32197"/>
                    </a:cubicBezTo>
                    <a:cubicBezTo>
                      <a:pt x="6517" y="32543"/>
                      <a:pt x="6447" y="32959"/>
                      <a:pt x="6309" y="33306"/>
                    </a:cubicBezTo>
                    <a:cubicBezTo>
                      <a:pt x="6586" y="29632"/>
                      <a:pt x="5546" y="25750"/>
                      <a:pt x="4922" y="22076"/>
                    </a:cubicBezTo>
                    <a:cubicBezTo>
                      <a:pt x="4368" y="19234"/>
                      <a:pt x="4714" y="16253"/>
                      <a:pt x="3813" y="13411"/>
                    </a:cubicBezTo>
                    <a:cubicBezTo>
                      <a:pt x="3328" y="11817"/>
                      <a:pt x="2288" y="10015"/>
                      <a:pt x="1942" y="8282"/>
                    </a:cubicBezTo>
                    <a:close/>
                    <a:moveTo>
                      <a:pt x="21767" y="19442"/>
                    </a:moveTo>
                    <a:cubicBezTo>
                      <a:pt x="21420" y="21591"/>
                      <a:pt x="20658" y="23670"/>
                      <a:pt x="19479" y="25542"/>
                    </a:cubicBezTo>
                    <a:cubicBezTo>
                      <a:pt x="18162" y="27344"/>
                      <a:pt x="16637" y="28939"/>
                      <a:pt x="14835" y="30325"/>
                    </a:cubicBezTo>
                    <a:lnTo>
                      <a:pt x="14904" y="30325"/>
                    </a:lnTo>
                    <a:cubicBezTo>
                      <a:pt x="12755" y="32127"/>
                      <a:pt x="10329" y="33652"/>
                      <a:pt x="8180" y="35385"/>
                    </a:cubicBezTo>
                    <a:lnTo>
                      <a:pt x="8250" y="35247"/>
                    </a:lnTo>
                    <a:cubicBezTo>
                      <a:pt x="8666" y="34692"/>
                      <a:pt x="9082" y="34207"/>
                      <a:pt x="9497" y="33652"/>
                    </a:cubicBezTo>
                    <a:cubicBezTo>
                      <a:pt x="10537" y="32613"/>
                      <a:pt x="11716" y="31573"/>
                      <a:pt x="12755" y="30533"/>
                    </a:cubicBezTo>
                    <a:cubicBezTo>
                      <a:pt x="16221" y="27136"/>
                      <a:pt x="19549" y="23740"/>
                      <a:pt x="21767" y="19442"/>
                    </a:cubicBezTo>
                    <a:close/>
                    <a:moveTo>
                      <a:pt x="20796" y="19858"/>
                    </a:moveTo>
                    <a:lnTo>
                      <a:pt x="20796" y="19858"/>
                    </a:lnTo>
                    <a:cubicBezTo>
                      <a:pt x="18786" y="22007"/>
                      <a:pt x="16013" y="23324"/>
                      <a:pt x="13934" y="25542"/>
                    </a:cubicBezTo>
                    <a:cubicBezTo>
                      <a:pt x="11646" y="28315"/>
                      <a:pt x="9705" y="31365"/>
                      <a:pt x="8111" y="34623"/>
                    </a:cubicBezTo>
                    <a:cubicBezTo>
                      <a:pt x="7279" y="35455"/>
                      <a:pt x="6517" y="36425"/>
                      <a:pt x="5824" y="37396"/>
                    </a:cubicBezTo>
                    <a:lnTo>
                      <a:pt x="5685" y="37534"/>
                    </a:lnTo>
                    <a:lnTo>
                      <a:pt x="5824" y="36841"/>
                    </a:lnTo>
                    <a:cubicBezTo>
                      <a:pt x="7349" y="33514"/>
                      <a:pt x="9220" y="30325"/>
                      <a:pt x="11438" y="27414"/>
                    </a:cubicBezTo>
                    <a:cubicBezTo>
                      <a:pt x="14072" y="24294"/>
                      <a:pt x="17192" y="21730"/>
                      <a:pt x="20796" y="19858"/>
                    </a:cubicBezTo>
                    <a:close/>
                    <a:moveTo>
                      <a:pt x="13461" y="0"/>
                    </a:moveTo>
                    <a:cubicBezTo>
                      <a:pt x="13347" y="0"/>
                      <a:pt x="13229" y="56"/>
                      <a:pt x="13171" y="171"/>
                    </a:cubicBezTo>
                    <a:cubicBezTo>
                      <a:pt x="12963" y="449"/>
                      <a:pt x="12894" y="795"/>
                      <a:pt x="12894" y="1142"/>
                    </a:cubicBezTo>
                    <a:lnTo>
                      <a:pt x="12825" y="1488"/>
                    </a:lnTo>
                    <a:cubicBezTo>
                      <a:pt x="12755" y="1558"/>
                      <a:pt x="12825" y="1696"/>
                      <a:pt x="12894" y="1766"/>
                    </a:cubicBezTo>
                    <a:cubicBezTo>
                      <a:pt x="12478" y="3776"/>
                      <a:pt x="11716" y="5717"/>
                      <a:pt x="11854" y="7866"/>
                    </a:cubicBezTo>
                    <a:cubicBezTo>
                      <a:pt x="11798" y="7922"/>
                      <a:pt x="11741" y="7933"/>
                      <a:pt x="11722" y="8010"/>
                    </a:cubicBezTo>
                    <a:lnTo>
                      <a:pt x="11722" y="8010"/>
                    </a:lnTo>
                    <a:cubicBezTo>
                      <a:pt x="11858" y="6688"/>
                      <a:pt x="11981" y="4602"/>
                      <a:pt x="11230" y="4261"/>
                    </a:cubicBezTo>
                    <a:cubicBezTo>
                      <a:pt x="11196" y="4227"/>
                      <a:pt x="11161" y="4209"/>
                      <a:pt x="11126" y="4209"/>
                    </a:cubicBezTo>
                    <a:cubicBezTo>
                      <a:pt x="11092" y="4209"/>
                      <a:pt x="11057" y="4227"/>
                      <a:pt x="11022" y="4261"/>
                    </a:cubicBezTo>
                    <a:cubicBezTo>
                      <a:pt x="9012" y="6549"/>
                      <a:pt x="7834" y="9460"/>
                      <a:pt x="7834" y="12510"/>
                    </a:cubicBezTo>
                    <a:cubicBezTo>
                      <a:pt x="7972" y="14104"/>
                      <a:pt x="8388" y="15629"/>
                      <a:pt x="9082" y="17016"/>
                    </a:cubicBezTo>
                    <a:cubicBezTo>
                      <a:pt x="9012" y="17016"/>
                      <a:pt x="8943" y="17085"/>
                      <a:pt x="9012" y="17154"/>
                    </a:cubicBezTo>
                    <a:cubicBezTo>
                      <a:pt x="9359" y="17986"/>
                      <a:pt x="9567" y="18818"/>
                      <a:pt x="9636" y="19719"/>
                    </a:cubicBezTo>
                    <a:cubicBezTo>
                      <a:pt x="9497" y="19234"/>
                      <a:pt x="9359" y="18749"/>
                      <a:pt x="9220" y="18333"/>
                    </a:cubicBezTo>
                    <a:cubicBezTo>
                      <a:pt x="9194" y="18280"/>
                      <a:pt x="9147" y="18257"/>
                      <a:pt x="9099" y="18257"/>
                    </a:cubicBezTo>
                    <a:cubicBezTo>
                      <a:pt x="9022" y="18257"/>
                      <a:pt x="8943" y="18317"/>
                      <a:pt x="8943" y="18402"/>
                    </a:cubicBezTo>
                    <a:cubicBezTo>
                      <a:pt x="9220" y="19373"/>
                      <a:pt x="9359" y="20412"/>
                      <a:pt x="9359" y="21383"/>
                    </a:cubicBezTo>
                    <a:cubicBezTo>
                      <a:pt x="9151" y="21937"/>
                      <a:pt x="9012" y="22492"/>
                      <a:pt x="8874" y="23116"/>
                    </a:cubicBezTo>
                    <a:cubicBezTo>
                      <a:pt x="8111" y="25681"/>
                      <a:pt x="7487" y="28453"/>
                      <a:pt x="6863" y="31088"/>
                    </a:cubicBezTo>
                    <a:cubicBezTo>
                      <a:pt x="7002" y="23324"/>
                      <a:pt x="6725" y="14035"/>
                      <a:pt x="1803" y="7796"/>
                    </a:cubicBezTo>
                    <a:cubicBezTo>
                      <a:pt x="1734" y="7103"/>
                      <a:pt x="1734" y="6479"/>
                      <a:pt x="1872" y="5856"/>
                    </a:cubicBezTo>
                    <a:cubicBezTo>
                      <a:pt x="1913" y="5735"/>
                      <a:pt x="1813" y="5661"/>
                      <a:pt x="1708" y="5661"/>
                    </a:cubicBezTo>
                    <a:cubicBezTo>
                      <a:pt x="1633" y="5661"/>
                      <a:pt x="1555" y="5699"/>
                      <a:pt x="1526" y="5786"/>
                    </a:cubicBezTo>
                    <a:cubicBezTo>
                      <a:pt x="1249" y="6479"/>
                      <a:pt x="1110" y="7173"/>
                      <a:pt x="971" y="7866"/>
                    </a:cubicBezTo>
                    <a:cubicBezTo>
                      <a:pt x="1" y="12025"/>
                      <a:pt x="1" y="16392"/>
                      <a:pt x="902" y="20551"/>
                    </a:cubicBezTo>
                    <a:cubicBezTo>
                      <a:pt x="1387" y="22839"/>
                      <a:pt x="2150" y="24987"/>
                      <a:pt x="3051" y="27136"/>
                    </a:cubicBezTo>
                    <a:cubicBezTo>
                      <a:pt x="3744" y="28939"/>
                      <a:pt x="4299" y="30949"/>
                      <a:pt x="6031" y="32127"/>
                    </a:cubicBezTo>
                    <a:lnTo>
                      <a:pt x="6101" y="32127"/>
                    </a:lnTo>
                    <a:cubicBezTo>
                      <a:pt x="6101" y="33098"/>
                      <a:pt x="6031" y="34068"/>
                      <a:pt x="5893" y="34969"/>
                    </a:cubicBezTo>
                    <a:cubicBezTo>
                      <a:pt x="4299" y="40723"/>
                      <a:pt x="2288" y="46199"/>
                      <a:pt x="417" y="51814"/>
                    </a:cubicBezTo>
                    <a:cubicBezTo>
                      <a:pt x="417" y="51863"/>
                      <a:pt x="451" y="51912"/>
                      <a:pt x="496" y="51912"/>
                    </a:cubicBezTo>
                    <a:cubicBezTo>
                      <a:pt x="515" y="51912"/>
                      <a:pt x="535" y="51903"/>
                      <a:pt x="555" y="51883"/>
                    </a:cubicBezTo>
                    <a:cubicBezTo>
                      <a:pt x="2496" y="47863"/>
                      <a:pt x="4021" y="43703"/>
                      <a:pt x="5200" y="39406"/>
                    </a:cubicBezTo>
                    <a:cubicBezTo>
                      <a:pt x="5477" y="38713"/>
                      <a:pt x="5893" y="38019"/>
                      <a:pt x="6309" y="37396"/>
                    </a:cubicBezTo>
                    <a:lnTo>
                      <a:pt x="7210" y="36772"/>
                    </a:lnTo>
                    <a:cubicBezTo>
                      <a:pt x="13449" y="32197"/>
                      <a:pt x="22460" y="26859"/>
                      <a:pt x="22183" y="18541"/>
                    </a:cubicBezTo>
                    <a:lnTo>
                      <a:pt x="22321" y="18264"/>
                    </a:lnTo>
                    <a:cubicBezTo>
                      <a:pt x="22370" y="18166"/>
                      <a:pt x="22281" y="18068"/>
                      <a:pt x="22199" y="18068"/>
                    </a:cubicBezTo>
                    <a:cubicBezTo>
                      <a:pt x="22166" y="18068"/>
                      <a:pt x="22134" y="18084"/>
                      <a:pt x="22113" y="18125"/>
                    </a:cubicBezTo>
                    <a:lnTo>
                      <a:pt x="22044" y="18264"/>
                    </a:lnTo>
                    <a:cubicBezTo>
                      <a:pt x="22044" y="18194"/>
                      <a:pt x="22044" y="18194"/>
                      <a:pt x="22044" y="18125"/>
                    </a:cubicBezTo>
                    <a:cubicBezTo>
                      <a:pt x="22044" y="18085"/>
                      <a:pt x="21998" y="18045"/>
                      <a:pt x="21959" y="18045"/>
                    </a:cubicBezTo>
                    <a:cubicBezTo>
                      <a:pt x="21930" y="18045"/>
                      <a:pt x="21905" y="18066"/>
                      <a:pt x="21905" y="18125"/>
                    </a:cubicBezTo>
                    <a:cubicBezTo>
                      <a:pt x="21628" y="18541"/>
                      <a:pt x="21420" y="18957"/>
                      <a:pt x="21143" y="19373"/>
                    </a:cubicBezTo>
                    <a:cubicBezTo>
                      <a:pt x="14350" y="22353"/>
                      <a:pt x="9359" y="28384"/>
                      <a:pt x="6239" y="35108"/>
                    </a:cubicBezTo>
                    <a:cubicBezTo>
                      <a:pt x="7002" y="32197"/>
                      <a:pt x="7695" y="29285"/>
                      <a:pt x="8458" y="26443"/>
                    </a:cubicBezTo>
                    <a:cubicBezTo>
                      <a:pt x="8804" y="25542"/>
                      <a:pt x="9151" y="24572"/>
                      <a:pt x="9428" y="23670"/>
                    </a:cubicBezTo>
                    <a:lnTo>
                      <a:pt x="9428" y="23601"/>
                    </a:lnTo>
                    <a:cubicBezTo>
                      <a:pt x="9497" y="23393"/>
                      <a:pt x="9567" y="23255"/>
                      <a:pt x="9567" y="23116"/>
                    </a:cubicBezTo>
                    <a:cubicBezTo>
                      <a:pt x="9636" y="23047"/>
                      <a:pt x="9636" y="23047"/>
                      <a:pt x="9636" y="23047"/>
                    </a:cubicBezTo>
                    <a:cubicBezTo>
                      <a:pt x="9636" y="22977"/>
                      <a:pt x="9636" y="22908"/>
                      <a:pt x="9705" y="22839"/>
                    </a:cubicBezTo>
                    <a:cubicBezTo>
                      <a:pt x="10953" y="19650"/>
                      <a:pt x="14003" y="18056"/>
                      <a:pt x="15944" y="15283"/>
                    </a:cubicBezTo>
                    <a:cubicBezTo>
                      <a:pt x="17954" y="12441"/>
                      <a:pt x="17469" y="8559"/>
                      <a:pt x="18232" y="5440"/>
                    </a:cubicBezTo>
                    <a:cubicBezTo>
                      <a:pt x="18276" y="5305"/>
                      <a:pt x="18177" y="5229"/>
                      <a:pt x="18063" y="5229"/>
                    </a:cubicBezTo>
                    <a:cubicBezTo>
                      <a:pt x="18001" y="5229"/>
                      <a:pt x="17934" y="5252"/>
                      <a:pt x="17885" y="5301"/>
                    </a:cubicBezTo>
                    <a:cubicBezTo>
                      <a:pt x="16984" y="6410"/>
                      <a:pt x="15736" y="7103"/>
                      <a:pt x="15182" y="8282"/>
                    </a:cubicBezTo>
                    <a:cubicBezTo>
                      <a:pt x="15112" y="7034"/>
                      <a:pt x="14904" y="5786"/>
                      <a:pt x="14488" y="4539"/>
                    </a:cubicBezTo>
                    <a:cubicBezTo>
                      <a:pt x="14448" y="4457"/>
                      <a:pt x="14383" y="4424"/>
                      <a:pt x="14309" y="4424"/>
                    </a:cubicBezTo>
                    <a:cubicBezTo>
                      <a:pt x="14257" y="4424"/>
                      <a:pt x="14199" y="4440"/>
                      <a:pt x="14142" y="4469"/>
                    </a:cubicBezTo>
                    <a:cubicBezTo>
                      <a:pt x="13379" y="5370"/>
                      <a:pt x="12686" y="6341"/>
                      <a:pt x="12132" y="7381"/>
                    </a:cubicBezTo>
                    <a:cubicBezTo>
                      <a:pt x="12270" y="5509"/>
                      <a:pt x="12617" y="3637"/>
                      <a:pt x="13241" y="1835"/>
                    </a:cubicBezTo>
                    <a:cubicBezTo>
                      <a:pt x="13241" y="1835"/>
                      <a:pt x="13241" y="1835"/>
                      <a:pt x="13241" y="1904"/>
                    </a:cubicBezTo>
                    <a:cubicBezTo>
                      <a:pt x="13281" y="1945"/>
                      <a:pt x="13328" y="1962"/>
                      <a:pt x="13373" y="1962"/>
                    </a:cubicBezTo>
                    <a:cubicBezTo>
                      <a:pt x="13483" y="1962"/>
                      <a:pt x="13587" y="1864"/>
                      <a:pt x="13587" y="1766"/>
                    </a:cubicBezTo>
                    <a:cubicBezTo>
                      <a:pt x="13518" y="1419"/>
                      <a:pt x="13587" y="1142"/>
                      <a:pt x="13657" y="795"/>
                    </a:cubicBezTo>
                    <a:cubicBezTo>
                      <a:pt x="13657" y="657"/>
                      <a:pt x="13726" y="587"/>
                      <a:pt x="13726" y="449"/>
                    </a:cubicBezTo>
                    <a:cubicBezTo>
                      <a:pt x="13726" y="379"/>
                      <a:pt x="13726" y="379"/>
                      <a:pt x="13726" y="310"/>
                    </a:cubicBezTo>
                    <a:cubicBezTo>
                      <a:pt x="13766" y="108"/>
                      <a:pt x="13618" y="0"/>
                      <a:pt x="13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4880100" y="1179300"/>
                <a:ext cx="7557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728" extrusionOk="0">
                    <a:moveTo>
                      <a:pt x="2660" y="0"/>
                    </a:moveTo>
                    <a:cubicBezTo>
                      <a:pt x="2537" y="0"/>
                      <a:pt x="2413" y="61"/>
                      <a:pt x="2357" y="201"/>
                    </a:cubicBezTo>
                    <a:cubicBezTo>
                      <a:pt x="2288" y="340"/>
                      <a:pt x="2218" y="478"/>
                      <a:pt x="2218" y="686"/>
                    </a:cubicBezTo>
                    <a:cubicBezTo>
                      <a:pt x="1109" y="2488"/>
                      <a:pt x="416" y="4499"/>
                      <a:pt x="0" y="6648"/>
                    </a:cubicBezTo>
                    <a:cubicBezTo>
                      <a:pt x="0" y="6688"/>
                      <a:pt x="46" y="6728"/>
                      <a:pt x="85" y="6728"/>
                    </a:cubicBezTo>
                    <a:cubicBezTo>
                      <a:pt x="114" y="6728"/>
                      <a:pt x="139" y="6706"/>
                      <a:pt x="139" y="6648"/>
                    </a:cubicBezTo>
                    <a:cubicBezTo>
                      <a:pt x="763" y="4915"/>
                      <a:pt x="1109" y="2766"/>
                      <a:pt x="2288" y="1310"/>
                    </a:cubicBezTo>
                    <a:lnTo>
                      <a:pt x="2288" y="1379"/>
                    </a:lnTo>
                    <a:cubicBezTo>
                      <a:pt x="2322" y="1449"/>
                      <a:pt x="2392" y="1483"/>
                      <a:pt x="2461" y="1483"/>
                    </a:cubicBezTo>
                    <a:cubicBezTo>
                      <a:pt x="2530" y="1483"/>
                      <a:pt x="2599" y="1449"/>
                      <a:pt x="2634" y="1379"/>
                    </a:cubicBezTo>
                    <a:lnTo>
                      <a:pt x="2703" y="1102"/>
                    </a:lnTo>
                    <a:cubicBezTo>
                      <a:pt x="2842" y="894"/>
                      <a:pt x="2911" y="617"/>
                      <a:pt x="2981" y="340"/>
                    </a:cubicBezTo>
                    <a:cubicBezTo>
                      <a:pt x="3022" y="133"/>
                      <a:pt x="2842" y="0"/>
                      <a:pt x="26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4954600" y="1214650"/>
                <a:ext cx="4162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6378" extrusionOk="0">
                    <a:moveTo>
                      <a:pt x="1248" y="0"/>
                    </a:moveTo>
                    <a:cubicBezTo>
                      <a:pt x="1075" y="0"/>
                      <a:pt x="902" y="104"/>
                      <a:pt x="902" y="312"/>
                    </a:cubicBezTo>
                    <a:cubicBezTo>
                      <a:pt x="902" y="589"/>
                      <a:pt x="902" y="866"/>
                      <a:pt x="1041" y="1144"/>
                    </a:cubicBezTo>
                    <a:cubicBezTo>
                      <a:pt x="694" y="2877"/>
                      <a:pt x="347" y="4540"/>
                      <a:pt x="1" y="6273"/>
                    </a:cubicBezTo>
                    <a:cubicBezTo>
                      <a:pt x="1" y="6343"/>
                      <a:pt x="53" y="6377"/>
                      <a:pt x="113" y="6377"/>
                    </a:cubicBezTo>
                    <a:cubicBezTo>
                      <a:pt x="174" y="6377"/>
                      <a:pt x="243" y="6343"/>
                      <a:pt x="278" y="6273"/>
                    </a:cubicBezTo>
                    <a:cubicBezTo>
                      <a:pt x="417" y="4748"/>
                      <a:pt x="763" y="3223"/>
                      <a:pt x="1110" y="1768"/>
                    </a:cubicBezTo>
                    <a:cubicBezTo>
                      <a:pt x="1179" y="1814"/>
                      <a:pt x="1256" y="1837"/>
                      <a:pt x="1328" y="1837"/>
                    </a:cubicBezTo>
                    <a:cubicBezTo>
                      <a:pt x="1472" y="1837"/>
                      <a:pt x="1595" y="1745"/>
                      <a:pt x="1595" y="1560"/>
                    </a:cubicBezTo>
                    <a:cubicBezTo>
                      <a:pt x="1664" y="1144"/>
                      <a:pt x="1664" y="728"/>
                      <a:pt x="1595" y="312"/>
                    </a:cubicBezTo>
                    <a:cubicBezTo>
                      <a:pt x="1595" y="104"/>
                      <a:pt x="1422" y="0"/>
                      <a:pt x="12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4970200" y="1218150"/>
                <a:ext cx="68625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2745" h="5572" extrusionOk="0">
                    <a:moveTo>
                      <a:pt x="2396" y="1"/>
                    </a:moveTo>
                    <a:cubicBezTo>
                      <a:pt x="2268" y="1"/>
                      <a:pt x="2138" y="56"/>
                      <a:pt x="2080" y="172"/>
                    </a:cubicBezTo>
                    <a:cubicBezTo>
                      <a:pt x="1942" y="519"/>
                      <a:pt x="1803" y="865"/>
                      <a:pt x="1734" y="1281"/>
                    </a:cubicBezTo>
                    <a:cubicBezTo>
                      <a:pt x="971" y="2598"/>
                      <a:pt x="417" y="3984"/>
                      <a:pt x="1" y="5440"/>
                    </a:cubicBezTo>
                    <a:cubicBezTo>
                      <a:pt x="1" y="5516"/>
                      <a:pt x="63" y="5571"/>
                      <a:pt x="131" y="5571"/>
                    </a:cubicBezTo>
                    <a:cubicBezTo>
                      <a:pt x="187" y="5571"/>
                      <a:pt x="247" y="5534"/>
                      <a:pt x="278" y="5440"/>
                    </a:cubicBezTo>
                    <a:cubicBezTo>
                      <a:pt x="624" y="4123"/>
                      <a:pt x="1110" y="2945"/>
                      <a:pt x="1803" y="1766"/>
                    </a:cubicBezTo>
                    <a:cubicBezTo>
                      <a:pt x="1832" y="1795"/>
                      <a:pt x="1872" y="1812"/>
                      <a:pt x="1910" y="1812"/>
                    </a:cubicBezTo>
                    <a:cubicBezTo>
                      <a:pt x="1963" y="1812"/>
                      <a:pt x="2011" y="1778"/>
                      <a:pt x="2011" y="1697"/>
                    </a:cubicBezTo>
                    <a:lnTo>
                      <a:pt x="2288" y="1281"/>
                    </a:lnTo>
                    <a:cubicBezTo>
                      <a:pt x="2357" y="1212"/>
                      <a:pt x="2357" y="1212"/>
                      <a:pt x="2427" y="1142"/>
                    </a:cubicBezTo>
                    <a:cubicBezTo>
                      <a:pt x="2496" y="865"/>
                      <a:pt x="2635" y="657"/>
                      <a:pt x="2704" y="449"/>
                    </a:cubicBezTo>
                    <a:lnTo>
                      <a:pt x="2704" y="311"/>
                    </a:lnTo>
                    <a:cubicBezTo>
                      <a:pt x="2744" y="109"/>
                      <a:pt x="2573" y="1"/>
                      <a:pt x="23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32"/>
            <p:cNvSpPr/>
            <p:nvPr/>
          </p:nvSpPr>
          <p:spPr>
            <a:xfrm>
              <a:off x="4848900" y="1445275"/>
              <a:ext cx="26025" cy="116425"/>
            </a:xfrm>
            <a:custGeom>
              <a:avLst/>
              <a:gdLst/>
              <a:ahLst/>
              <a:cxnLst/>
              <a:rect l="l" t="t" r="r" b="b"/>
              <a:pathLst>
                <a:path w="1041" h="4657" extrusionOk="0">
                  <a:moveTo>
                    <a:pt x="930" y="0"/>
                  </a:moveTo>
                  <a:cubicBezTo>
                    <a:pt x="913" y="0"/>
                    <a:pt x="901" y="9"/>
                    <a:pt x="901" y="29"/>
                  </a:cubicBezTo>
                  <a:cubicBezTo>
                    <a:pt x="278" y="1485"/>
                    <a:pt x="0" y="3010"/>
                    <a:pt x="70" y="4604"/>
                  </a:cubicBezTo>
                  <a:cubicBezTo>
                    <a:pt x="70" y="4639"/>
                    <a:pt x="87" y="4656"/>
                    <a:pt x="104" y="4656"/>
                  </a:cubicBezTo>
                  <a:cubicBezTo>
                    <a:pt x="122" y="4656"/>
                    <a:pt x="139" y="4639"/>
                    <a:pt x="139" y="4604"/>
                  </a:cubicBezTo>
                  <a:cubicBezTo>
                    <a:pt x="208" y="3079"/>
                    <a:pt x="555" y="1554"/>
                    <a:pt x="1040" y="98"/>
                  </a:cubicBezTo>
                  <a:cubicBezTo>
                    <a:pt x="1040" y="49"/>
                    <a:pt x="971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4918225" y="1490325"/>
              <a:ext cx="50275" cy="107175"/>
            </a:xfrm>
            <a:custGeom>
              <a:avLst/>
              <a:gdLst/>
              <a:ahLst/>
              <a:cxnLst/>
              <a:rect l="l" t="t" r="r" b="b"/>
              <a:pathLst>
                <a:path w="2011" h="4287" extrusionOk="0">
                  <a:moveTo>
                    <a:pt x="1876" y="1"/>
                  </a:moveTo>
                  <a:cubicBezTo>
                    <a:pt x="1849" y="1"/>
                    <a:pt x="1823" y="9"/>
                    <a:pt x="1802" y="29"/>
                  </a:cubicBezTo>
                  <a:cubicBezTo>
                    <a:pt x="1386" y="1485"/>
                    <a:pt x="763" y="2871"/>
                    <a:pt x="0" y="4188"/>
                  </a:cubicBezTo>
                  <a:cubicBezTo>
                    <a:pt x="0" y="4237"/>
                    <a:pt x="35" y="4286"/>
                    <a:pt x="80" y="4286"/>
                  </a:cubicBezTo>
                  <a:cubicBezTo>
                    <a:pt x="98" y="4286"/>
                    <a:pt x="118" y="4278"/>
                    <a:pt x="139" y="4258"/>
                  </a:cubicBezTo>
                  <a:cubicBezTo>
                    <a:pt x="1040" y="3010"/>
                    <a:pt x="1664" y="1624"/>
                    <a:pt x="2010" y="99"/>
                  </a:cubicBezTo>
                  <a:cubicBezTo>
                    <a:pt x="2010" y="50"/>
                    <a:pt x="1941" y="1"/>
                    <a:pt x="18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5C662C3-5BCC-57B1-D4E5-14CBC30B7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50762"/>
              </p:ext>
            </p:extLst>
          </p:nvPr>
        </p:nvGraphicFramePr>
        <p:xfrm>
          <a:off x="331106" y="150950"/>
          <a:ext cx="8332107" cy="484159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7369">
                  <a:extLst>
                    <a:ext uri="{9D8B030D-6E8A-4147-A177-3AD203B41FA5}">
                      <a16:colId xmlns:a16="http://schemas.microsoft.com/office/drawing/2014/main" val="2338533114"/>
                    </a:ext>
                  </a:extLst>
                </a:gridCol>
                <a:gridCol w="2777369">
                  <a:extLst>
                    <a:ext uri="{9D8B030D-6E8A-4147-A177-3AD203B41FA5}">
                      <a16:colId xmlns:a16="http://schemas.microsoft.com/office/drawing/2014/main" val="95149275"/>
                    </a:ext>
                  </a:extLst>
                </a:gridCol>
                <a:gridCol w="2777369">
                  <a:extLst>
                    <a:ext uri="{9D8B030D-6E8A-4147-A177-3AD203B41FA5}">
                      <a16:colId xmlns:a16="http://schemas.microsoft.com/office/drawing/2014/main" val="3014747362"/>
                    </a:ext>
                  </a:extLst>
                </a:gridCol>
              </a:tblGrid>
              <a:tr h="1166947">
                <a:tc>
                  <a:txBody>
                    <a:bodyPr/>
                    <a:lstStyle/>
                    <a:p>
                      <a:r>
                        <a:rPr lang="pt-BR" sz="1600">
                          <a:latin typeface="Playfair Display" pitchFamily="2" charset="0"/>
                        </a:rPr>
                        <a:t>METODOLOGIA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Playfair Display" pitchFamily="2" charset="0"/>
                        </a:rPr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Playfair Display" pitchFamily="2" charset="0"/>
                        </a:rPr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3088"/>
                  </a:ext>
                </a:extLst>
              </a:tr>
              <a:tr h="2089692">
                <a:tc>
                  <a:txBody>
                    <a:bodyPr/>
                    <a:lstStyle/>
                    <a:p>
                      <a:r>
                        <a:rPr lang="pt-BR" sz="2400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•Maior flexibilidade para lidar com mudanças de requisitos e prioridades.</a:t>
                      </a:r>
                    </a:p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
•Entrega de valor ao cliente de forma mais rápida e frequente.
Maior envolvimento e colaboração das partes interessadas.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•Requer uma equipe experiente e autogerenciada.</a:t>
                      </a:r>
                    </a:p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
•Pode exigir mais tempo para planejamento e acompanhamento do progresso.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49404"/>
                  </a:ext>
                </a:extLst>
              </a:tr>
              <a:tr h="1404550">
                <a:tc>
                  <a:txBody>
                    <a:bodyPr/>
                    <a:lstStyle/>
                    <a:p>
                      <a:r>
                        <a:rPr lang="pt-BR" sz="2400" b="1" strike="noStrike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CASCATA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•Planejamento detalhado desde o início do projeto.
Maior controle sobre prazos e custos.
•Documentação abrangente em todas as etapas do desenvolvimento.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•Difícil adaptação a mudanças de requisitos.</a:t>
                      </a:r>
                    </a:p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Playfair Display" pitchFamily="2" charset="0"/>
                        </a:rPr>
                        <a:t>
•Pode haver problemas de comunicação entre as equipes.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44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530643">
            <a:off x="5966243" y="299949"/>
            <a:ext cx="3399112" cy="22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 rot="10800000">
            <a:off x="6759100" y="-400300"/>
            <a:ext cx="1813398" cy="3371099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11827">
            <a:off x="-419813" y="2214855"/>
            <a:ext cx="3818697" cy="2563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>
            <a:off x="212523" y="1918756"/>
            <a:ext cx="1813418" cy="3260990"/>
          </a:xfrm>
          <a:custGeom>
            <a:avLst/>
            <a:gdLst/>
            <a:ahLst/>
            <a:cxnLst/>
            <a:rect l="l" t="t" r="r" b="b"/>
            <a:pathLst>
              <a:path w="25094" h="45127" extrusionOk="0">
                <a:moveTo>
                  <a:pt x="4644" y="399"/>
                </a:moveTo>
                <a:lnTo>
                  <a:pt x="4644" y="468"/>
                </a:lnTo>
                <a:cubicBezTo>
                  <a:pt x="4991" y="884"/>
                  <a:pt x="5199" y="1508"/>
                  <a:pt x="5130" y="2132"/>
                </a:cubicBezTo>
                <a:cubicBezTo>
                  <a:pt x="5060" y="2063"/>
                  <a:pt x="5060" y="1993"/>
                  <a:pt x="4991" y="1855"/>
                </a:cubicBezTo>
                <a:cubicBezTo>
                  <a:pt x="4991" y="1832"/>
                  <a:pt x="4976" y="1824"/>
                  <a:pt x="4955" y="1824"/>
                </a:cubicBezTo>
                <a:cubicBezTo>
                  <a:pt x="4914" y="1824"/>
                  <a:pt x="4852" y="1855"/>
                  <a:pt x="4852" y="1855"/>
                </a:cubicBezTo>
                <a:lnTo>
                  <a:pt x="4852" y="1924"/>
                </a:lnTo>
                <a:cubicBezTo>
                  <a:pt x="4783" y="1785"/>
                  <a:pt x="4644" y="1577"/>
                  <a:pt x="4644" y="1508"/>
                </a:cubicBezTo>
                <a:cubicBezTo>
                  <a:pt x="4506" y="1162"/>
                  <a:pt x="4506" y="746"/>
                  <a:pt x="4644" y="399"/>
                </a:cubicBezTo>
                <a:close/>
                <a:moveTo>
                  <a:pt x="1868" y="850"/>
                </a:moveTo>
                <a:cubicBezTo>
                  <a:pt x="2164" y="850"/>
                  <a:pt x="2797" y="1520"/>
                  <a:pt x="2911" y="1577"/>
                </a:cubicBezTo>
                <a:lnTo>
                  <a:pt x="2981" y="1716"/>
                </a:lnTo>
                <a:cubicBezTo>
                  <a:pt x="2842" y="1577"/>
                  <a:pt x="2704" y="1508"/>
                  <a:pt x="2565" y="1508"/>
                </a:cubicBezTo>
                <a:cubicBezTo>
                  <a:pt x="2545" y="1488"/>
                  <a:pt x="2524" y="1479"/>
                  <a:pt x="2506" y="1479"/>
                </a:cubicBezTo>
                <a:cubicBezTo>
                  <a:pt x="2461" y="1479"/>
                  <a:pt x="2426" y="1528"/>
                  <a:pt x="2426" y="1577"/>
                </a:cubicBezTo>
                <a:cubicBezTo>
                  <a:pt x="2426" y="1785"/>
                  <a:pt x="2496" y="1924"/>
                  <a:pt x="2634" y="2132"/>
                </a:cubicBezTo>
                <a:lnTo>
                  <a:pt x="2773" y="2132"/>
                </a:lnTo>
                <a:cubicBezTo>
                  <a:pt x="2773" y="1993"/>
                  <a:pt x="2704" y="1924"/>
                  <a:pt x="2704" y="1785"/>
                </a:cubicBezTo>
                <a:lnTo>
                  <a:pt x="2704" y="1785"/>
                </a:lnTo>
                <a:cubicBezTo>
                  <a:pt x="2981" y="1993"/>
                  <a:pt x="3327" y="2271"/>
                  <a:pt x="3189" y="2548"/>
                </a:cubicBezTo>
                <a:lnTo>
                  <a:pt x="2981" y="2548"/>
                </a:lnTo>
                <a:cubicBezTo>
                  <a:pt x="2773" y="2479"/>
                  <a:pt x="2565" y="2271"/>
                  <a:pt x="2426" y="2132"/>
                </a:cubicBezTo>
                <a:cubicBezTo>
                  <a:pt x="2149" y="1924"/>
                  <a:pt x="1594" y="1300"/>
                  <a:pt x="1733" y="954"/>
                </a:cubicBezTo>
                <a:cubicBezTo>
                  <a:pt x="1757" y="881"/>
                  <a:pt x="1805" y="850"/>
                  <a:pt x="1868" y="850"/>
                </a:cubicBezTo>
                <a:close/>
                <a:moveTo>
                  <a:pt x="7764" y="2548"/>
                </a:moveTo>
                <a:lnTo>
                  <a:pt x="7764" y="2617"/>
                </a:lnTo>
                <a:cubicBezTo>
                  <a:pt x="7902" y="2825"/>
                  <a:pt x="7972" y="3102"/>
                  <a:pt x="8041" y="3310"/>
                </a:cubicBezTo>
                <a:cubicBezTo>
                  <a:pt x="8021" y="3270"/>
                  <a:pt x="7989" y="3253"/>
                  <a:pt x="7955" y="3253"/>
                </a:cubicBezTo>
                <a:cubicBezTo>
                  <a:pt x="7874" y="3253"/>
                  <a:pt x="7784" y="3351"/>
                  <a:pt x="7833" y="3449"/>
                </a:cubicBezTo>
                <a:cubicBezTo>
                  <a:pt x="7833" y="3588"/>
                  <a:pt x="7902" y="3726"/>
                  <a:pt x="7972" y="3865"/>
                </a:cubicBezTo>
                <a:cubicBezTo>
                  <a:pt x="7902" y="3865"/>
                  <a:pt x="7902" y="3865"/>
                  <a:pt x="7902" y="3934"/>
                </a:cubicBezTo>
                <a:cubicBezTo>
                  <a:pt x="7902" y="3934"/>
                  <a:pt x="7902" y="4004"/>
                  <a:pt x="7902" y="4073"/>
                </a:cubicBezTo>
                <a:cubicBezTo>
                  <a:pt x="7625" y="3588"/>
                  <a:pt x="7556" y="3033"/>
                  <a:pt x="7764" y="2548"/>
                </a:cubicBezTo>
                <a:close/>
                <a:moveTo>
                  <a:pt x="9982" y="2964"/>
                </a:moveTo>
                <a:lnTo>
                  <a:pt x="9982" y="2964"/>
                </a:lnTo>
                <a:cubicBezTo>
                  <a:pt x="10190" y="3449"/>
                  <a:pt x="10121" y="3934"/>
                  <a:pt x="9774" y="4281"/>
                </a:cubicBezTo>
                <a:lnTo>
                  <a:pt x="9774" y="3934"/>
                </a:lnTo>
                <a:lnTo>
                  <a:pt x="9774" y="3588"/>
                </a:lnTo>
                <a:cubicBezTo>
                  <a:pt x="9774" y="3380"/>
                  <a:pt x="9913" y="3172"/>
                  <a:pt x="9982" y="2964"/>
                </a:cubicBezTo>
                <a:close/>
                <a:moveTo>
                  <a:pt x="1589" y="3084"/>
                </a:moveTo>
                <a:cubicBezTo>
                  <a:pt x="2041" y="3084"/>
                  <a:pt x="2510" y="3801"/>
                  <a:pt x="2744" y="4350"/>
                </a:cubicBezTo>
                <a:lnTo>
                  <a:pt x="2634" y="4350"/>
                </a:lnTo>
                <a:cubicBezTo>
                  <a:pt x="2565" y="4281"/>
                  <a:pt x="2496" y="4212"/>
                  <a:pt x="2426" y="4142"/>
                </a:cubicBezTo>
                <a:cubicBezTo>
                  <a:pt x="2357" y="4004"/>
                  <a:pt x="2357" y="3934"/>
                  <a:pt x="2357" y="3865"/>
                </a:cubicBezTo>
                <a:lnTo>
                  <a:pt x="2218" y="3865"/>
                </a:lnTo>
                <a:lnTo>
                  <a:pt x="2218" y="4004"/>
                </a:lnTo>
                <a:cubicBezTo>
                  <a:pt x="2080" y="3796"/>
                  <a:pt x="1872" y="3657"/>
                  <a:pt x="1664" y="3518"/>
                </a:cubicBezTo>
                <a:cubicBezTo>
                  <a:pt x="1645" y="3500"/>
                  <a:pt x="1622" y="3491"/>
                  <a:pt x="1598" y="3491"/>
                </a:cubicBezTo>
                <a:cubicBezTo>
                  <a:pt x="1535" y="3491"/>
                  <a:pt x="1474" y="3556"/>
                  <a:pt x="1525" y="3657"/>
                </a:cubicBezTo>
                <a:cubicBezTo>
                  <a:pt x="1525" y="3796"/>
                  <a:pt x="1664" y="4004"/>
                  <a:pt x="1733" y="4212"/>
                </a:cubicBezTo>
                <a:cubicBezTo>
                  <a:pt x="1317" y="3934"/>
                  <a:pt x="971" y="3518"/>
                  <a:pt x="1248" y="3241"/>
                </a:cubicBezTo>
                <a:cubicBezTo>
                  <a:pt x="1357" y="3131"/>
                  <a:pt x="1473" y="3084"/>
                  <a:pt x="1589" y="3084"/>
                </a:cubicBezTo>
                <a:close/>
                <a:moveTo>
                  <a:pt x="1872" y="3934"/>
                </a:moveTo>
                <a:lnTo>
                  <a:pt x="2149" y="4142"/>
                </a:lnTo>
                <a:cubicBezTo>
                  <a:pt x="2149" y="4142"/>
                  <a:pt x="2288" y="4281"/>
                  <a:pt x="2426" y="4420"/>
                </a:cubicBezTo>
                <a:lnTo>
                  <a:pt x="2496" y="4489"/>
                </a:lnTo>
                <a:lnTo>
                  <a:pt x="2496" y="4558"/>
                </a:lnTo>
                <a:lnTo>
                  <a:pt x="2426" y="4558"/>
                </a:lnTo>
                <a:cubicBezTo>
                  <a:pt x="2357" y="4489"/>
                  <a:pt x="2218" y="4420"/>
                  <a:pt x="2149" y="4281"/>
                </a:cubicBezTo>
                <a:cubicBezTo>
                  <a:pt x="2080" y="4212"/>
                  <a:pt x="1941" y="4073"/>
                  <a:pt x="1872" y="3934"/>
                </a:cubicBezTo>
                <a:close/>
                <a:moveTo>
                  <a:pt x="11854" y="5875"/>
                </a:moveTo>
                <a:cubicBezTo>
                  <a:pt x="11784" y="6222"/>
                  <a:pt x="11507" y="6568"/>
                  <a:pt x="11230" y="6707"/>
                </a:cubicBezTo>
                <a:cubicBezTo>
                  <a:pt x="11368" y="6430"/>
                  <a:pt x="11576" y="6153"/>
                  <a:pt x="11854" y="5875"/>
                </a:cubicBezTo>
                <a:close/>
                <a:moveTo>
                  <a:pt x="767" y="7837"/>
                </a:moveTo>
                <a:cubicBezTo>
                  <a:pt x="1120" y="7837"/>
                  <a:pt x="1689" y="8451"/>
                  <a:pt x="2080" y="9064"/>
                </a:cubicBezTo>
                <a:lnTo>
                  <a:pt x="1872" y="8856"/>
                </a:lnTo>
                <a:cubicBezTo>
                  <a:pt x="1802" y="8856"/>
                  <a:pt x="1733" y="8925"/>
                  <a:pt x="1802" y="8995"/>
                </a:cubicBezTo>
                <a:lnTo>
                  <a:pt x="2010" y="9133"/>
                </a:lnTo>
                <a:cubicBezTo>
                  <a:pt x="1802" y="9064"/>
                  <a:pt x="1664" y="9064"/>
                  <a:pt x="1525" y="8995"/>
                </a:cubicBezTo>
                <a:cubicBezTo>
                  <a:pt x="1248" y="8856"/>
                  <a:pt x="277" y="8371"/>
                  <a:pt x="555" y="7955"/>
                </a:cubicBezTo>
                <a:cubicBezTo>
                  <a:pt x="609" y="7873"/>
                  <a:pt x="682" y="7837"/>
                  <a:pt x="767" y="7837"/>
                </a:cubicBezTo>
                <a:close/>
                <a:moveTo>
                  <a:pt x="4506" y="8440"/>
                </a:moveTo>
                <a:lnTo>
                  <a:pt x="4506" y="8440"/>
                </a:lnTo>
                <a:cubicBezTo>
                  <a:pt x="5130" y="8717"/>
                  <a:pt x="5615" y="9272"/>
                  <a:pt x="5823" y="9896"/>
                </a:cubicBezTo>
                <a:cubicBezTo>
                  <a:pt x="5754" y="9826"/>
                  <a:pt x="5684" y="9826"/>
                  <a:pt x="5684" y="9757"/>
                </a:cubicBezTo>
                <a:cubicBezTo>
                  <a:pt x="5664" y="9737"/>
                  <a:pt x="5644" y="9728"/>
                  <a:pt x="5625" y="9728"/>
                </a:cubicBezTo>
                <a:cubicBezTo>
                  <a:pt x="5581" y="9728"/>
                  <a:pt x="5547" y="9776"/>
                  <a:pt x="5546" y="9824"/>
                </a:cubicBezTo>
                <a:lnTo>
                  <a:pt x="5546" y="9824"/>
                </a:lnTo>
                <a:cubicBezTo>
                  <a:pt x="5374" y="9640"/>
                  <a:pt x="5244" y="9456"/>
                  <a:pt x="5060" y="9272"/>
                </a:cubicBezTo>
                <a:cubicBezTo>
                  <a:pt x="5060" y="9252"/>
                  <a:pt x="5054" y="9243"/>
                  <a:pt x="5046" y="9243"/>
                </a:cubicBezTo>
                <a:cubicBezTo>
                  <a:pt x="5026" y="9243"/>
                  <a:pt x="4991" y="9292"/>
                  <a:pt x="4991" y="9341"/>
                </a:cubicBezTo>
                <a:lnTo>
                  <a:pt x="4991" y="9410"/>
                </a:lnTo>
                <a:cubicBezTo>
                  <a:pt x="4783" y="9133"/>
                  <a:pt x="4644" y="8787"/>
                  <a:pt x="4506" y="8440"/>
                </a:cubicBezTo>
                <a:close/>
                <a:moveTo>
                  <a:pt x="18439" y="11005"/>
                </a:moveTo>
                <a:lnTo>
                  <a:pt x="18439" y="11005"/>
                </a:lnTo>
                <a:cubicBezTo>
                  <a:pt x="18647" y="11490"/>
                  <a:pt x="18508" y="12045"/>
                  <a:pt x="18161" y="12391"/>
                </a:cubicBezTo>
                <a:cubicBezTo>
                  <a:pt x="18231" y="11975"/>
                  <a:pt x="18300" y="11559"/>
                  <a:pt x="18231" y="11143"/>
                </a:cubicBezTo>
                <a:cubicBezTo>
                  <a:pt x="18300" y="11074"/>
                  <a:pt x="18369" y="11074"/>
                  <a:pt x="18439" y="11005"/>
                </a:cubicBezTo>
                <a:close/>
                <a:moveTo>
                  <a:pt x="3856" y="12103"/>
                </a:moveTo>
                <a:cubicBezTo>
                  <a:pt x="3948" y="12103"/>
                  <a:pt x="4031" y="12125"/>
                  <a:pt x="4090" y="12183"/>
                </a:cubicBezTo>
                <a:cubicBezTo>
                  <a:pt x="4090" y="12253"/>
                  <a:pt x="4159" y="12253"/>
                  <a:pt x="4159" y="12322"/>
                </a:cubicBezTo>
                <a:lnTo>
                  <a:pt x="3743" y="12322"/>
                </a:lnTo>
                <a:cubicBezTo>
                  <a:pt x="3605" y="12322"/>
                  <a:pt x="3605" y="12460"/>
                  <a:pt x="3743" y="12460"/>
                </a:cubicBezTo>
                <a:lnTo>
                  <a:pt x="3813" y="12460"/>
                </a:lnTo>
                <a:cubicBezTo>
                  <a:pt x="3813" y="12460"/>
                  <a:pt x="3813" y="12530"/>
                  <a:pt x="3813" y="12530"/>
                </a:cubicBezTo>
                <a:cubicBezTo>
                  <a:pt x="3568" y="12579"/>
                  <a:pt x="3322" y="12628"/>
                  <a:pt x="3077" y="12628"/>
                </a:cubicBezTo>
                <a:cubicBezTo>
                  <a:pt x="2976" y="12628"/>
                  <a:pt x="2874" y="12619"/>
                  <a:pt x="2773" y="12599"/>
                </a:cubicBezTo>
                <a:cubicBezTo>
                  <a:pt x="2981" y="12391"/>
                  <a:pt x="3189" y="12253"/>
                  <a:pt x="3466" y="12183"/>
                </a:cubicBezTo>
                <a:cubicBezTo>
                  <a:pt x="3586" y="12143"/>
                  <a:pt x="3729" y="12103"/>
                  <a:pt x="3856" y="12103"/>
                </a:cubicBezTo>
                <a:close/>
                <a:moveTo>
                  <a:pt x="18023" y="11351"/>
                </a:moveTo>
                <a:cubicBezTo>
                  <a:pt x="18023" y="11837"/>
                  <a:pt x="17954" y="12322"/>
                  <a:pt x="17746" y="12738"/>
                </a:cubicBezTo>
                <a:cubicBezTo>
                  <a:pt x="17607" y="12807"/>
                  <a:pt x="17538" y="12876"/>
                  <a:pt x="17399" y="12876"/>
                </a:cubicBezTo>
                <a:lnTo>
                  <a:pt x="17330" y="12876"/>
                </a:lnTo>
                <a:lnTo>
                  <a:pt x="17538" y="12599"/>
                </a:lnTo>
                <a:cubicBezTo>
                  <a:pt x="17538" y="12530"/>
                  <a:pt x="17468" y="12460"/>
                  <a:pt x="17399" y="12460"/>
                </a:cubicBezTo>
                <a:cubicBezTo>
                  <a:pt x="17538" y="12045"/>
                  <a:pt x="17746" y="11698"/>
                  <a:pt x="18023" y="11351"/>
                </a:cubicBezTo>
                <a:close/>
                <a:moveTo>
                  <a:pt x="13598" y="12990"/>
                </a:moveTo>
                <a:cubicBezTo>
                  <a:pt x="13707" y="13164"/>
                  <a:pt x="13800" y="13421"/>
                  <a:pt x="13864" y="13708"/>
                </a:cubicBezTo>
                <a:cubicBezTo>
                  <a:pt x="13798" y="13446"/>
                  <a:pt x="13670" y="13245"/>
                  <a:pt x="13598" y="12990"/>
                </a:cubicBezTo>
                <a:close/>
                <a:moveTo>
                  <a:pt x="13303" y="12758"/>
                </a:moveTo>
                <a:cubicBezTo>
                  <a:pt x="13375" y="12758"/>
                  <a:pt x="13445" y="12800"/>
                  <a:pt x="13512" y="12873"/>
                </a:cubicBezTo>
                <a:lnTo>
                  <a:pt x="13512" y="12873"/>
                </a:lnTo>
                <a:cubicBezTo>
                  <a:pt x="13481" y="12857"/>
                  <a:pt x="13446" y="12849"/>
                  <a:pt x="13411" y="12849"/>
                </a:cubicBezTo>
                <a:cubicBezTo>
                  <a:pt x="13324" y="12849"/>
                  <a:pt x="13240" y="12901"/>
                  <a:pt x="13240" y="13015"/>
                </a:cubicBezTo>
                <a:cubicBezTo>
                  <a:pt x="13171" y="13570"/>
                  <a:pt x="13240" y="14055"/>
                  <a:pt x="13448" y="14540"/>
                </a:cubicBezTo>
                <a:cubicBezTo>
                  <a:pt x="13309" y="14332"/>
                  <a:pt x="13171" y="14124"/>
                  <a:pt x="13171" y="13916"/>
                </a:cubicBezTo>
                <a:cubicBezTo>
                  <a:pt x="13101" y="13639"/>
                  <a:pt x="12963" y="13015"/>
                  <a:pt x="13171" y="12807"/>
                </a:cubicBezTo>
                <a:cubicBezTo>
                  <a:pt x="13215" y="12774"/>
                  <a:pt x="13259" y="12758"/>
                  <a:pt x="13303" y="12758"/>
                </a:cubicBezTo>
                <a:close/>
                <a:moveTo>
                  <a:pt x="19964" y="15718"/>
                </a:moveTo>
                <a:cubicBezTo>
                  <a:pt x="20241" y="15788"/>
                  <a:pt x="20518" y="15926"/>
                  <a:pt x="20172" y="16065"/>
                </a:cubicBezTo>
                <a:cubicBezTo>
                  <a:pt x="19928" y="16227"/>
                  <a:pt x="19661" y="16295"/>
                  <a:pt x="19383" y="16295"/>
                </a:cubicBezTo>
                <a:cubicBezTo>
                  <a:pt x="19187" y="16295"/>
                  <a:pt x="18986" y="16261"/>
                  <a:pt x="18785" y="16204"/>
                </a:cubicBezTo>
                <a:cubicBezTo>
                  <a:pt x="18785" y="15996"/>
                  <a:pt x="18855" y="15857"/>
                  <a:pt x="19063" y="15788"/>
                </a:cubicBezTo>
                <a:cubicBezTo>
                  <a:pt x="19132" y="15718"/>
                  <a:pt x="19271" y="15718"/>
                  <a:pt x="19340" y="15718"/>
                </a:cubicBezTo>
                <a:cubicBezTo>
                  <a:pt x="19409" y="15718"/>
                  <a:pt x="19479" y="15788"/>
                  <a:pt x="19479" y="15788"/>
                </a:cubicBezTo>
                <a:lnTo>
                  <a:pt x="19479" y="15857"/>
                </a:lnTo>
                <a:cubicBezTo>
                  <a:pt x="19479" y="15926"/>
                  <a:pt x="19548" y="15996"/>
                  <a:pt x="19617" y="15996"/>
                </a:cubicBezTo>
                <a:cubicBezTo>
                  <a:pt x="19617" y="15996"/>
                  <a:pt x="19617" y="16065"/>
                  <a:pt x="19686" y="16134"/>
                </a:cubicBezTo>
                <a:lnTo>
                  <a:pt x="19756" y="16134"/>
                </a:lnTo>
                <a:cubicBezTo>
                  <a:pt x="19825" y="16065"/>
                  <a:pt x="19825" y="15926"/>
                  <a:pt x="19825" y="15857"/>
                </a:cubicBezTo>
                <a:cubicBezTo>
                  <a:pt x="19825" y="15788"/>
                  <a:pt x="19825" y="15718"/>
                  <a:pt x="19825" y="15718"/>
                </a:cubicBezTo>
                <a:close/>
                <a:moveTo>
                  <a:pt x="7729" y="16013"/>
                </a:moveTo>
                <a:cubicBezTo>
                  <a:pt x="7764" y="16013"/>
                  <a:pt x="7798" y="16030"/>
                  <a:pt x="7833" y="16065"/>
                </a:cubicBezTo>
                <a:cubicBezTo>
                  <a:pt x="7833" y="16134"/>
                  <a:pt x="7833" y="16134"/>
                  <a:pt x="7833" y="16204"/>
                </a:cubicBezTo>
                <a:cubicBezTo>
                  <a:pt x="7694" y="16204"/>
                  <a:pt x="7556" y="16412"/>
                  <a:pt x="7556" y="16550"/>
                </a:cubicBezTo>
                <a:cubicBezTo>
                  <a:pt x="7417" y="16828"/>
                  <a:pt x="7348" y="17105"/>
                  <a:pt x="7279" y="17382"/>
                </a:cubicBezTo>
                <a:cubicBezTo>
                  <a:pt x="7209" y="17105"/>
                  <a:pt x="7209" y="16828"/>
                  <a:pt x="7279" y="16620"/>
                </a:cubicBezTo>
                <a:cubicBezTo>
                  <a:pt x="7348" y="16342"/>
                  <a:pt x="7417" y="16204"/>
                  <a:pt x="7625" y="16065"/>
                </a:cubicBezTo>
                <a:cubicBezTo>
                  <a:pt x="7660" y="16030"/>
                  <a:pt x="7694" y="16013"/>
                  <a:pt x="7729" y="16013"/>
                </a:cubicBezTo>
                <a:close/>
                <a:moveTo>
                  <a:pt x="3119" y="17036"/>
                </a:moveTo>
                <a:lnTo>
                  <a:pt x="3119" y="17036"/>
                </a:lnTo>
                <a:cubicBezTo>
                  <a:pt x="3397" y="17105"/>
                  <a:pt x="3605" y="17174"/>
                  <a:pt x="3813" y="17313"/>
                </a:cubicBezTo>
                <a:cubicBezTo>
                  <a:pt x="3813" y="17313"/>
                  <a:pt x="3813" y="17313"/>
                  <a:pt x="3813" y="17382"/>
                </a:cubicBezTo>
                <a:cubicBezTo>
                  <a:pt x="4021" y="17590"/>
                  <a:pt x="4229" y="17729"/>
                  <a:pt x="4436" y="17937"/>
                </a:cubicBezTo>
                <a:cubicBezTo>
                  <a:pt x="4402" y="17919"/>
                  <a:pt x="4367" y="17911"/>
                  <a:pt x="4334" y="17911"/>
                </a:cubicBezTo>
                <a:cubicBezTo>
                  <a:pt x="4233" y="17911"/>
                  <a:pt x="4142" y="17989"/>
                  <a:pt x="4090" y="18145"/>
                </a:cubicBezTo>
                <a:cubicBezTo>
                  <a:pt x="4090" y="18214"/>
                  <a:pt x="4090" y="18214"/>
                  <a:pt x="4229" y="18214"/>
                </a:cubicBezTo>
                <a:lnTo>
                  <a:pt x="4436" y="18214"/>
                </a:lnTo>
                <a:cubicBezTo>
                  <a:pt x="4575" y="18353"/>
                  <a:pt x="4783" y="18422"/>
                  <a:pt x="4922" y="18561"/>
                </a:cubicBezTo>
                <a:cubicBezTo>
                  <a:pt x="4852" y="18595"/>
                  <a:pt x="4766" y="18613"/>
                  <a:pt x="4679" y="18613"/>
                </a:cubicBezTo>
                <a:cubicBezTo>
                  <a:pt x="4592" y="18613"/>
                  <a:pt x="4506" y="18595"/>
                  <a:pt x="4436" y="18561"/>
                </a:cubicBezTo>
                <a:cubicBezTo>
                  <a:pt x="4021" y="18422"/>
                  <a:pt x="3743" y="18145"/>
                  <a:pt x="3466" y="17867"/>
                </a:cubicBezTo>
                <a:cubicBezTo>
                  <a:pt x="3397" y="17798"/>
                  <a:pt x="3327" y="17798"/>
                  <a:pt x="3327" y="17729"/>
                </a:cubicBezTo>
                <a:cubicBezTo>
                  <a:pt x="3327" y="17659"/>
                  <a:pt x="3327" y="17659"/>
                  <a:pt x="3327" y="17659"/>
                </a:cubicBezTo>
                <a:cubicBezTo>
                  <a:pt x="3258" y="17451"/>
                  <a:pt x="3189" y="17243"/>
                  <a:pt x="3119" y="17036"/>
                </a:cubicBezTo>
                <a:close/>
                <a:moveTo>
                  <a:pt x="17706" y="18543"/>
                </a:moveTo>
                <a:cubicBezTo>
                  <a:pt x="17764" y="18543"/>
                  <a:pt x="17823" y="18548"/>
                  <a:pt x="17884" y="18561"/>
                </a:cubicBezTo>
                <a:lnTo>
                  <a:pt x="18231" y="18561"/>
                </a:lnTo>
                <a:cubicBezTo>
                  <a:pt x="17954" y="18630"/>
                  <a:pt x="17815" y="18699"/>
                  <a:pt x="17676" y="18907"/>
                </a:cubicBezTo>
                <a:cubicBezTo>
                  <a:pt x="17607" y="18838"/>
                  <a:pt x="17607" y="18838"/>
                  <a:pt x="17607" y="18838"/>
                </a:cubicBezTo>
                <a:lnTo>
                  <a:pt x="16983" y="18838"/>
                </a:lnTo>
                <a:cubicBezTo>
                  <a:pt x="17211" y="18667"/>
                  <a:pt x="17439" y="18543"/>
                  <a:pt x="17706" y="18543"/>
                </a:cubicBezTo>
                <a:close/>
                <a:moveTo>
                  <a:pt x="18549" y="18811"/>
                </a:moveTo>
                <a:cubicBezTo>
                  <a:pt x="18605" y="18811"/>
                  <a:pt x="18660" y="18819"/>
                  <a:pt x="18716" y="18838"/>
                </a:cubicBezTo>
                <a:cubicBezTo>
                  <a:pt x="19063" y="18976"/>
                  <a:pt x="18785" y="19254"/>
                  <a:pt x="18647" y="19392"/>
                </a:cubicBezTo>
                <a:lnTo>
                  <a:pt x="18439" y="19462"/>
                </a:lnTo>
                <a:cubicBezTo>
                  <a:pt x="18508" y="19392"/>
                  <a:pt x="18577" y="19323"/>
                  <a:pt x="18577" y="19184"/>
                </a:cubicBezTo>
                <a:cubicBezTo>
                  <a:pt x="18577" y="19115"/>
                  <a:pt x="18231" y="18976"/>
                  <a:pt x="18161" y="18976"/>
                </a:cubicBezTo>
                <a:lnTo>
                  <a:pt x="18092" y="18976"/>
                </a:lnTo>
                <a:cubicBezTo>
                  <a:pt x="18244" y="18875"/>
                  <a:pt x="18397" y="18811"/>
                  <a:pt x="18549" y="18811"/>
                </a:cubicBezTo>
                <a:close/>
                <a:moveTo>
                  <a:pt x="17607" y="18976"/>
                </a:moveTo>
                <a:lnTo>
                  <a:pt x="17538" y="19046"/>
                </a:lnTo>
                <a:cubicBezTo>
                  <a:pt x="17424" y="19159"/>
                  <a:pt x="17542" y="19272"/>
                  <a:pt x="17665" y="19272"/>
                </a:cubicBezTo>
                <a:cubicBezTo>
                  <a:pt x="17692" y="19272"/>
                  <a:pt x="17720" y="19266"/>
                  <a:pt x="17746" y="19254"/>
                </a:cubicBezTo>
                <a:cubicBezTo>
                  <a:pt x="17815" y="19184"/>
                  <a:pt x="17884" y="19046"/>
                  <a:pt x="18023" y="19046"/>
                </a:cubicBezTo>
                <a:cubicBezTo>
                  <a:pt x="18023" y="19046"/>
                  <a:pt x="18023" y="19115"/>
                  <a:pt x="18023" y="19115"/>
                </a:cubicBezTo>
                <a:cubicBezTo>
                  <a:pt x="18023" y="19184"/>
                  <a:pt x="18023" y="19254"/>
                  <a:pt x="18023" y="19254"/>
                </a:cubicBezTo>
                <a:cubicBezTo>
                  <a:pt x="18023" y="19323"/>
                  <a:pt x="18092" y="19392"/>
                  <a:pt x="18092" y="19392"/>
                </a:cubicBezTo>
                <a:cubicBezTo>
                  <a:pt x="18092" y="19392"/>
                  <a:pt x="18023" y="19462"/>
                  <a:pt x="18092" y="19462"/>
                </a:cubicBezTo>
                <a:lnTo>
                  <a:pt x="18300" y="19531"/>
                </a:lnTo>
                <a:cubicBezTo>
                  <a:pt x="18300" y="19531"/>
                  <a:pt x="18300" y="19562"/>
                  <a:pt x="18321" y="19562"/>
                </a:cubicBezTo>
                <a:cubicBezTo>
                  <a:pt x="18331" y="19562"/>
                  <a:pt x="18346" y="19554"/>
                  <a:pt x="18369" y="19531"/>
                </a:cubicBezTo>
                <a:lnTo>
                  <a:pt x="18439" y="19531"/>
                </a:lnTo>
                <a:cubicBezTo>
                  <a:pt x="18217" y="19626"/>
                  <a:pt x="17952" y="19707"/>
                  <a:pt x="17703" y="19707"/>
                </a:cubicBezTo>
                <a:cubicBezTo>
                  <a:pt x="17407" y="19707"/>
                  <a:pt x="17134" y="19593"/>
                  <a:pt x="16983" y="19254"/>
                </a:cubicBezTo>
                <a:cubicBezTo>
                  <a:pt x="16983" y="19254"/>
                  <a:pt x="16914" y="19184"/>
                  <a:pt x="16914" y="19115"/>
                </a:cubicBezTo>
                <a:lnTo>
                  <a:pt x="16914" y="19046"/>
                </a:lnTo>
                <a:cubicBezTo>
                  <a:pt x="17122" y="19046"/>
                  <a:pt x="17399" y="19046"/>
                  <a:pt x="17607" y="18976"/>
                </a:cubicBezTo>
                <a:close/>
                <a:moveTo>
                  <a:pt x="6655" y="22512"/>
                </a:moveTo>
                <a:cubicBezTo>
                  <a:pt x="6749" y="22606"/>
                  <a:pt x="6874" y="22668"/>
                  <a:pt x="6989" y="22720"/>
                </a:cubicBezTo>
                <a:lnTo>
                  <a:pt x="6793" y="22720"/>
                </a:lnTo>
                <a:lnTo>
                  <a:pt x="6793" y="22789"/>
                </a:lnTo>
                <a:cubicBezTo>
                  <a:pt x="6655" y="22720"/>
                  <a:pt x="6516" y="22650"/>
                  <a:pt x="6447" y="22512"/>
                </a:cubicBezTo>
                <a:close/>
                <a:moveTo>
                  <a:pt x="7089" y="22765"/>
                </a:moveTo>
                <a:cubicBezTo>
                  <a:pt x="7107" y="22773"/>
                  <a:pt x="7124" y="22781"/>
                  <a:pt x="7140" y="22789"/>
                </a:cubicBezTo>
                <a:lnTo>
                  <a:pt x="7071" y="22789"/>
                </a:lnTo>
                <a:cubicBezTo>
                  <a:pt x="7079" y="22781"/>
                  <a:pt x="7085" y="22773"/>
                  <a:pt x="7089" y="22765"/>
                </a:cubicBezTo>
                <a:close/>
                <a:moveTo>
                  <a:pt x="6179" y="21892"/>
                </a:moveTo>
                <a:cubicBezTo>
                  <a:pt x="6448" y="21892"/>
                  <a:pt x="6717" y="21981"/>
                  <a:pt x="6932" y="22165"/>
                </a:cubicBezTo>
                <a:cubicBezTo>
                  <a:pt x="6981" y="22214"/>
                  <a:pt x="7029" y="22263"/>
                  <a:pt x="7054" y="22335"/>
                </a:cubicBezTo>
                <a:lnTo>
                  <a:pt x="7054" y="22335"/>
                </a:lnTo>
                <a:cubicBezTo>
                  <a:pt x="6938" y="22291"/>
                  <a:pt x="6814" y="22269"/>
                  <a:pt x="6689" y="22269"/>
                </a:cubicBezTo>
                <a:cubicBezTo>
                  <a:pt x="6533" y="22269"/>
                  <a:pt x="6377" y="22304"/>
                  <a:pt x="6239" y="22373"/>
                </a:cubicBezTo>
                <a:cubicBezTo>
                  <a:pt x="6239" y="22442"/>
                  <a:pt x="6239" y="22512"/>
                  <a:pt x="6239" y="22581"/>
                </a:cubicBezTo>
                <a:cubicBezTo>
                  <a:pt x="6308" y="22720"/>
                  <a:pt x="6377" y="22858"/>
                  <a:pt x="6516" y="22928"/>
                </a:cubicBezTo>
                <a:lnTo>
                  <a:pt x="6169" y="22928"/>
                </a:lnTo>
                <a:cubicBezTo>
                  <a:pt x="5892" y="22928"/>
                  <a:pt x="4852" y="22720"/>
                  <a:pt x="5268" y="22304"/>
                </a:cubicBezTo>
                <a:cubicBezTo>
                  <a:pt x="5500" y="22033"/>
                  <a:pt x="5840" y="21892"/>
                  <a:pt x="6179" y="21892"/>
                </a:cubicBezTo>
                <a:close/>
                <a:moveTo>
                  <a:pt x="23984" y="23759"/>
                </a:moveTo>
                <a:cubicBezTo>
                  <a:pt x="23984" y="23898"/>
                  <a:pt x="23915" y="23967"/>
                  <a:pt x="23915" y="24106"/>
                </a:cubicBezTo>
                <a:cubicBezTo>
                  <a:pt x="23915" y="24037"/>
                  <a:pt x="23846" y="23967"/>
                  <a:pt x="23776" y="23967"/>
                </a:cubicBezTo>
                <a:lnTo>
                  <a:pt x="23430" y="24175"/>
                </a:lnTo>
                <a:cubicBezTo>
                  <a:pt x="23568" y="24037"/>
                  <a:pt x="23776" y="23898"/>
                  <a:pt x="23984" y="23759"/>
                </a:cubicBezTo>
                <a:close/>
                <a:moveTo>
                  <a:pt x="24012" y="23176"/>
                </a:moveTo>
                <a:cubicBezTo>
                  <a:pt x="24135" y="23176"/>
                  <a:pt x="24233" y="23225"/>
                  <a:pt x="24331" y="23274"/>
                </a:cubicBezTo>
                <a:cubicBezTo>
                  <a:pt x="23638" y="23482"/>
                  <a:pt x="23083" y="23898"/>
                  <a:pt x="22806" y="24591"/>
                </a:cubicBezTo>
                <a:lnTo>
                  <a:pt x="22736" y="24661"/>
                </a:lnTo>
                <a:cubicBezTo>
                  <a:pt x="22806" y="23967"/>
                  <a:pt x="23291" y="23482"/>
                  <a:pt x="23846" y="23205"/>
                </a:cubicBezTo>
                <a:cubicBezTo>
                  <a:pt x="23907" y="23185"/>
                  <a:pt x="23961" y="23176"/>
                  <a:pt x="24012" y="23176"/>
                </a:cubicBezTo>
                <a:close/>
                <a:moveTo>
                  <a:pt x="24539" y="23551"/>
                </a:moveTo>
                <a:cubicBezTo>
                  <a:pt x="24608" y="23759"/>
                  <a:pt x="24539" y="23967"/>
                  <a:pt x="24400" y="24175"/>
                </a:cubicBezTo>
                <a:cubicBezTo>
                  <a:pt x="24331" y="24245"/>
                  <a:pt x="24262" y="24383"/>
                  <a:pt x="24192" y="24522"/>
                </a:cubicBezTo>
                <a:cubicBezTo>
                  <a:pt x="24054" y="24522"/>
                  <a:pt x="23984" y="24591"/>
                  <a:pt x="23915" y="24661"/>
                </a:cubicBezTo>
                <a:cubicBezTo>
                  <a:pt x="24192" y="24383"/>
                  <a:pt x="24400" y="24037"/>
                  <a:pt x="24123" y="23690"/>
                </a:cubicBezTo>
                <a:cubicBezTo>
                  <a:pt x="24262" y="23621"/>
                  <a:pt x="24400" y="23551"/>
                  <a:pt x="24539" y="23551"/>
                </a:cubicBezTo>
                <a:close/>
                <a:moveTo>
                  <a:pt x="21073" y="23759"/>
                </a:moveTo>
                <a:cubicBezTo>
                  <a:pt x="21073" y="24123"/>
                  <a:pt x="21073" y="24486"/>
                  <a:pt x="20934" y="24849"/>
                </a:cubicBezTo>
                <a:lnTo>
                  <a:pt x="20934" y="24849"/>
                </a:lnTo>
                <a:lnTo>
                  <a:pt x="20934" y="24730"/>
                </a:lnTo>
                <a:cubicBezTo>
                  <a:pt x="20934" y="24730"/>
                  <a:pt x="20934" y="24699"/>
                  <a:pt x="20914" y="24699"/>
                </a:cubicBezTo>
                <a:cubicBezTo>
                  <a:pt x="20903" y="24699"/>
                  <a:pt x="20888" y="24707"/>
                  <a:pt x="20865" y="24730"/>
                </a:cubicBezTo>
                <a:cubicBezTo>
                  <a:pt x="20865" y="24383"/>
                  <a:pt x="20934" y="24037"/>
                  <a:pt x="21073" y="23759"/>
                </a:cubicBezTo>
                <a:close/>
                <a:moveTo>
                  <a:pt x="23759" y="24240"/>
                </a:moveTo>
                <a:lnTo>
                  <a:pt x="23759" y="24240"/>
                </a:lnTo>
                <a:cubicBezTo>
                  <a:pt x="23563" y="24524"/>
                  <a:pt x="23314" y="24748"/>
                  <a:pt x="23014" y="24869"/>
                </a:cubicBezTo>
                <a:lnTo>
                  <a:pt x="23014" y="24799"/>
                </a:lnTo>
                <a:cubicBezTo>
                  <a:pt x="23262" y="24613"/>
                  <a:pt x="23511" y="24427"/>
                  <a:pt x="23759" y="24240"/>
                </a:cubicBezTo>
                <a:close/>
                <a:moveTo>
                  <a:pt x="18924" y="25354"/>
                </a:moveTo>
                <a:cubicBezTo>
                  <a:pt x="19063" y="25978"/>
                  <a:pt x="18993" y="26671"/>
                  <a:pt x="18716" y="27295"/>
                </a:cubicBezTo>
                <a:cubicBezTo>
                  <a:pt x="18439" y="26671"/>
                  <a:pt x="18508" y="25978"/>
                  <a:pt x="18855" y="25354"/>
                </a:cubicBezTo>
                <a:close/>
                <a:moveTo>
                  <a:pt x="24056" y="27818"/>
                </a:moveTo>
                <a:cubicBezTo>
                  <a:pt x="24238" y="27818"/>
                  <a:pt x="24423" y="27849"/>
                  <a:pt x="24608" y="27919"/>
                </a:cubicBezTo>
                <a:cubicBezTo>
                  <a:pt x="24400" y="28196"/>
                  <a:pt x="24054" y="28404"/>
                  <a:pt x="23776" y="28542"/>
                </a:cubicBezTo>
                <a:cubicBezTo>
                  <a:pt x="23568" y="28577"/>
                  <a:pt x="23378" y="28594"/>
                  <a:pt x="23196" y="28594"/>
                </a:cubicBezTo>
                <a:cubicBezTo>
                  <a:pt x="23014" y="28594"/>
                  <a:pt x="22840" y="28577"/>
                  <a:pt x="22667" y="28542"/>
                </a:cubicBezTo>
                <a:cubicBezTo>
                  <a:pt x="22667" y="28404"/>
                  <a:pt x="22736" y="28334"/>
                  <a:pt x="22875" y="28265"/>
                </a:cubicBezTo>
                <a:lnTo>
                  <a:pt x="23014" y="28265"/>
                </a:lnTo>
                <a:cubicBezTo>
                  <a:pt x="23014" y="28196"/>
                  <a:pt x="23014" y="28196"/>
                  <a:pt x="23014" y="28126"/>
                </a:cubicBezTo>
                <a:cubicBezTo>
                  <a:pt x="23337" y="27942"/>
                  <a:pt x="23692" y="27818"/>
                  <a:pt x="24056" y="27818"/>
                </a:cubicBezTo>
                <a:close/>
                <a:moveTo>
                  <a:pt x="9635" y="27225"/>
                </a:moveTo>
                <a:lnTo>
                  <a:pt x="9635" y="27225"/>
                </a:lnTo>
                <a:cubicBezTo>
                  <a:pt x="9982" y="27572"/>
                  <a:pt x="10329" y="28057"/>
                  <a:pt x="10467" y="28612"/>
                </a:cubicBezTo>
                <a:cubicBezTo>
                  <a:pt x="10398" y="28542"/>
                  <a:pt x="10398" y="28473"/>
                  <a:pt x="10329" y="28473"/>
                </a:cubicBezTo>
                <a:cubicBezTo>
                  <a:pt x="10259" y="28334"/>
                  <a:pt x="10190" y="28196"/>
                  <a:pt x="10121" y="28057"/>
                </a:cubicBezTo>
                <a:cubicBezTo>
                  <a:pt x="10094" y="28004"/>
                  <a:pt x="10047" y="27982"/>
                  <a:pt x="10004" y="27982"/>
                </a:cubicBezTo>
                <a:cubicBezTo>
                  <a:pt x="9933" y="27982"/>
                  <a:pt x="9870" y="28041"/>
                  <a:pt x="9913" y="28126"/>
                </a:cubicBezTo>
                <a:lnTo>
                  <a:pt x="9913" y="28265"/>
                </a:lnTo>
                <a:lnTo>
                  <a:pt x="9843" y="28265"/>
                </a:lnTo>
                <a:cubicBezTo>
                  <a:pt x="9913" y="28542"/>
                  <a:pt x="9982" y="28820"/>
                  <a:pt x="10051" y="29097"/>
                </a:cubicBezTo>
                <a:cubicBezTo>
                  <a:pt x="9843" y="28958"/>
                  <a:pt x="9705" y="28820"/>
                  <a:pt x="9705" y="28612"/>
                </a:cubicBezTo>
                <a:cubicBezTo>
                  <a:pt x="9497" y="28196"/>
                  <a:pt x="9497" y="27711"/>
                  <a:pt x="9635" y="27225"/>
                </a:cubicBezTo>
                <a:close/>
                <a:moveTo>
                  <a:pt x="10467" y="28820"/>
                </a:moveTo>
                <a:cubicBezTo>
                  <a:pt x="10536" y="29028"/>
                  <a:pt x="10606" y="29166"/>
                  <a:pt x="10606" y="29305"/>
                </a:cubicBezTo>
                <a:lnTo>
                  <a:pt x="10398" y="29305"/>
                </a:lnTo>
                <a:lnTo>
                  <a:pt x="10329" y="29166"/>
                </a:lnTo>
                <a:cubicBezTo>
                  <a:pt x="10259" y="29097"/>
                  <a:pt x="10329" y="28958"/>
                  <a:pt x="10259" y="28889"/>
                </a:cubicBezTo>
                <a:lnTo>
                  <a:pt x="10259" y="28889"/>
                </a:lnTo>
                <a:cubicBezTo>
                  <a:pt x="10280" y="28909"/>
                  <a:pt x="10306" y="28918"/>
                  <a:pt x="10333" y="28918"/>
                </a:cubicBezTo>
                <a:cubicBezTo>
                  <a:pt x="10398" y="28918"/>
                  <a:pt x="10467" y="28869"/>
                  <a:pt x="10467" y="28820"/>
                </a:cubicBezTo>
                <a:close/>
                <a:moveTo>
                  <a:pt x="6447" y="28473"/>
                </a:moveTo>
                <a:cubicBezTo>
                  <a:pt x="6655" y="28542"/>
                  <a:pt x="6932" y="28612"/>
                  <a:pt x="7071" y="28820"/>
                </a:cubicBezTo>
                <a:cubicBezTo>
                  <a:pt x="7279" y="28958"/>
                  <a:pt x="7417" y="29166"/>
                  <a:pt x="7556" y="29374"/>
                </a:cubicBezTo>
                <a:lnTo>
                  <a:pt x="7625" y="29582"/>
                </a:lnTo>
                <a:lnTo>
                  <a:pt x="7209" y="29305"/>
                </a:lnTo>
                <a:cubicBezTo>
                  <a:pt x="7140" y="29236"/>
                  <a:pt x="7001" y="29166"/>
                  <a:pt x="6932" y="29166"/>
                </a:cubicBezTo>
                <a:cubicBezTo>
                  <a:pt x="6897" y="29132"/>
                  <a:pt x="6880" y="29114"/>
                  <a:pt x="6863" y="29114"/>
                </a:cubicBezTo>
                <a:cubicBezTo>
                  <a:pt x="6845" y="29114"/>
                  <a:pt x="6828" y="29132"/>
                  <a:pt x="6793" y="29166"/>
                </a:cubicBezTo>
                <a:cubicBezTo>
                  <a:pt x="6516" y="28958"/>
                  <a:pt x="6308" y="28750"/>
                  <a:pt x="6100" y="28473"/>
                </a:cubicBezTo>
                <a:close/>
                <a:moveTo>
                  <a:pt x="13864" y="30206"/>
                </a:moveTo>
                <a:cubicBezTo>
                  <a:pt x="14072" y="30345"/>
                  <a:pt x="14210" y="30553"/>
                  <a:pt x="14280" y="30830"/>
                </a:cubicBezTo>
                <a:cubicBezTo>
                  <a:pt x="14245" y="30795"/>
                  <a:pt x="14193" y="30778"/>
                  <a:pt x="14150" y="30778"/>
                </a:cubicBezTo>
                <a:cubicBezTo>
                  <a:pt x="14106" y="30778"/>
                  <a:pt x="14072" y="30795"/>
                  <a:pt x="14072" y="30830"/>
                </a:cubicBezTo>
                <a:cubicBezTo>
                  <a:pt x="14037" y="30795"/>
                  <a:pt x="14002" y="30778"/>
                  <a:pt x="13976" y="30778"/>
                </a:cubicBezTo>
                <a:cubicBezTo>
                  <a:pt x="13950" y="30778"/>
                  <a:pt x="13933" y="30795"/>
                  <a:pt x="13933" y="30830"/>
                </a:cubicBezTo>
                <a:cubicBezTo>
                  <a:pt x="13864" y="30622"/>
                  <a:pt x="13794" y="30414"/>
                  <a:pt x="13864" y="30206"/>
                </a:cubicBezTo>
                <a:close/>
                <a:moveTo>
                  <a:pt x="9843" y="33117"/>
                </a:moveTo>
                <a:cubicBezTo>
                  <a:pt x="9943" y="33217"/>
                  <a:pt x="9863" y="33353"/>
                  <a:pt x="9759" y="33447"/>
                </a:cubicBezTo>
                <a:lnTo>
                  <a:pt x="9759" y="33447"/>
                </a:lnTo>
                <a:cubicBezTo>
                  <a:pt x="9752" y="33428"/>
                  <a:pt x="9735" y="33410"/>
                  <a:pt x="9705" y="33395"/>
                </a:cubicBezTo>
                <a:cubicBezTo>
                  <a:pt x="9635" y="33325"/>
                  <a:pt x="9566" y="33256"/>
                  <a:pt x="9497" y="33187"/>
                </a:cubicBezTo>
                <a:lnTo>
                  <a:pt x="9843" y="33117"/>
                </a:lnTo>
                <a:close/>
                <a:moveTo>
                  <a:pt x="8887" y="32937"/>
                </a:moveTo>
                <a:cubicBezTo>
                  <a:pt x="9026" y="32937"/>
                  <a:pt x="9162" y="32953"/>
                  <a:pt x="9289" y="32979"/>
                </a:cubicBezTo>
                <a:lnTo>
                  <a:pt x="9358" y="32979"/>
                </a:lnTo>
                <a:lnTo>
                  <a:pt x="9081" y="33048"/>
                </a:lnTo>
                <a:cubicBezTo>
                  <a:pt x="8942" y="33048"/>
                  <a:pt x="8873" y="33048"/>
                  <a:pt x="8734" y="33117"/>
                </a:cubicBezTo>
                <a:cubicBezTo>
                  <a:pt x="8665" y="33187"/>
                  <a:pt x="8596" y="33187"/>
                  <a:pt x="8526" y="33256"/>
                </a:cubicBezTo>
                <a:lnTo>
                  <a:pt x="8388" y="33325"/>
                </a:lnTo>
                <a:cubicBezTo>
                  <a:pt x="8388" y="33325"/>
                  <a:pt x="8388" y="33395"/>
                  <a:pt x="8388" y="33395"/>
                </a:cubicBezTo>
                <a:cubicBezTo>
                  <a:pt x="8249" y="33464"/>
                  <a:pt x="8249" y="33672"/>
                  <a:pt x="8249" y="33811"/>
                </a:cubicBezTo>
                <a:cubicBezTo>
                  <a:pt x="8110" y="33811"/>
                  <a:pt x="8041" y="33741"/>
                  <a:pt x="7902" y="33672"/>
                </a:cubicBezTo>
                <a:cubicBezTo>
                  <a:pt x="7694" y="33533"/>
                  <a:pt x="8041" y="33325"/>
                  <a:pt x="8180" y="33117"/>
                </a:cubicBezTo>
                <a:cubicBezTo>
                  <a:pt x="8399" y="32986"/>
                  <a:pt x="8647" y="32937"/>
                  <a:pt x="8887" y="32937"/>
                </a:cubicBezTo>
                <a:close/>
                <a:moveTo>
                  <a:pt x="9081" y="33395"/>
                </a:moveTo>
                <a:cubicBezTo>
                  <a:pt x="9081" y="33464"/>
                  <a:pt x="9081" y="33464"/>
                  <a:pt x="9081" y="33533"/>
                </a:cubicBezTo>
                <a:cubicBezTo>
                  <a:pt x="9011" y="33741"/>
                  <a:pt x="8804" y="33880"/>
                  <a:pt x="8596" y="33880"/>
                </a:cubicBezTo>
                <a:lnTo>
                  <a:pt x="8457" y="33880"/>
                </a:lnTo>
                <a:cubicBezTo>
                  <a:pt x="8596" y="33672"/>
                  <a:pt x="8665" y="33464"/>
                  <a:pt x="8873" y="33395"/>
                </a:cubicBezTo>
                <a:close/>
                <a:moveTo>
                  <a:pt x="4575" y="0"/>
                </a:moveTo>
                <a:cubicBezTo>
                  <a:pt x="4523" y="0"/>
                  <a:pt x="4471" y="18"/>
                  <a:pt x="4436" y="52"/>
                </a:cubicBezTo>
                <a:cubicBezTo>
                  <a:pt x="4090" y="676"/>
                  <a:pt x="4090" y="1370"/>
                  <a:pt x="4436" y="1993"/>
                </a:cubicBezTo>
                <a:cubicBezTo>
                  <a:pt x="4506" y="3102"/>
                  <a:pt x="4852" y="4212"/>
                  <a:pt x="5338" y="5251"/>
                </a:cubicBezTo>
                <a:cubicBezTo>
                  <a:pt x="4783" y="4350"/>
                  <a:pt x="4159" y="3518"/>
                  <a:pt x="3605" y="2617"/>
                </a:cubicBezTo>
                <a:cubicBezTo>
                  <a:pt x="3664" y="1970"/>
                  <a:pt x="2773" y="372"/>
                  <a:pt x="1993" y="372"/>
                </a:cubicBezTo>
                <a:cubicBezTo>
                  <a:pt x="1855" y="372"/>
                  <a:pt x="1720" y="423"/>
                  <a:pt x="1594" y="538"/>
                </a:cubicBezTo>
                <a:cubicBezTo>
                  <a:pt x="1109" y="954"/>
                  <a:pt x="1733" y="1855"/>
                  <a:pt x="2080" y="2201"/>
                </a:cubicBezTo>
                <a:cubicBezTo>
                  <a:pt x="2136" y="2314"/>
                  <a:pt x="2884" y="2934"/>
                  <a:pt x="3308" y="2934"/>
                </a:cubicBezTo>
                <a:cubicBezTo>
                  <a:pt x="3404" y="2934"/>
                  <a:pt x="3484" y="2902"/>
                  <a:pt x="3535" y="2825"/>
                </a:cubicBezTo>
                <a:cubicBezTo>
                  <a:pt x="4159" y="4073"/>
                  <a:pt x="4852" y="5251"/>
                  <a:pt x="5546" y="6430"/>
                </a:cubicBezTo>
                <a:cubicBezTo>
                  <a:pt x="5268" y="6222"/>
                  <a:pt x="4922" y="6014"/>
                  <a:pt x="4644" y="5806"/>
                </a:cubicBezTo>
                <a:cubicBezTo>
                  <a:pt x="4159" y="5459"/>
                  <a:pt x="3605" y="5113"/>
                  <a:pt x="3119" y="4697"/>
                </a:cubicBezTo>
                <a:cubicBezTo>
                  <a:pt x="3010" y="4152"/>
                  <a:pt x="2259" y="2837"/>
                  <a:pt x="1573" y="2837"/>
                </a:cubicBezTo>
                <a:cubicBezTo>
                  <a:pt x="1385" y="2837"/>
                  <a:pt x="1203" y="2934"/>
                  <a:pt x="1040" y="3172"/>
                </a:cubicBezTo>
                <a:cubicBezTo>
                  <a:pt x="450" y="3958"/>
                  <a:pt x="2029" y="5055"/>
                  <a:pt x="2789" y="5055"/>
                </a:cubicBezTo>
                <a:cubicBezTo>
                  <a:pt x="2833" y="5055"/>
                  <a:pt x="2874" y="5051"/>
                  <a:pt x="2911" y="5043"/>
                </a:cubicBezTo>
                <a:cubicBezTo>
                  <a:pt x="2981" y="5043"/>
                  <a:pt x="3050" y="5043"/>
                  <a:pt x="3119" y="4974"/>
                </a:cubicBezTo>
                <a:cubicBezTo>
                  <a:pt x="3466" y="5251"/>
                  <a:pt x="3951" y="5529"/>
                  <a:pt x="4367" y="5806"/>
                </a:cubicBezTo>
                <a:cubicBezTo>
                  <a:pt x="4852" y="6153"/>
                  <a:pt x="5338" y="6499"/>
                  <a:pt x="5823" y="6915"/>
                </a:cubicBezTo>
                <a:cubicBezTo>
                  <a:pt x="6863" y="8717"/>
                  <a:pt x="7902" y="10450"/>
                  <a:pt x="8873" y="12322"/>
                </a:cubicBezTo>
                <a:cubicBezTo>
                  <a:pt x="9566" y="13639"/>
                  <a:pt x="10259" y="15025"/>
                  <a:pt x="10814" y="16481"/>
                </a:cubicBezTo>
                <a:cubicBezTo>
                  <a:pt x="9635" y="14887"/>
                  <a:pt x="8249" y="13500"/>
                  <a:pt x="6655" y="12322"/>
                </a:cubicBezTo>
                <a:cubicBezTo>
                  <a:pt x="6377" y="11698"/>
                  <a:pt x="6100" y="10935"/>
                  <a:pt x="5754" y="10312"/>
                </a:cubicBezTo>
                <a:lnTo>
                  <a:pt x="5823" y="10312"/>
                </a:lnTo>
                <a:cubicBezTo>
                  <a:pt x="5892" y="10312"/>
                  <a:pt x="5961" y="10381"/>
                  <a:pt x="6031" y="10381"/>
                </a:cubicBezTo>
                <a:cubicBezTo>
                  <a:pt x="6049" y="10400"/>
                  <a:pt x="6073" y="10408"/>
                  <a:pt x="6097" y="10408"/>
                </a:cubicBezTo>
                <a:cubicBezTo>
                  <a:pt x="6164" y="10408"/>
                  <a:pt x="6239" y="10344"/>
                  <a:pt x="6239" y="10242"/>
                </a:cubicBezTo>
                <a:cubicBezTo>
                  <a:pt x="6100" y="9203"/>
                  <a:pt x="5407" y="8440"/>
                  <a:pt x="4436" y="8163"/>
                </a:cubicBezTo>
                <a:cubicBezTo>
                  <a:pt x="4298" y="8163"/>
                  <a:pt x="4229" y="8163"/>
                  <a:pt x="4229" y="8301"/>
                </a:cubicBezTo>
                <a:cubicBezTo>
                  <a:pt x="4229" y="8925"/>
                  <a:pt x="4506" y="9549"/>
                  <a:pt x="4991" y="9965"/>
                </a:cubicBezTo>
                <a:cubicBezTo>
                  <a:pt x="5130" y="10104"/>
                  <a:pt x="5268" y="10173"/>
                  <a:pt x="5407" y="10242"/>
                </a:cubicBezTo>
                <a:cubicBezTo>
                  <a:pt x="5754" y="10935"/>
                  <a:pt x="6100" y="11559"/>
                  <a:pt x="6447" y="12183"/>
                </a:cubicBezTo>
                <a:cubicBezTo>
                  <a:pt x="5268" y="11351"/>
                  <a:pt x="4021" y="10450"/>
                  <a:pt x="2842" y="9618"/>
                </a:cubicBezTo>
                <a:cubicBezTo>
                  <a:pt x="2911" y="9618"/>
                  <a:pt x="2911" y="9549"/>
                  <a:pt x="2911" y="9480"/>
                </a:cubicBezTo>
                <a:cubicBezTo>
                  <a:pt x="2981" y="9480"/>
                  <a:pt x="2911" y="9410"/>
                  <a:pt x="2842" y="9410"/>
                </a:cubicBezTo>
                <a:lnTo>
                  <a:pt x="2704" y="9410"/>
                </a:lnTo>
                <a:cubicBezTo>
                  <a:pt x="2426" y="8856"/>
                  <a:pt x="2010" y="8440"/>
                  <a:pt x="1594" y="8024"/>
                </a:cubicBezTo>
                <a:cubicBezTo>
                  <a:pt x="1386" y="7857"/>
                  <a:pt x="1001" y="7615"/>
                  <a:pt x="683" y="7615"/>
                </a:cubicBezTo>
                <a:cubicBezTo>
                  <a:pt x="472" y="7615"/>
                  <a:pt x="291" y="7721"/>
                  <a:pt x="208" y="8024"/>
                </a:cubicBezTo>
                <a:cubicBezTo>
                  <a:pt x="0" y="8787"/>
                  <a:pt x="1456" y="9618"/>
                  <a:pt x="2357" y="9757"/>
                </a:cubicBezTo>
                <a:cubicBezTo>
                  <a:pt x="2496" y="9826"/>
                  <a:pt x="2634" y="9896"/>
                  <a:pt x="2704" y="10034"/>
                </a:cubicBezTo>
                <a:cubicBezTo>
                  <a:pt x="2738" y="10069"/>
                  <a:pt x="2773" y="10086"/>
                  <a:pt x="2807" y="10086"/>
                </a:cubicBezTo>
                <a:cubicBezTo>
                  <a:pt x="2842" y="10086"/>
                  <a:pt x="2877" y="10069"/>
                  <a:pt x="2911" y="10034"/>
                </a:cubicBezTo>
                <a:cubicBezTo>
                  <a:pt x="4090" y="11005"/>
                  <a:pt x="5338" y="11837"/>
                  <a:pt x="6516" y="12738"/>
                </a:cubicBezTo>
                <a:cubicBezTo>
                  <a:pt x="5823" y="12599"/>
                  <a:pt x="5130" y="12460"/>
                  <a:pt x="4506" y="12460"/>
                </a:cubicBezTo>
                <a:cubicBezTo>
                  <a:pt x="4436" y="12253"/>
                  <a:pt x="4298" y="12114"/>
                  <a:pt x="4090" y="12045"/>
                </a:cubicBezTo>
                <a:cubicBezTo>
                  <a:pt x="4020" y="12038"/>
                  <a:pt x="3950" y="12034"/>
                  <a:pt x="3880" y="12034"/>
                </a:cubicBezTo>
                <a:cubicBezTo>
                  <a:pt x="3259" y="12034"/>
                  <a:pt x="2661" y="12309"/>
                  <a:pt x="2288" y="12807"/>
                </a:cubicBezTo>
                <a:cubicBezTo>
                  <a:pt x="2218" y="12876"/>
                  <a:pt x="2218" y="13015"/>
                  <a:pt x="2357" y="13084"/>
                </a:cubicBezTo>
                <a:cubicBezTo>
                  <a:pt x="2543" y="13146"/>
                  <a:pt x="2909" y="13208"/>
                  <a:pt x="3282" y="13208"/>
                </a:cubicBezTo>
                <a:cubicBezTo>
                  <a:pt x="3743" y="13208"/>
                  <a:pt x="4214" y="13114"/>
                  <a:pt x="4367" y="12807"/>
                </a:cubicBezTo>
                <a:cubicBezTo>
                  <a:pt x="4436" y="12807"/>
                  <a:pt x="4436" y="12738"/>
                  <a:pt x="4436" y="12738"/>
                </a:cubicBezTo>
                <a:cubicBezTo>
                  <a:pt x="5268" y="12738"/>
                  <a:pt x="6100" y="12807"/>
                  <a:pt x="6932" y="13084"/>
                </a:cubicBezTo>
                <a:cubicBezTo>
                  <a:pt x="8388" y="14193"/>
                  <a:pt x="9705" y="15441"/>
                  <a:pt x="10883" y="16758"/>
                </a:cubicBezTo>
                <a:lnTo>
                  <a:pt x="10952" y="16758"/>
                </a:lnTo>
                <a:cubicBezTo>
                  <a:pt x="11784" y="18976"/>
                  <a:pt x="12616" y="21195"/>
                  <a:pt x="13379" y="23482"/>
                </a:cubicBezTo>
                <a:cubicBezTo>
                  <a:pt x="13864" y="24799"/>
                  <a:pt x="14349" y="26116"/>
                  <a:pt x="14834" y="27503"/>
                </a:cubicBezTo>
                <a:cubicBezTo>
                  <a:pt x="13379" y="25007"/>
                  <a:pt x="11438" y="22789"/>
                  <a:pt x="9081" y="21195"/>
                </a:cubicBezTo>
                <a:cubicBezTo>
                  <a:pt x="8734" y="20709"/>
                  <a:pt x="8457" y="20224"/>
                  <a:pt x="8249" y="19739"/>
                </a:cubicBezTo>
                <a:cubicBezTo>
                  <a:pt x="8110" y="19323"/>
                  <a:pt x="7972" y="18907"/>
                  <a:pt x="7902" y="18491"/>
                </a:cubicBezTo>
                <a:cubicBezTo>
                  <a:pt x="7972" y="18491"/>
                  <a:pt x="8041" y="18491"/>
                  <a:pt x="8110" y="18422"/>
                </a:cubicBezTo>
                <a:cubicBezTo>
                  <a:pt x="8249" y="18075"/>
                  <a:pt x="8318" y="17659"/>
                  <a:pt x="8180" y="17313"/>
                </a:cubicBezTo>
                <a:cubicBezTo>
                  <a:pt x="8249" y="16897"/>
                  <a:pt x="8180" y="16481"/>
                  <a:pt x="8041" y="16134"/>
                </a:cubicBezTo>
                <a:cubicBezTo>
                  <a:pt x="8041" y="16065"/>
                  <a:pt x="7972" y="15996"/>
                  <a:pt x="7902" y="15996"/>
                </a:cubicBezTo>
                <a:cubicBezTo>
                  <a:pt x="7902" y="15926"/>
                  <a:pt x="7764" y="15788"/>
                  <a:pt x="7625" y="15788"/>
                </a:cubicBezTo>
                <a:cubicBezTo>
                  <a:pt x="7348" y="15857"/>
                  <a:pt x="7140" y="15996"/>
                  <a:pt x="7071" y="16273"/>
                </a:cubicBezTo>
                <a:cubicBezTo>
                  <a:pt x="6793" y="16828"/>
                  <a:pt x="6863" y="17521"/>
                  <a:pt x="7279" y="18006"/>
                </a:cubicBezTo>
                <a:cubicBezTo>
                  <a:pt x="7279" y="18283"/>
                  <a:pt x="7348" y="18491"/>
                  <a:pt x="7556" y="18630"/>
                </a:cubicBezTo>
                <a:cubicBezTo>
                  <a:pt x="7625" y="18630"/>
                  <a:pt x="7694" y="18630"/>
                  <a:pt x="7694" y="18561"/>
                </a:cubicBezTo>
                <a:cubicBezTo>
                  <a:pt x="7833" y="19392"/>
                  <a:pt x="8110" y="20155"/>
                  <a:pt x="8596" y="20848"/>
                </a:cubicBezTo>
                <a:cubicBezTo>
                  <a:pt x="7486" y="20016"/>
                  <a:pt x="6447" y="19184"/>
                  <a:pt x="5338" y="18422"/>
                </a:cubicBezTo>
                <a:lnTo>
                  <a:pt x="5338" y="18283"/>
                </a:lnTo>
                <a:cubicBezTo>
                  <a:pt x="5268" y="18006"/>
                  <a:pt x="5060" y="17729"/>
                  <a:pt x="4852" y="17590"/>
                </a:cubicBezTo>
                <a:cubicBezTo>
                  <a:pt x="4436" y="17174"/>
                  <a:pt x="3951" y="16828"/>
                  <a:pt x="3466" y="16689"/>
                </a:cubicBezTo>
                <a:lnTo>
                  <a:pt x="2911" y="16689"/>
                </a:lnTo>
                <a:cubicBezTo>
                  <a:pt x="2773" y="16689"/>
                  <a:pt x="2704" y="16828"/>
                  <a:pt x="2773" y="16897"/>
                </a:cubicBezTo>
                <a:cubicBezTo>
                  <a:pt x="2773" y="16966"/>
                  <a:pt x="2773" y="17036"/>
                  <a:pt x="2842" y="17105"/>
                </a:cubicBezTo>
                <a:cubicBezTo>
                  <a:pt x="2842" y="17521"/>
                  <a:pt x="2981" y="17937"/>
                  <a:pt x="3258" y="18214"/>
                </a:cubicBezTo>
                <a:cubicBezTo>
                  <a:pt x="3674" y="18630"/>
                  <a:pt x="4159" y="18907"/>
                  <a:pt x="4714" y="18976"/>
                </a:cubicBezTo>
                <a:cubicBezTo>
                  <a:pt x="4922" y="18976"/>
                  <a:pt x="5130" y="18907"/>
                  <a:pt x="5268" y="18699"/>
                </a:cubicBezTo>
                <a:cubicBezTo>
                  <a:pt x="7001" y="20293"/>
                  <a:pt x="8942" y="21541"/>
                  <a:pt x="10675" y="23066"/>
                </a:cubicBezTo>
                <a:cubicBezTo>
                  <a:pt x="10398" y="22928"/>
                  <a:pt x="10051" y="22858"/>
                  <a:pt x="9774" y="22789"/>
                </a:cubicBezTo>
                <a:cubicBezTo>
                  <a:pt x="8942" y="22650"/>
                  <a:pt x="8180" y="22581"/>
                  <a:pt x="7348" y="22442"/>
                </a:cubicBezTo>
                <a:cubicBezTo>
                  <a:pt x="7279" y="22373"/>
                  <a:pt x="7279" y="22304"/>
                  <a:pt x="7209" y="22165"/>
                </a:cubicBezTo>
                <a:cubicBezTo>
                  <a:pt x="6951" y="21777"/>
                  <a:pt x="6505" y="21550"/>
                  <a:pt x="6038" y="21550"/>
                </a:cubicBezTo>
                <a:cubicBezTo>
                  <a:pt x="5754" y="21550"/>
                  <a:pt x="5461" y="21635"/>
                  <a:pt x="5199" y="21819"/>
                </a:cubicBezTo>
                <a:cubicBezTo>
                  <a:pt x="4991" y="21957"/>
                  <a:pt x="4644" y="22165"/>
                  <a:pt x="4783" y="22512"/>
                </a:cubicBezTo>
                <a:cubicBezTo>
                  <a:pt x="4852" y="22789"/>
                  <a:pt x="5130" y="22997"/>
                  <a:pt x="5407" y="23066"/>
                </a:cubicBezTo>
                <a:cubicBezTo>
                  <a:pt x="5800" y="23197"/>
                  <a:pt x="6192" y="23266"/>
                  <a:pt x="6585" y="23266"/>
                </a:cubicBezTo>
                <a:cubicBezTo>
                  <a:pt x="7024" y="23266"/>
                  <a:pt x="7463" y="23180"/>
                  <a:pt x="7902" y="22997"/>
                </a:cubicBezTo>
                <a:cubicBezTo>
                  <a:pt x="7902" y="22997"/>
                  <a:pt x="7972" y="22928"/>
                  <a:pt x="7972" y="22928"/>
                </a:cubicBezTo>
                <a:cubicBezTo>
                  <a:pt x="9011" y="22997"/>
                  <a:pt x="10190" y="22928"/>
                  <a:pt x="11091" y="23344"/>
                </a:cubicBezTo>
                <a:cubicBezTo>
                  <a:pt x="11368" y="23551"/>
                  <a:pt x="11715" y="23829"/>
                  <a:pt x="11923" y="24106"/>
                </a:cubicBezTo>
                <a:lnTo>
                  <a:pt x="11992" y="24175"/>
                </a:lnTo>
                <a:cubicBezTo>
                  <a:pt x="13171" y="25284"/>
                  <a:pt x="14141" y="26532"/>
                  <a:pt x="14973" y="27988"/>
                </a:cubicBezTo>
                <a:cubicBezTo>
                  <a:pt x="16013" y="30969"/>
                  <a:pt x="16983" y="34019"/>
                  <a:pt x="17746" y="37069"/>
                </a:cubicBezTo>
                <a:cubicBezTo>
                  <a:pt x="17191" y="36029"/>
                  <a:pt x="16429" y="35128"/>
                  <a:pt x="15597" y="34365"/>
                </a:cubicBezTo>
                <a:cubicBezTo>
                  <a:pt x="14904" y="33533"/>
                  <a:pt x="14488" y="32563"/>
                  <a:pt x="14280" y="31592"/>
                </a:cubicBezTo>
                <a:lnTo>
                  <a:pt x="14349" y="31592"/>
                </a:lnTo>
                <a:cubicBezTo>
                  <a:pt x="14349" y="31592"/>
                  <a:pt x="14418" y="31662"/>
                  <a:pt x="14418" y="31731"/>
                </a:cubicBezTo>
                <a:cubicBezTo>
                  <a:pt x="14418" y="31760"/>
                  <a:pt x="14466" y="31777"/>
                  <a:pt x="14522" y="31777"/>
                </a:cubicBezTo>
                <a:cubicBezTo>
                  <a:pt x="14600" y="31777"/>
                  <a:pt x="14696" y="31743"/>
                  <a:pt x="14696" y="31662"/>
                </a:cubicBezTo>
                <a:cubicBezTo>
                  <a:pt x="14626" y="31592"/>
                  <a:pt x="14626" y="31523"/>
                  <a:pt x="14626" y="31384"/>
                </a:cubicBezTo>
                <a:cubicBezTo>
                  <a:pt x="14973" y="31246"/>
                  <a:pt x="14834" y="30830"/>
                  <a:pt x="14557" y="30483"/>
                </a:cubicBezTo>
                <a:cubicBezTo>
                  <a:pt x="14349" y="30137"/>
                  <a:pt x="14072" y="29859"/>
                  <a:pt x="13725" y="29721"/>
                </a:cubicBezTo>
                <a:cubicBezTo>
                  <a:pt x="13688" y="29702"/>
                  <a:pt x="13656" y="29694"/>
                  <a:pt x="13627" y="29694"/>
                </a:cubicBezTo>
                <a:cubicBezTo>
                  <a:pt x="13549" y="29694"/>
                  <a:pt x="13499" y="29758"/>
                  <a:pt x="13448" y="29859"/>
                </a:cubicBezTo>
                <a:cubicBezTo>
                  <a:pt x="13379" y="30345"/>
                  <a:pt x="13448" y="31246"/>
                  <a:pt x="14002" y="31454"/>
                </a:cubicBezTo>
                <a:cubicBezTo>
                  <a:pt x="14141" y="32286"/>
                  <a:pt x="14418" y="32979"/>
                  <a:pt x="14765" y="33741"/>
                </a:cubicBezTo>
                <a:cubicBezTo>
                  <a:pt x="13933" y="33117"/>
                  <a:pt x="13032" y="32563"/>
                  <a:pt x="12200" y="32078"/>
                </a:cubicBezTo>
                <a:cubicBezTo>
                  <a:pt x="11507" y="31315"/>
                  <a:pt x="10952" y="30483"/>
                  <a:pt x="10467" y="29652"/>
                </a:cubicBezTo>
                <a:cubicBezTo>
                  <a:pt x="10675" y="29652"/>
                  <a:pt x="10883" y="29582"/>
                  <a:pt x="11022" y="29444"/>
                </a:cubicBezTo>
                <a:cubicBezTo>
                  <a:pt x="11230" y="29097"/>
                  <a:pt x="11022" y="28820"/>
                  <a:pt x="10744" y="28612"/>
                </a:cubicBezTo>
                <a:cubicBezTo>
                  <a:pt x="10606" y="27919"/>
                  <a:pt x="10190" y="27225"/>
                  <a:pt x="9635" y="26809"/>
                </a:cubicBezTo>
                <a:cubicBezTo>
                  <a:pt x="9607" y="26781"/>
                  <a:pt x="9566" y="26764"/>
                  <a:pt x="9523" y="26764"/>
                </a:cubicBezTo>
                <a:cubicBezTo>
                  <a:pt x="9463" y="26764"/>
                  <a:pt x="9399" y="26798"/>
                  <a:pt x="9358" y="26879"/>
                </a:cubicBezTo>
                <a:cubicBezTo>
                  <a:pt x="8873" y="27641"/>
                  <a:pt x="9150" y="29166"/>
                  <a:pt x="10051" y="29513"/>
                </a:cubicBezTo>
                <a:lnTo>
                  <a:pt x="10190" y="29582"/>
                </a:lnTo>
                <a:cubicBezTo>
                  <a:pt x="10536" y="30345"/>
                  <a:pt x="10952" y="31107"/>
                  <a:pt x="11507" y="31731"/>
                </a:cubicBezTo>
                <a:cubicBezTo>
                  <a:pt x="10329" y="31038"/>
                  <a:pt x="9081" y="30483"/>
                  <a:pt x="8041" y="29859"/>
                </a:cubicBezTo>
                <a:cubicBezTo>
                  <a:pt x="8041" y="29790"/>
                  <a:pt x="8041" y="29790"/>
                  <a:pt x="7972" y="29721"/>
                </a:cubicBezTo>
                <a:cubicBezTo>
                  <a:pt x="7902" y="29236"/>
                  <a:pt x="7625" y="28820"/>
                  <a:pt x="7209" y="28542"/>
                </a:cubicBezTo>
                <a:cubicBezTo>
                  <a:pt x="7010" y="28393"/>
                  <a:pt x="6491" y="28102"/>
                  <a:pt x="6111" y="28102"/>
                </a:cubicBezTo>
                <a:cubicBezTo>
                  <a:pt x="5961" y="28102"/>
                  <a:pt x="5832" y="28147"/>
                  <a:pt x="5754" y="28265"/>
                </a:cubicBezTo>
                <a:cubicBezTo>
                  <a:pt x="5407" y="28750"/>
                  <a:pt x="6169" y="29166"/>
                  <a:pt x="6377" y="29305"/>
                </a:cubicBezTo>
                <a:cubicBezTo>
                  <a:pt x="6655" y="29513"/>
                  <a:pt x="6932" y="29652"/>
                  <a:pt x="7209" y="29790"/>
                </a:cubicBezTo>
                <a:cubicBezTo>
                  <a:pt x="7348" y="29929"/>
                  <a:pt x="7486" y="29998"/>
                  <a:pt x="7625" y="30067"/>
                </a:cubicBezTo>
                <a:cubicBezTo>
                  <a:pt x="7625" y="30067"/>
                  <a:pt x="7694" y="30067"/>
                  <a:pt x="7694" y="29998"/>
                </a:cubicBezTo>
                <a:lnTo>
                  <a:pt x="7764" y="29998"/>
                </a:lnTo>
                <a:cubicBezTo>
                  <a:pt x="9289" y="30969"/>
                  <a:pt x="10883" y="31870"/>
                  <a:pt x="12547" y="32702"/>
                </a:cubicBezTo>
                <a:cubicBezTo>
                  <a:pt x="12173" y="32644"/>
                  <a:pt x="11788" y="32610"/>
                  <a:pt x="11406" y="32610"/>
                </a:cubicBezTo>
                <a:cubicBezTo>
                  <a:pt x="10865" y="32610"/>
                  <a:pt x="10331" y="32678"/>
                  <a:pt x="9843" y="32840"/>
                </a:cubicBezTo>
                <a:cubicBezTo>
                  <a:pt x="9774" y="32840"/>
                  <a:pt x="9774" y="32771"/>
                  <a:pt x="9705" y="32771"/>
                </a:cubicBezTo>
                <a:cubicBezTo>
                  <a:pt x="9438" y="32656"/>
                  <a:pt x="9149" y="32605"/>
                  <a:pt x="8863" y="32605"/>
                </a:cubicBezTo>
                <a:cubicBezTo>
                  <a:pt x="8630" y="32605"/>
                  <a:pt x="8398" y="32639"/>
                  <a:pt x="8180" y="32702"/>
                </a:cubicBezTo>
                <a:cubicBezTo>
                  <a:pt x="7902" y="32840"/>
                  <a:pt x="7348" y="33325"/>
                  <a:pt x="7486" y="33741"/>
                </a:cubicBezTo>
                <a:cubicBezTo>
                  <a:pt x="7625" y="34088"/>
                  <a:pt x="7972" y="34227"/>
                  <a:pt x="8388" y="34227"/>
                </a:cubicBezTo>
                <a:cubicBezTo>
                  <a:pt x="8804" y="34227"/>
                  <a:pt x="9566" y="34019"/>
                  <a:pt x="9497" y="33464"/>
                </a:cubicBezTo>
                <a:lnTo>
                  <a:pt x="9497" y="33464"/>
                </a:lnTo>
                <a:lnTo>
                  <a:pt x="9635" y="33533"/>
                </a:lnTo>
                <a:cubicBezTo>
                  <a:pt x="9586" y="33582"/>
                  <a:pt x="9607" y="33631"/>
                  <a:pt x="9647" y="33631"/>
                </a:cubicBezTo>
                <a:cubicBezTo>
                  <a:pt x="9664" y="33631"/>
                  <a:pt x="9684" y="33623"/>
                  <a:pt x="9705" y="33603"/>
                </a:cubicBezTo>
                <a:cubicBezTo>
                  <a:pt x="9774" y="33603"/>
                  <a:pt x="10121" y="33395"/>
                  <a:pt x="10121" y="33187"/>
                </a:cubicBezTo>
                <a:cubicBezTo>
                  <a:pt x="10121" y="33117"/>
                  <a:pt x="10121" y="33117"/>
                  <a:pt x="10121" y="33048"/>
                </a:cubicBezTo>
                <a:cubicBezTo>
                  <a:pt x="10606" y="32979"/>
                  <a:pt x="11108" y="32944"/>
                  <a:pt x="11620" y="32944"/>
                </a:cubicBezTo>
                <a:cubicBezTo>
                  <a:pt x="12131" y="32944"/>
                  <a:pt x="12651" y="32979"/>
                  <a:pt x="13171" y="33048"/>
                </a:cubicBezTo>
                <a:cubicBezTo>
                  <a:pt x="15389" y="34227"/>
                  <a:pt x="17330" y="35682"/>
                  <a:pt x="18092" y="38178"/>
                </a:cubicBezTo>
                <a:cubicBezTo>
                  <a:pt x="18577" y="40396"/>
                  <a:pt x="18855" y="42683"/>
                  <a:pt x="18924" y="44971"/>
                </a:cubicBezTo>
                <a:cubicBezTo>
                  <a:pt x="18959" y="45075"/>
                  <a:pt x="19045" y="45127"/>
                  <a:pt x="19132" y="45127"/>
                </a:cubicBezTo>
                <a:cubicBezTo>
                  <a:pt x="19219" y="45127"/>
                  <a:pt x="19305" y="45075"/>
                  <a:pt x="19340" y="44971"/>
                </a:cubicBezTo>
                <a:cubicBezTo>
                  <a:pt x="19201" y="41713"/>
                  <a:pt x="18647" y="38524"/>
                  <a:pt x="17746" y="35405"/>
                </a:cubicBezTo>
                <a:cubicBezTo>
                  <a:pt x="17191" y="33672"/>
                  <a:pt x="18369" y="31454"/>
                  <a:pt x="19201" y="29790"/>
                </a:cubicBezTo>
                <a:cubicBezTo>
                  <a:pt x="19271" y="29790"/>
                  <a:pt x="19271" y="29859"/>
                  <a:pt x="19340" y="29859"/>
                </a:cubicBezTo>
                <a:cubicBezTo>
                  <a:pt x="20102" y="29097"/>
                  <a:pt x="21142" y="28612"/>
                  <a:pt x="22251" y="28404"/>
                </a:cubicBezTo>
                <a:lnTo>
                  <a:pt x="22251" y="28404"/>
                </a:lnTo>
                <a:cubicBezTo>
                  <a:pt x="22182" y="28473"/>
                  <a:pt x="22182" y="28542"/>
                  <a:pt x="22113" y="28612"/>
                </a:cubicBezTo>
                <a:cubicBezTo>
                  <a:pt x="22113" y="28750"/>
                  <a:pt x="22182" y="28820"/>
                  <a:pt x="22321" y="28889"/>
                </a:cubicBezTo>
                <a:cubicBezTo>
                  <a:pt x="22517" y="28938"/>
                  <a:pt x="22713" y="28987"/>
                  <a:pt x="22933" y="28987"/>
                </a:cubicBezTo>
                <a:cubicBezTo>
                  <a:pt x="23025" y="28987"/>
                  <a:pt x="23120" y="28979"/>
                  <a:pt x="23222" y="28958"/>
                </a:cubicBezTo>
                <a:cubicBezTo>
                  <a:pt x="23222" y="28993"/>
                  <a:pt x="23239" y="29010"/>
                  <a:pt x="23256" y="29010"/>
                </a:cubicBezTo>
                <a:cubicBezTo>
                  <a:pt x="23274" y="29010"/>
                  <a:pt x="23291" y="28993"/>
                  <a:pt x="23291" y="28958"/>
                </a:cubicBezTo>
                <a:cubicBezTo>
                  <a:pt x="23984" y="28820"/>
                  <a:pt x="24608" y="28473"/>
                  <a:pt x="25024" y="27919"/>
                </a:cubicBezTo>
                <a:cubicBezTo>
                  <a:pt x="25093" y="27849"/>
                  <a:pt x="25093" y="27711"/>
                  <a:pt x="25024" y="27641"/>
                </a:cubicBezTo>
                <a:cubicBezTo>
                  <a:pt x="24716" y="27461"/>
                  <a:pt x="24369" y="27377"/>
                  <a:pt x="24024" y="27377"/>
                </a:cubicBezTo>
                <a:cubicBezTo>
                  <a:pt x="23437" y="27377"/>
                  <a:pt x="22852" y="27621"/>
                  <a:pt x="22459" y="28057"/>
                </a:cubicBezTo>
                <a:cubicBezTo>
                  <a:pt x="21211" y="28126"/>
                  <a:pt x="20033" y="28750"/>
                  <a:pt x="19201" y="29721"/>
                </a:cubicBezTo>
                <a:lnTo>
                  <a:pt x="19479" y="29305"/>
                </a:lnTo>
                <a:cubicBezTo>
                  <a:pt x="20172" y="27780"/>
                  <a:pt x="21211" y="26394"/>
                  <a:pt x="22390" y="25284"/>
                </a:cubicBezTo>
                <a:lnTo>
                  <a:pt x="22667" y="25284"/>
                </a:lnTo>
                <a:cubicBezTo>
                  <a:pt x="22667" y="25354"/>
                  <a:pt x="22736" y="25423"/>
                  <a:pt x="22875" y="25492"/>
                </a:cubicBezTo>
                <a:cubicBezTo>
                  <a:pt x="22930" y="25514"/>
                  <a:pt x="22989" y="25524"/>
                  <a:pt x="23050" y="25524"/>
                </a:cubicBezTo>
                <a:cubicBezTo>
                  <a:pt x="23371" y="25524"/>
                  <a:pt x="23751" y="25251"/>
                  <a:pt x="23984" y="25076"/>
                </a:cubicBezTo>
                <a:cubicBezTo>
                  <a:pt x="24192" y="24869"/>
                  <a:pt x="24400" y="24661"/>
                  <a:pt x="24539" y="24453"/>
                </a:cubicBezTo>
                <a:cubicBezTo>
                  <a:pt x="24816" y="24106"/>
                  <a:pt x="24955" y="23759"/>
                  <a:pt x="24885" y="23344"/>
                </a:cubicBezTo>
                <a:cubicBezTo>
                  <a:pt x="24885" y="23274"/>
                  <a:pt x="24885" y="23205"/>
                  <a:pt x="24816" y="23205"/>
                </a:cubicBezTo>
                <a:cubicBezTo>
                  <a:pt x="24702" y="23034"/>
                  <a:pt x="24541" y="22910"/>
                  <a:pt x="24372" y="22910"/>
                </a:cubicBezTo>
                <a:cubicBezTo>
                  <a:pt x="24335" y="22910"/>
                  <a:pt x="24298" y="22915"/>
                  <a:pt x="24262" y="22928"/>
                </a:cubicBezTo>
                <a:cubicBezTo>
                  <a:pt x="24209" y="22920"/>
                  <a:pt x="24156" y="22916"/>
                  <a:pt x="24104" y="22916"/>
                </a:cubicBezTo>
                <a:cubicBezTo>
                  <a:pt x="23196" y="22916"/>
                  <a:pt x="22386" y="24020"/>
                  <a:pt x="22321" y="24938"/>
                </a:cubicBezTo>
                <a:cubicBezTo>
                  <a:pt x="21627" y="25492"/>
                  <a:pt x="21004" y="26255"/>
                  <a:pt x="20518" y="27017"/>
                </a:cubicBezTo>
                <a:lnTo>
                  <a:pt x="20588" y="26809"/>
                </a:lnTo>
                <a:cubicBezTo>
                  <a:pt x="20726" y="26394"/>
                  <a:pt x="20796" y="25908"/>
                  <a:pt x="20865" y="25492"/>
                </a:cubicBezTo>
                <a:cubicBezTo>
                  <a:pt x="21350" y="24938"/>
                  <a:pt x="21489" y="24106"/>
                  <a:pt x="21281" y="23413"/>
                </a:cubicBezTo>
                <a:cubicBezTo>
                  <a:pt x="21240" y="23332"/>
                  <a:pt x="21200" y="23298"/>
                  <a:pt x="21159" y="23298"/>
                </a:cubicBezTo>
                <a:cubicBezTo>
                  <a:pt x="21130" y="23298"/>
                  <a:pt x="21102" y="23315"/>
                  <a:pt x="21073" y="23344"/>
                </a:cubicBezTo>
                <a:cubicBezTo>
                  <a:pt x="20588" y="23967"/>
                  <a:pt x="20380" y="24730"/>
                  <a:pt x="20588" y="25492"/>
                </a:cubicBezTo>
                <a:cubicBezTo>
                  <a:pt x="20518" y="25839"/>
                  <a:pt x="20449" y="26255"/>
                  <a:pt x="20380" y="26601"/>
                </a:cubicBezTo>
                <a:cubicBezTo>
                  <a:pt x="20241" y="27087"/>
                  <a:pt x="20033" y="27572"/>
                  <a:pt x="19825" y="28057"/>
                </a:cubicBezTo>
                <a:cubicBezTo>
                  <a:pt x="19825" y="28057"/>
                  <a:pt x="19825" y="28126"/>
                  <a:pt x="19825" y="28126"/>
                </a:cubicBezTo>
                <a:cubicBezTo>
                  <a:pt x="19479" y="28820"/>
                  <a:pt x="19132" y="29513"/>
                  <a:pt x="18785" y="30206"/>
                </a:cubicBezTo>
                <a:cubicBezTo>
                  <a:pt x="18577" y="30622"/>
                  <a:pt x="18369" y="31107"/>
                  <a:pt x="18161" y="31592"/>
                </a:cubicBezTo>
                <a:cubicBezTo>
                  <a:pt x="18439" y="30414"/>
                  <a:pt x="18647" y="29166"/>
                  <a:pt x="18647" y="27919"/>
                </a:cubicBezTo>
                <a:cubicBezTo>
                  <a:pt x="18647" y="27919"/>
                  <a:pt x="18785" y="27919"/>
                  <a:pt x="18785" y="27849"/>
                </a:cubicBezTo>
                <a:cubicBezTo>
                  <a:pt x="19340" y="27017"/>
                  <a:pt x="19479" y="25908"/>
                  <a:pt x="19063" y="24938"/>
                </a:cubicBezTo>
                <a:cubicBezTo>
                  <a:pt x="19028" y="24903"/>
                  <a:pt x="18959" y="24886"/>
                  <a:pt x="18889" y="24886"/>
                </a:cubicBezTo>
                <a:cubicBezTo>
                  <a:pt x="18820" y="24886"/>
                  <a:pt x="18751" y="24903"/>
                  <a:pt x="18716" y="24938"/>
                </a:cubicBezTo>
                <a:cubicBezTo>
                  <a:pt x="18300" y="25423"/>
                  <a:pt x="18092" y="26047"/>
                  <a:pt x="18092" y="26671"/>
                </a:cubicBezTo>
                <a:cubicBezTo>
                  <a:pt x="18092" y="27017"/>
                  <a:pt x="18092" y="27572"/>
                  <a:pt x="18439" y="27711"/>
                </a:cubicBezTo>
                <a:cubicBezTo>
                  <a:pt x="18300" y="29028"/>
                  <a:pt x="18161" y="30414"/>
                  <a:pt x="18023" y="31731"/>
                </a:cubicBezTo>
                <a:cubicBezTo>
                  <a:pt x="17676" y="32494"/>
                  <a:pt x="17468" y="33325"/>
                  <a:pt x="17399" y="34157"/>
                </a:cubicBezTo>
                <a:cubicBezTo>
                  <a:pt x="16359" y="30414"/>
                  <a:pt x="14973" y="26671"/>
                  <a:pt x="13725" y="23136"/>
                </a:cubicBezTo>
                <a:lnTo>
                  <a:pt x="13517" y="22581"/>
                </a:lnTo>
                <a:cubicBezTo>
                  <a:pt x="13656" y="21611"/>
                  <a:pt x="13933" y="20640"/>
                  <a:pt x="14210" y="19670"/>
                </a:cubicBezTo>
                <a:cubicBezTo>
                  <a:pt x="14765" y="19323"/>
                  <a:pt x="15319" y="19184"/>
                  <a:pt x="15943" y="19115"/>
                </a:cubicBezTo>
                <a:lnTo>
                  <a:pt x="16567" y="19115"/>
                </a:lnTo>
                <a:cubicBezTo>
                  <a:pt x="16567" y="19462"/>
                  <a:pt x="16775" y="19808"/>
                  <a:pt x="17052" y="20016"/>
                </a:cubicBezTo>
                <a:cubicBezTo>
                  <a:pt x="17267" y="20102"/>
                  <a:pt x="17481" y="20161"/>
                  <a:pt x="17695" y="20161"/>
                </a:cubicBezTo>
                <a:cubicBezTo>
                  <a:pt x="17827" y="20161"/>
                  <a:pt x="17960" y="20138"/>
                  <a:pt x="18092" y="20086"/>
                </a:cubicBezTo>
                <a:cubicBezTo>
                  <a:pt x="18439" y="20016"/>
                  <a:pt x="18785" y="19808"/>
                  <a:pt x="18993" y="19531"/>
                </a:cubicBezTo>
                <a:cubicBezTo>
                  <a:pt x="19132" y="19392"/>
                  <a:pt x="19201" y="19254"/>
                  <a:pt x="19132" y="19046"/>
                </a:cubicBezTo>
                <a:cubicBezTo>
                  <a:pt x="18998" y="18510"/>
                  <a:pt x="18347" y="18233"/>
                  <a:pt x="17734" y="18233"/>
                </a:cubicBezTo>
                <a:cubicBezTo>
                  <a:pt x="17395" y="18233"/>
                  <a:pt x="17067" y="18318"/>
                  <a:pt x="16844" y="18491"/>
                </a:cubicBezTo>
                <a:cubicBezTo>
                  <a:pt x="16706" y="18561"/>
                  <a:pt x="16636" y="18699"/>
                  <a:pt x="16567" y="18838"/>
                </a:cubicBezTo>
                <a:cubicBezTo>
                  <a:pt x="15805" y="18838"/>
                  <a:pt x="14973" y="19046"/>
                  <a:pt x="14280" y="19462"/>
                </a:cubicBezTo>
                <a:cubicBezTo>
                  <a:pt x="14765" y="18214"/>
                  <a:pt x="15319" y="16966"/>
                  <a:pt x="15943" y="15788"/>
                </a:cubicBezTo>
                <a:cubicBezTo>
                  <a:pt x="16349" y="15869"/>
                  <a:pt x="16779" y="15903"/>
                  <a:pt x="17205" y="15903"/>
                </a:cubicBezTo>
                <a:cubicBezTo>
                  <a:pt x="17506" y="15903"/>
                  <a:pt x="17805" y="15886"/>
                  <a:pt x="18092" y="15857"/>
                </a:cubicBezTo>
                <a:cubicBezTo>
                  <a:pt x="18161" y="16065"/>
                  <a:pt x="18300" y="16273"/>
                  <a:pt x="18508" y="16412"/>
                </a:cubicBezTo>
                <a:cubicBezTo>
                  <a:pt x="18508" y="16550"/>
                  <a:pt x="18647" y="16689"/>
                  <a:pt x="18785" y="16758"/>
                </a:cubicBezTo>
                <a:cubicBezTo>
                  <a:pt x="18855" y="16758"/>
                  <a:pt x="18924" y="16758"/>
                  <a:pt x="18924" y="16620"/>
                </a:cubicBezTo>
                <a:cubicBezTo>
                  <a:pt x="18993" y="16620"/>
                  <a:pt x="19063" y="16620"/>
                  <a:pt x="19201" y="16689"/>
                </a:cubicBezTo>
                <a:cubicBezTo>
                  <a:pt x="19264" y="16698"/>
                  <a:pt x="19328" y="16702"/>
                  <a:pt x="19392" y="16702"/>
                </a:cubicBezTo>
                <a:cubicBezTo>
                  <a:pt x="19827" y="16702"/>
                  <a:pt x="20295" y="16506"/>
                  <a:pt x="20657" y="16204"/>
                </a:cubicBezTo>
                <a:cubicBezTo>
                  <a:pt x="21004" y="15649"/>
                  <a:pt x="20033" y="15303"/>
                  <a:pt x="19686" y="15303"/>
                </a:cubicBezTo>
                <a:lnTo>
                  <a:pt x="19548" y="15303"/>
                </a:lnTo>
                <a:cubicBezTo>
                  <a:pt x="19370" y="15277"/>
                  <a:pt x="19202" y="15261"/>
                  <a:pt x="19040" y="15261"/>
                </a:cubicBezTo>
                <a:cubicBezTo>
                  <a:pt x="18758" y="15261"/>
                  <a:pt x="18494" y="15309"/>
                  <a:pt x="18231" y="15441"/>
                </a:cubicBezTo>
                <a:cubicBezTo>
                  <a:pt x="18161" y="15441"/>
                  <a:pt x="18092" y="15511"/>
                  <a:pt x="18092" y="15580"/>
                </a:cubicBezTo>
                <a:lnTo>
                  <a:pt x="18092" y="15718"/>
                </a:lnTo>
                <a:cubicBezTo>
                  <a:pt x="17686" y="15637"/>
                  <a:pt x="17280" y="15604"/>
                  <a:pt x="16874" y="15604"/>
                </a:cubicBezTo>
                <a:cubicBezTo>
                  <a:pt x="16587" y="15604"/>
                  <a:pt x="16300" y="15620"/>
                  <a:pt x="16013" y="15649"/>
                </a:cubicBezTo>
                <a:cubicBezTo>
                  <a:pt x="16359" y="14887"/>
                  <a:pt x="16775" y="14055"/>
                  <a:pt x="17191" y="13292"/>
                </a:cubicBezTo>
                <a:cubicBezTo>
                  <a:pt x="17330" y="13292"/>
                  <a:pt x="17538" y="13223"/>
                  <a:pt x="17676" y="13084"/>
                </a:cubicBezTo>
                <a:cubicBezTo>
                  <a:pt x="18647" y="12738"/>
                  <a:pt x="19063" y="11629"/>
                  <a:pt x="18647" y="10728"/>
                </a:cubicBezTo>
                <a:cubicBezTo>
                  <a:pt x="18647" y="10679"/>
                  <a:pt x="18612" y="10630"/>
                  <a:pt x="18567" y="10630"/>
                </a:cubicBezTo>
                <a:cubicBezTo>
                  <a:pt x="18549" y="10630"/>
                  <a:pt x="18528" y="10638"/>
                  <a:pt x="18508" y="10658"/>
                </a:cubicBezTo>
                <a:cubicBezTo>
                  <a:pt x="18231" y="10728"/>
                  <a:pt x="17954" y="10935"/>
                  <a:pt x="17746" y="11213"/>
                </a:cubicBezTo>
                <a:cubicBezTo>
                  <a:pt x="17122" y="11629"/>
                  <a:pt x="16844" y="12391"/>
                  <a:pt x="16914" y="13154"/>
                </a:cubicBezTo>
                <a:cubicBezTo>
                  <a:pt x="16844" y="13223"/>
                  <a:pt x="16844" y="13223"/>
                  <a:pt x="16914" y="13292"/>
                </a:cubicBezTo>
                <a:cubicBezTo>
                  <a:pt x="16221" y="14332"/>
                  <a:pt x="15597" y="15511"/>
                  <a:pt x="14973" y="16758"/>
                </a:cubicBezTo>
                <a:cubicBezTo>
                  <a:pt x="15181" y="15718"/>
                  <a:pt x="15181" y="14679"/>
                  <a:pt x="15111" y="13639"/>
                </a:cubicBezTo>
                <a:cubicBezTo>
                  <a:pt x="15181" y="13639"/>
                  <a:pt x="15319" y="13639"/>
                  <a:pt x="15389" y="13570"/>
                </a:cubicBezTo>
                <a:cubicBezTo>
                  <a:pt x="15389" y="13500"/>
                  <a:pt x="15389" y="13431"/>
                  <a:pt x="15389" y="13431"/>
                </a:cubicBezTo>
                <a:cubicBezTo>
                  <a:pt x="15250" y="13292"/>
                  <a:pt x="15111" y="13223"/>
                  <a:pt x="15042" y="13015"/>
                </a:cubicBezTo>
                <a:cubicBezTo>
                  <a:pt x="14973" y="12738"/>
                  <a:pt x="14904" y="12391"/>
                  <a:pt x="14904" y="12114"/>
                </a:cubicBezTo>
                <a:cubicBezTo>
                  <a:pt x="14904" y="11767"/>
                  <a:pt x="14973" y="11421"/>
                  <a:pt x="15042" y="11074"/>
                </a:cubicBezTo>
                <a:cubicBezTo>
                  <a:pt x="15106" y="11394"/>
                  <a:pt x="15170" y="11714"/>
                  <a:pt x="15180" y="12088"/>
                </a:cubicBezTo>
                <a:lnTo>
                  <a:pt x="15180" y="12088"/>
                </a:lnTo>
                <a:cubicBezTo>
                  <a:pt x="15176" y="12009"/>
                  <a:pt x="15163" y="11957"/>
                  <a:pt x="15111" y="11906"/>
                </a:cubicBezTo>
                <a:cubicBezTo>
                  <a:pt x="15111" y="11871"/>
                  <a:pt x="15094" y="11854"/>
                  <a:pt x="15077" y="11854"/>
                </a:cubicBezTo>
                <a:cubicBezTo>
                  <a:pt x="15059" y="11854"/>
                  <a:pt x="15042" y="11871"/>
                  <a:pt x="15042" y="11906"/>
                </a:cubicBezTo>
                <a:cubicBezTo>
                  <a:pt x="15042" y="12322"/>
                  <a:pt x="15042" y="12668"/>
                  <a:pt x="15111" y="13084"/>
                </a:cubicBezTo>
                <a:cubicBezTo>
                  <a:pt x="15111" y="13154"/>
                  <a:pt x="15181" y="13188"/>
                  <a:pt x="15250" y="13188"/>
                </a:cubicBezTo>
                <a:cubicBezTo>
                  <a:pt x="15319" y="13188"/>
                  <a:pt x="15389" y="13154"/>
                  <a:pt x="15389" y="13084"/>
                </a:cubicBezTo>
                <a:cubicBezTo>
                  <a:pt x="15527" y="12253"/>
                  <a:pt x="15458" y="11351"/>
                  <a:pt x="15181" y="10589"/>
                </a:cubicBezTo>
                <a:cubicBezTo>
                  <a:pt x="15146" y="10520"/>
                  <a:pt x="15094" y="10485"/>
                  <a:pt x="15042" y="10485"/>
                </a:cubicBezTo>
                <a:cubicBezTo>
                  <a:pt x="14990" y="10485"/>
                  <a:pt x="14938" y="10520"/>
                  <a:pt x="14904" y="10589"/>
                </a:cubicBezTo>
                <a:cubicBezTo>
                  <a:pt x="14626" y="11282"/>
                  <a:pt x="14557" y="12045"/>
                  <a:pt x="14696" y="12738"/>
                </a:cubicBezTo>
                <a:cubicBezTo>
                  <a:pt x="14696" y="12946"/>
                  <a:pt x="14765" y="13154"/>
                  <a:pt x="14904" y="13362"/>
                </a:cubicBezTo>
                <a:cubicBezTo>
                  <a:pt x="14904" y="14609"/>
                  <a:pt x="14904" y="15857"/>
                  <a:pt x="14765" y="17174"/>
                </a:cubicBezTo>
                <a:cubicBezTo>
                  <a:pt x="14626" y="17451"/>
                  <a:pt x="14488" y="17729"/>
                  <a:pt x="14418" y="18006"/>
                </a:cubicBezTo>
                <a:cubicBezTo>
                  <a:pt x="14418" y="17036"/>
                  <a:pt x="14280" y="15996"/>
                  <a:pt x="13933" y="15095"/>
                </a:cubicBezTo>
                <a:cubicBezTo>
                  <a:pt x="13933" y="15095"/>
                  <a:pt x="14002" y="15025"/>
                  <a:pt x="14002" y="15025"/>
                </a:cubicBezTo>
                <a:cubicBezTo>
                  <a:pt x="14002" y="14887"/>
                  <a:pt x="14002" y="14748"/>
                  <a:pt x="14002" y="14679"/>
                </a:cubicBezTo>
                <a:cubicBezTo>
                  <a:pt x="14141" y="14401"/>
                  <a:pt x="14141" y="14193"/>
                  <a:pt x="14141" y="13916"/>
                </a:cubicBezTo>
                <a:cubicBezTo>
                  <a:pt x="14072" y="13431"/>
                  <a:pt x="13933" y="12460"/>
                  <a:pt x="13309" y="12460"/>
                </a:cubicBezTo>
                <a:cubicBezTo>
                  <a:pt x="12616" y="12460"/>
                  <a:pt x="12755" y="13362"/>
                  <a:pt x="12755" y="13778"/>
                </a:cubicBezTo>
                <a:cubicBezTo>
                  <a:pt x="12893" y="14263"/>
                  <a:pt x="13101" y="14887"/>
                  <a:pt x="13656" y="15095"/>
                </a:cubicBezTo>
                <a:cubicBezTo>
                  <a:pt x="14002" y="16134"/>
                  <a:pt x="14141" y="17243"/>
                  <a:pt x="14280" y="18353"/>
                </a:cubicBezTo>
                <a:cubicBezTo>
                  <a:pt x="13725" y="19600"/>
                  <a:pt x="13448" y="20848"/>
                  <a:pt x="13379" y="22234"/>
                </a:cubicBezTo>
                <a:cubicBezTo>
                  <a:pt x="12200" y="18976"/>
                  <a:pt x="10883" y="15788"/>
                  <a:pt x="9427" y="12668"/>
                </a:cubicBezTo>
                <a:cubicBezTo>
                  <a:pt x="9427" y="11837"/>
                  <a:pt x="9427" y="11005"/>
                  <a:pt x="9289" y="10173"/>
                </a:cubicBezTo>
                <a:cubicBezTo>
                  <a:pt x="9497" y="9480"/>
                  <a:pt x="9705" y="8856"/>
                  <a:pt x="9982" y="8301"/>
                </a:cubicBezTo>
                <a:cubicBezTo>
                  <a:pt x="10190" y="7885"/>
                  <a:pt x="10467" y="7470"/>
                  <a:pt x="10744" y="7123"/>
                </a:cubicBezTo>
                <a:lnTo>
                  <a:pt x="10883" y="7123"/>
                </a:lnTo>
                <a:cubicBezTo>
                  <a:pt x="10883" y="7192"/>
                  <a:pt x="10952" y="7192"/>
                  <a:pt x="11022" y="7192"/>
                </a:cubicBezTo>
                <a:cubicBezTo>
                  <a:pt x="11854" y="6984"/>
                  <a:pt x="12755" y="6222"/>
                  <a:pt x="12547" y="5390"/>
                </a:cubicBezTo>
                <a:cubicBezTo>
                  <a:pt x="12547" y="5321"/>
                  <a:pt x="12477" y="5251"/>
                  <a:pt x="12408" y="5251"/>
                </a:cubicBezTo>
                <a:cubicBezTo>
                  <a:pt x="11507" y="5321"/>
                  <a:pt x="10744" y="6014"/>
                  <a:pt x="10536" y="6915"/>
                </a:cubicBezTo>
                <a:cubicBezTo>
                  <a:pt x="9913" y="7747"/>
                  <a:pt x="9497" y="8717"/>
                  <a:pt x="9219" y="9757"/>
                </a:cubicBezTo>
                <a:cubicBezTo>
                  <a:pt x="9219" y="9341"/>
                  <a:pt x="9219" y="8995"/>
                  <a:pt x="9150" y="8648"/>
                </a:cubicBezTo>
                <a:cubicBezTo>
                  <a:pt x="9150" y="7400"/>
                  <a:pt x="9219" y="6083"/>
                  <a:pt x="9497" y="4835"/>
                </a:cubicBezTo>
                <a:cubicBezTo>
                  <a:pt x="9497" y="4884"/>
                  <a:pt x="9566" y="4933"/>
                  <a:pt x="9631" y="4933"/>
                </a:cubicBezTo>
                <a:cubicBezTo>
                  <a:pt x="9658" y="4933"/>
                  <a:pt x="9684" y="4925"/>
                  <a:pt x="9705" y="4905"/>
                </a:cubicBezTo>
                <a:cubicBezTo>
                  <a:pt x="10606" y="4420"/>
                  <a:pt x="10744" y="3241"/>
                  <a:pt x="10051" y="2548"/>
                </a:cubicBezTo>
                <a:cubicBezTo>
                  <a:pt x="10017" y="2513"/>
                  <a:pt x="9982" y="2496"/>
                  <a:pt x="9947" y="2496"/>
                </a:cubicBezTo>
                <a:cubicBezTo>
                  <a:pt x="9913" y="2496"/>
                  <a:pt x="9878" y="2513"/>
                  <a:pt x="9843" y="2548"/>
                </a:cubicBezTo>
                <a:cubicBezTo>
                  <a:pt x="9566" y="2756"/>
                  <a:pt x="9358" y="3172"/>
                  <a:pt x="9358" y="3588"/>
                </a:cubicBezTo>
                <a:cubicBezTo>
                  <a:pt x="9289" y="3865"/>
                  <a:pt x="9289" y="4142"/>
                  <a:pt x="9358" y="4420"/>
                </a:cubicBezTo>
                <a:cubicBezTo>
                  <a:pt x="9081" y="5390"/>
                  <a:pt x="8873" y="6360"/>
                  <a:pt x="8942" y="7400"/>
                </a:cubicBezTo>
                <a:cubicBezTo>
                  <a:pt x="8734" y="6638"/>
                  <a:pt x="8526" y="5875"/>
                  <a:pt x="8318" y="5113"/>
                </a:cubicBezTo>
                <a:lnTo>
                  <a:pt x="8318" y="4905"/>
                </a:lnTo>
                <a:cubicBezTo>
                  <a:pt x="8318" y="4835"/>
                  <a:pt x="8318" y="4835"/>
                  <a:pt x="8318" y="4766"/>
                </a:cubicBezTo>
                <a:cubicBezTo>
                  <a:pt x="8318" y="4697"/>
                  <a:pt x="8318" y="4628"/>
                  <a:pt x="8318" y="4628"/>
                </a:cubicBezTo>
                <a:cubicBezTo>
                  <a:pt x="8345" y="4680"/>
                  <a:pt x="8391" y="4703"/>
                  <a:pt x="8439" y="4703"/>
                </a:cubicBezTo>
                <a:cubicBezTo>
                  <a:pt x="8516" y="4703"/>
                  <a:pt x="8596" y="4644"/>
                  <a:pt x="8596" y="4558"/>
                </a:cubicBezTo>
                <a:cubicBezTo>
                  <a:pt x="8596" y="4073"/>
                  <a:pt x="8526" y="3588"/>
                  <a:pt x="8388" y="3172"/>
                </a:cubicBezTo>
                <a:lnTo>
                  <a:pt x="8388" y="2964"/>
                </a:lnTo>
                <a:cubicBezTo>
                  <a:pt x="8388" y="2964"/>
                  <a:pt x="8318" y="2895"/>
                  <a:pt x="8318" y="2895"/>
                </a:cubicBezTo>
                <a:cubicBezTo>
                  <a:pt x="8180" y="2617"/>
                  <a:pt x="8041" y="2340"/>
                  <a:pt x="7902" y="2132"/>
                </a:cubicBezTo>
                <a:cubicBezTo>
                  <a:pt x="7868" y="2063"/>
                  <a:pt x="7833" y="2028"/>
                  <a:pt x="7798" y="2028"/>
                </a:cubicBezTo>
                <a:cubicBezTo>
                  <a:pt x="7764" y="2028"/>
                  <a:pt x="7729" y="2063"/>
                  <a:pt x="7694" y="2132"/>
                </a:cubicBezTo>
                <a:cubicBezTo>
                  <a:pt x="7348" y="2548"/>
                  <a:pt x="7279" y="3102"/>
                  <a:pt x="7417" y="3588"/>
                </a:cubicBezTo>
                <a:cubicBezTo>
                  <a:pt x="7486" y="4073"/>
                  <a:pt x="7694" y="4558"/>
                  <a:pt x="7972" y="4974"/>
                </a:cubicBezTo>
                <a:cubicBezTo>
                  <a:pt x="8180" y="6083"/>
                  <a:pt x="8457" y="7192"/>
                  <a:pt x="8873" y="8301"/>
                </a:cubicBezTo>
                <a:cubicBezTo>
                  <a:pt x="8873" y="9688"/>
                  <a:pt x="9011" y="11005"/>
                  <a:pt x="9289" y="12391"/>
                </a:cubicBezTo>
                <a:cubicBezTo>
                  <a:pt x="8180" y="10173"/>
                  <a:pt x="7001" y="8093"/>
                  <a:pt x="5754" y="5945"/>
                </a:cubicBezTo>
                <a:lnTo>
                  <a:pt x="5754" y="5875"/>
                </a:lnTo>
                <a:cubicBezTo>
                  <a:pt x="5476" y="5182"/>
                  <a:pt x="5199" y="4420"/>
                  <a:pt x="5060" y="3726"/>
                </a:cubicBezTo>
                <a:cubicBezTo>
                  <a:pt x="4991" y="3310"/>
                  <a:pt x="4922" y="2825"/>
                  <a:pt x="4852" y="2409"/>
                </a:cubicBezTo>
                <a:lnTo>
                  <a:pt x="4852" y="2409"/>
                </a:lnTo>
                <a:cubicBezTo>
                  <a:pt x="4927" y="2521"/>
                  <a:pt x="5021" y="2592"/>
                  <a:pt x="5103" y="2592"/>
                </a:cubicBezTo>
                <a:cubicBezTo>
                  <a:pt x="5174" y="2592"/>
                  <a:pt x="5236" y="2538"/>
                  <a:pt x="5268" y="2409"/>
                </a:cubicBezTo>
                <a:cubicBezTo>
                  <a:pt x="5268" y="2409"/>
                  <a:pt x="5338" y="2409"/>
                  <a:pt x="5338" y="2340"/>
                </a:cubicBezTo>
                <a:cubicBezTo>
                  <a:pt x="5546" y="1508"/>
                  <a:pt x="5268" y="676"/>
                  <a:pt x="4714" y="52"/>
                </a:cubicBezTo>
                <a:cubicBezTo>
                  <a:pt x="4679" y="18"/>
                  <a:pt x="4627" y="0"/>
                  <a:pt x="4575" y="0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743739" y="1323050"/>
            <a:ext cx="5358331" cy="21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6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Para projetos com requisitos claros e estáveis, prazos e custos bem definidos, a Cascata pode ser uma escolha sólida. Por outro lado, o Scrum é mais adequado para projetos com requisitos mais flexíveis e para equipes que valorizam a colaboração e a entrega incremental.</a:t>
            </a:r>
            <a:endParaRPr sz="1600" b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301" y="2118250"/>
            <a:ext cx="2070500" cy="13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57"/>
          <p:cNvSpPr txBox="1">
            <a:spLocks noGrp="1"/>
          </p:cNvSpPr>
          <p:nvPr>
            <p:ph type="title"/>
          </p:nvPr>
        </p:nvSpPr>
        <p:spPr>
          <a:xfrm>
            <a:off x="385020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Fontes</a:t>
            </a:r>
            <a:endParaRPr dirty="0"/>
          </a:p>
        </p:txBody>
      </p:sp>
      <p:sp>
        <p:nvSpPr>
          <p:cNvPr id="1203" name="Google Shape;1203;p57"/>
          <p:cNvSpPr txBox="1">
            <a:spLocks noGrp="1"/>
          </p:cNvSpPr>
          <p:nvPr>
            <p:ph type="title" idx="2"/>
          </p:nvPr>
        </p:nvSpPr>
        <p:spPr>
          <a:xfrm>
            <a:off x="5324800" y="2282950"/>
            <a:ext cx="28980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204" name="Google Shape;1204;p57"/>
          <p:cNvSpPr/>
          <p:nvPr/>
        </p:nvSpPr>
        <p:spPr>
          <a:xfrm>
            <a:off x="310575" y="140174"/>
            <a:ext cx="3052120" cy="7229076"/>
          </a:xfrm>
          <a:custGeom>
            <a:avLst/>
            <a:gdLst/>
            <a:ahLst/>
            <a:cxnLst/>
            <a:rect l="l" t="t" r="r" b="b"/>
            <a:pathLst>
              <a:path w="49959" h="118330" extrusionOk="0">
                <a:moveTo>
                  <a:pt x="28091" y="2280"/>
                </a:moveTo>
                <a:cubicBezTo>
                  <a:pt x="28375" y="2280"/>
                  <a:pt x="28054" y="3887"/>
                  <a:pt x="28054" y="4020"/>
                </a:cubicBezTo>
                <a:cubicBezTo>
                  <a:pt x="27777" y="4783"/>
                  <a:pt x="27500" y="5476"/>
                  <a:pt x="27084" y="6100"/>
                </a:cubicBezTo>
                <a:cubicBezTo>
                  <a:pt x="26460" y="7001"/>
                  <a:pt x="25698" y="7764"/>
                  <a:pt x="24796" y="8318"/>
                </a:cubicBezTo>
                <a:cubicBezTo>
                  <a:pt x="25767" y="7556"/>
                  <a:pt x="26599" y="6585"/>
                  <a:pt x="27292" y="5476"/>
                </a:cubicBezTo>
                <a:cubicBezTo>
                  <a:pt x="27638" y="4922"/>
                  <a:pt x="27777" y="4298"/>
                  <a:pt x="27846" y="3674"/>
                </a:cubicBezTo>
                <a:cubicBezTo>
                  <a:pt x="27916" y="3258"/>
                  <a:pt x="27985" y="2773"/>
                  <a:pt x="28054" y="2357"/>
                </a:cubicBezTo>
                <a:lnTo>
                  <a:pt x="28054" y="2288"/>
                </a:lnTo>
                <a:cubicBezTo>
                  <a:pt x="28068" y="2282"/>
                  <a:pt x="28080" y="2280"/>
                  <a:pt x="28091" y="2280"/>
                </a:cubicBezTo>
                <a:close/>
                <a:moveTo>
                  <a:pt x="20393" y="814"/>
                </a:moveTo>
                <a:cubicBezTo>
                  <a:pt x="20550" y="814"/>
                  <a:pt x="20790" y="1056"/>
                  <a:pt x="21192" y="1525"/>
                </a:cubicBezTo>
                <a:cubicBezTo>
                  <a:pt x="22786" y="3674"/>
                  <a:pt x="22994" y="5961"/>
                  <a:pt x="22717" y="8457"/>
                </a:cubicBezTo>
                <a:cubicBezTo>
                  <a:pt x="22578" y="8110"/>
                  <a:pt x="22370" y="7833"/>
                  <a:pt x="22162" y="7556"/>
                </a:cubicBezTo>
                <a:cubicBezTo>
                  <a:pt x="22125" y="7537"/>
                  <a:pt x="22088" y="7529"/>
                  <a:pt x="22054" y="7529"/>
                </a:cubicBezTo>
                <a:cubicBezTo>
                  <a:pt x="21959" y="7529"/>
                  <a:pt x="21885" y="7593"/>
                  <a:pt x="21885" y="7694"/>
                </a:cubicBezTo>
                <a:cubicBezTo>
                  <a:pt x="21885" y="7764"/>
                  <a:pt x="21885" y="7833"/>
                  <a:pt x="21885" y="7902"/>
                </a:cubicBezTo>
                <a:cubicBezTo>
                  <a:pt x="21538" y="7001"/>
                  <a:pt x="21053" y="6169"/>
                  <a:pt x="20429" y="5476"/>
                </a:cubicBezTo>
                <a:cubicBezTo>
                  <a:pt x="20152" y="4783"/>
                  <a:pt x="20013" y="4090"/>
                  <a:pt x="19944" y="3397"/>
                </a:cubicBezTo>
                <a:cubicBezTo>
                  <a:pt x="19944" y="2773"/>
                  <a:pt x="19944" y="2218"/>
                  <a:pt x="20083" y="1664"/>
                </a:cubicBezTo>
                <a:cubicBezTo>
                  <a:pt x="20154" y="1091"/>
                  <a:pt x="20226" y="814"/>
                  <a:pt x="20393" y="814"/>
                </a:cubicBezTo>
                <a:close/>
                <a:moveTo>
                  <a:pt x="27422" y="1160"/>
                </a:moveTo>
                <a:cubicBezTo>
                  <a:pt x="28030" y="1160"/>
                  <a:pt x="27500" y="2470"/>
                  <a:pt x="27500" y="2773"/>
                </a:cubicBezTo>
                <a:cubicBezTo>
                  <a:pt x="27361" y="4159"/>
                  <a:pt x="26876" y="5476"/>
                  <a:pt x="26044" y="6516"/>
                </a:cubicBezTo>
                <a:cubicBezTo>
                  <a:pt x="25490" y="7070"/>
                  <a:pt x="24935" y="7694"/>
                  <a:pt x="24311" y="8180"/>
                </a:cubicBezTo>
                <a:lnTo>
                  <a:pt x="23687" y="8734"/>
                </a:lnTo>
                <a:cubicBezTo>
                  <a:pt x="24519" y="7417"/>
                  <a:pt x="25074" y="6031"/>
                  <a:pt x="25351" y="4644"/>
                </a:cubicBezTo>
                <a:lnTo>
                  <a:pt x="25351" y="4575"/>
                </a:lnTo>
                <a:cubicBezTo>
                  <a:pt x="25420" y="4090"/>
                  <a:pt x="25420" y="3674"/>
                  <a:pt x="25351" y="3189"/>
                </a:cubicBezTo>
                <a:cubicBezTo>
                  <a:pt x="25698" y="2357"/>
                  <a:pt x="26321" y="1664"/>
                  <a:pt x="27084" y="1248"/>
                </a:cubicBezTo>
                <a:cubicBezTo>
                  <a:pt x="27223" y="1187"/>
                  <a:pt x="27334" y="1160"/>
                  <a:pt x="27422" y="1160"/>
                </a:cubicBezTo>
                <a:close/>
                <a:moveTo>
                  <a:pt x="30966" y="4020"/>
                </a:moveTo>
                <a:cubicBezTo>
                  <a:pt x="31520" y="4020"/>
                  <a:pt x="31312" y="4159"/>
                  <a:pt x="31104" y="4575"/>
                </a:cubicBezTo>
                <a:cubicBezTo>
                  <a:pt x="30827" y="4922"/>
                  <a:pt x="30550" y="5476"/>
                  <a:pt x="30273" y="5892"/>
                </a:cubicBezTo>
                <a:cubicBezTo>
                  <a:pt x="29094" y="7625"/>
                  <a:pt x="26945" y="8249"/>
                  <a:pt x="25074" y="9011"/>
                </a:cubicBezTo>
                <a:cubicBezTo>
                  <a:pt x="25004" y="8873"/>
                  <a:pt x="24866" y="8873"/>
                  <a:pt x="24796" y="8873"/>
                </a:cubicBezTo>
                <a:cubicBezTo>
                  <a:pt x="24796" y="8873"/>
                  <a:pt x="24796" y="8803"/>
                  <a:pt x="24796" y="8803"/>
                </a:cubicBezTo>
                <a:cubicBezTo>
                  <a:pt x="26321" y="7902"/>
                  <a:pt x="27500" y="6447"/>
                  <a:pt x="28124" y="4783"/>
                </a:cubicBezTo>
                <a:cubicBezTo>
                  <a:pt x="28717" y="4297"/>
                  <a:pt x="29521" y="4022"/>
                  <a:pt x="30306" y="4022"/>
                </a:cubicBezTo>
                <a:cubicBezTo>
                  <a:pt x="30529" y="4022"/>
                  <a:pt x="30751" y="4044"/>
                  <a:pt x="30966" y="4090"/>
                </a:cubicBezTo>
                <a:lnTo>
                  <a:pt x="30966" y="4020"/>
                </a:lnTo>
                <a:close/>
                <a:moveTo>
                  <a:pt x="29163" y="7556"/>
                </a:moveTo>
                <a:cubicBezTo>
                  <a:pt x="29718" y="7556"/>
                  <a:pt x="30273" y="7625"/>
                  <a:pt x="30827" y="7833"/>
                </a:cubicBezTo>
                <a:cubicBezTo>
                  <a:pt x="30961" y="7833"/>
                  <a:pt x="32459" y="8807"/>
                  <a:pt x="31864" y="8807"/>
                </a:cubicBezTo>
                <a:cubicBezTo>
                  <a:pt x="31844" y="8807"/>
                  <a:pt x="31822" y="8806"/>
                  <a:pt x="31798" y="8803"/>
                </a:cubicBezTo>
                <a:cubicBezTo>
                  <a:pt x="31625" y="8775"/>
                  <a:pt x="31453" y="8758"/>
                  <a:pt x="31286" y="8758"/>
                </a:cubicBezTo>
                <a:cubicBezTo>
                  <a:pt x="31049" y="8758"/>
                  <a:pt x="30822" y="8792"/>
                  <a:pt x="30619" y="8873"/>
                </a:cubicBezTo>
                <a:cubicBezTo>
                  <a:pt x="29346" y="9020"/>
                  <a:pt x="28246" y="9374"/>
                  <a:pt x="27099" y="9374"/>
                </a:cubicBezTo>
                <a:cubicBezTo>
                  <a:pt x="26622" y="9374"/>
                  <a:pt x="26137" y="9313"/>
                  <a:pt x="25628" y="9150"/>
                </a:cubicBezTo>
                <a:cubicBezTo>
                  <a:pt x="26807" y="8803"/>
                  <a:pt x="27985" y="8249"/>
                  <a:pt x="29094" y="7556"/>
                </a:cubicBezTo>
                <a:close/>
                <a:moveTo>
                  <a:pt x="24379" y="473"/>
                </a:moveTo>
                <a:cubicBezTo>
                  <a:pt x="24456" y="473"/>
                  <a:pt x="24507" y="537"/>
                  <a:pt x="24519" y="693"/>
                </a:cubicBezTo>
                <a:cubicBezTo>
                  <a:pt x="24519" y="1040"/>
                  <a:pt x="24658" y="1456"/>
                  <a:pt x="24727" y="1802"/>
                </a:cubicBezTo>
                <a:cubicBezTo>
                  <a:pt x="25351" y="4228"/>
                  <a:pt x="24588" y="6100"/>
                  <a:pt x="23687" y="8180"/>
                </a:cubicBezTo>
                <a:cubicBezTo>
                  <a:pt x="23687" y="8180"/>
                  <a:pt x="23687" y="8110"/>
                  <a:pt x="23687" y="8110"/>
                </a:cubicBezTo>
                <a:cubicBezTo>
                  <a:pt x="23653" y="8006"/>
                  <a:pt x="23566" y="7954"/>
                  <a:pt x="23479" y="7954"/>
                </a:cubicBezTo>
                <a:cubicBezTo>
                  <a:pt x="23393" y="7954"/>
                  <a:pt x="23306" y="8006"/>
                  <a:pt x="23271" y="8110"/>
                </a:cubicBezTo>
                <a:cubicBezTo>
                  <a:pt x="23202" y="8596"/>
                  <a:pt x="23063" y="9081"/>
                  <a:pt x="22994" y="9635"/>
                </a:cubicBezTo>
                <a:cubicBezTo>
                  <a:pt x="22925" y="9289"/>
                  <a:pt x="22855" y="9011"/>
                  <a:pt x="22717" y="8665"/>
                </a:cubicBezTo>
                <a:cubicBezTo>
                  <a:pt x="22786" y="8665"/>
                  <a:pt x="22925" y="8665"/>
                  <a:pt x="22925" y="8596"/>
                </a:cubicBezTo>
                <a:cubicBezTo>
                  <a:pt x="23410" y="7070"/>
                  <a:pt x="23341" y="5476"/>
                  <a:pt x="22855" y="3951"/>
                </a:cubicBezTo>
                <a:cubicBezTo>
                  <a:pt x="22855" y="3327"/>
                  <a:pt x="22925" y="2634"/>
                  <a:pt x="23063" y="2010"/>
                </a:cubicBezTo>
                <a:cubicBezTo>
                  <a:pt x="23063" y="1953"/>
                  <a:pt x="24012" y="473"/>
                  <a:pt x="24379" y="473"/>
                </a:cubicBezTo>
                <a:close/>
                <a:moveTo>
                  <a:pt x="17421" y="3487"/>
                </a:moveTo>
                <a:cubicBezTo>
                  <a:pt x="18513" y="4040"/>
                  <a:pt x="19469" y="4795"/>
                  <a:pt x="20291" y="5753"/>
                </a:cubicBezTo>
                <a:cubicBezTo>
                  <a:pt x="20360" y="5892"/>
                  <a:pt x="20429" y="5961"/>
                  <a:pt x="20568" y="6100"/>
                </a:cubicBezTo>
                <a:cubicBezTo>
                  <a:pt x="20637" y="6239"/>
                  <a:pt x="20637" y="6308"/>
                  <a:pt x="20707" y="6377"/>
                </a:cubicBezTo>
                <a:cubicBezTo>
                  <a:pt x="21192" y="7209"/>
                  <a:pt x="21538" y="8041"/>
                  <a:pt x="21746" y="8873"/>
                </a:cubicBezTo>
                <a:cubicBezTo>
                  <a:pt x="21677" y="8942"/>
                  <a:pt x="21677" y="9011"/>
                  <a:pt x="21677" y="9081"/>
                </a:cubicBezTo>
                <a:cubicBezTo>
                  <a:pt x="21746" y="9289"/>
                  <a:pt x="21816" y="9566"/>
                  <a:pt x="21885" y="9843"/>
                </a:cubicBezTo>
                <a:cubicBezTo>
                  <a:pt x="21677" y="9635"/>
                  <a:pt x="21469" y="9497"/>
                  <a:pt x="21192" y="9358"/>
                </a:cubicBezTo>
                <a:cubicBezTo>
                  <a:pt x="21192" y="9219"/>
                  <a:pt x="21192" y="9081"/>
                  <a:pt x="21192" y="8942"/>
                </a:cubicBezTo>
                <a:cubicBezTo>
                  <a:pt x="21192" y="8873"/>
                  <a:pt x="21140" y="8838"/>
                  <a:pt x="21088" y="8838"/>
                </a:cubicBezTo>
                <a:cubicBezTo>
                  <a:pt x="21036" y="8838"/>
                  <a:pt x="20984" y="8873"/>
                  <a:pt x="20984" y="8942"/>
                </a:cubicBezTo>
                <a:lnTo>
                  <a:pt x="20984" y="9219"/>
                </a:lnTo>
                <a:cubicBezTo>
                  <a:pt x="20360" y="8873"/>
                  <a:pt x="19875" y="8457"/>
                  <a:pt x="19320" y="8041"/>
                </a:cubicBezTo>
                <a:cubicBezTo>
                  <a:pt x="18627" y="7278"/>
                  <a:pt x="18142" y="6308"/>
                  <a:pt x="17934" y="5268"/>
                </a:cubicBezTo>
                <a:cubicBezTo>
                  <a:pt x="17868" y="5005"/>
                  <a:pt x="17677" y="3680"/>
                  <a:pt x="17421" y="3487"/>
                </a:cubicBezTo>
                <a:close/>
                <a:moveTo>
                  <a:pt x="24311" y="9081"/>
                </a:moveTo>
                <a:cubicBezTo>
                  <a:pt x="24311" y="9150"/>
                  <a:pt x="24311" y="9289"/>
                  <a:pt x="24242" y="9358"/>
                </a:cubicBezTo>
                <a:cubicBezTo>
                  <a:pt x="24034" y="9635"/>
                  <a:pt x="23826" y="9913"/>
                  <a:pt x="23687" y="10259"/>
                </a:cubicBezTo>
                <a:cubicBezTo>
                  <a:pt x="23826" y="9843"/>
                  <a:pt x="24034" y="9427"/>
                  <a:pt x="24242" y="9081"/>
                </a:cubicBezTo>
                <a:close/>
                <a:moveTo>
                  <a:pt x="21400" y="9843"/>
                </a:moveTo>
                <a:lnTo>
                  <a:pt x="21400" y="9843"/>
                </a:lnTo>
                <a:cubicBezTo>
                  <a:pt x="21608" y="9982"/>
                  <a:pt x="21816" y="10121"/>
                  <a:pt x="22024" y="10190"/>
                </a:cubicBezTo>
                <a:cubicBezTo>
                  <a:pt x="22093" y="10606"/>
                  <a:pt x="22370" y="10883"/>
                  <a:pt x="22717" y="11091"/>
                </a:cubicBezTo>
                <a:lnTo>
                  <a:pt x="22509" y="11091"/>
                </a:lnTo>
                <a:cubicBezTo>
                  <a:pt x="22232" y="10952"/>
                  <a:pt x="22024" y="10814"/>
                  <a:pt x="21816" y="10536"/>
                </a:cubicBezTo>
                <a:cubicBezTo>
                  <a:pt x="21608" y="10328"/>
                  <a:pt x="21469" y="10121"/>
                  <a:pt x="21400" y="9843"/>
                </a:cubicBezTo>
                <a:close/>
                <a:moveTo>
                  <a:pt x="23549" y="14626"/>
                </a:moveTo>
                <a:lnTo>
                  <a:pt x="23549" y="14626"/>
                </a:lnTo>
                <a:cubicBezTo>
                  <a:pt x="23271" y="15181"/>
                  <a:pt x="22994" y="15735"/>
                  <a:pt x="22648" y="16221"/>
                </a:cubicBezTo>
                <a:lnTo>
                  <a:pt x="22717" y="15597"/>
                </a:lnTo>
                <a:cubicBezTo>
                  <a:pt x="22925" y="15181"/>
                  <a:pt x="23202" y="14903"/>
                  <a:pt x="23549" y="14626"/>
                </a:cubicBezTo>
                <a:close/>
                <a:moveTo>
                  <a:pt x="21123" y="17954"/>
                </a:moveTo>
                <a:lnTo>
                  <a:pt x="21123" y="17954"/>
                </a:lnTo>
                <a:cubicBezTo>
                  <a:pt x="21301" y="18429"/>
                  <a:pt x="21377" y="18955"/>
                  <a:pt x="21483" y="19445"/>
                </a:cubicBezTo>
                <a:lnTo>
                  <a:pt x="21483" y="19445"/>
                </a:lnTo>
                <a:cubicBezTo>
                  <a:pt x="21345" y="18965"/>
                  <a:pt x="21217" y="18476"/>
                  <a:pt x="21123" y="17954"/>
                </a:cubicBezTo>
                <a:close/>
                <a:moveTo>
                  <a:pt x="21729" y="19747"/>
                </a:moveTo>
                <a:cubicBezTo>
                  <a:pt x="21712" y="19866"/>
                  <a:pt x="21694" y="19984"/>
                  <a:pt x="21677" y="20102"/>
                </a:cubicBezTo>
                <a:cubicBezTo>
                  <a:pt x="21644" y="19992"/>
                  <a:pt x="21611" y="19881"/>
                  <a:pt x="21578" y="19770"/>
                </a:cubicBezTo>
                <a:lnTo>
                  <a:pt x="21578" y="19770"/>
                </a:lnTo>
                <a:cubicBezTo>
                  <a:pt x="21596" y="19784"/>
                  <a:pt x="21619" y="19790"/>
                  <a:pt x="21642" y="19790"/>
                </a:cubicBezTo>
                <a:cubicBezTo>
                  <a:pt x="21676" y="19790"/>
                  <a:pt x="21709" y="19776"/>
                  <a:pt x="21729" y="19747"/>
                </a:cubicBezTo>
                <a:close/>
                <a:moveTo>
                  <a:pt x="12138" y="17474"/>
                </a:moveTo>
                <a:cubicBezTo>
                  <a:pt x="12238" y="17474"/>
                  <a:pt x="12305" y="17572"/>
                  <a:pt x="12319" y="17815"/>
                </a:cubicBezTo>
                <a:cubicBezTo>
                  <a:pt x="12388" y="18716"/>
                  <a:pt x="12180" y="19617"/>
                  <a:pt x="11695" y="20380"/>
                </a:cubicBezTo>
                <a:cubicBezTo>
                  <a:pt x="11349" y="21004"/>
                  <a:pt x="10863" y="21627"/>
                  <a:pt x="10309" y="22113"/>
                </a:cubicBezTo>
                <a:cubicBezTo>
                  <a:pt x="10240" y="22113"/>
                  <a:pt x="10170" y="22182"/>
                  <a:pt x="10101" y="22251"/>
                </a:cubicBezTo>
                <a:lnTo>
                  <a:pt x="10101" y="21766"/>
                </a:lnTo>
                <a:cubicBezTo>
                  <a:pt x="10448" y="20934"/>
                  <a:pt x="10586" y="20102"/>
                  <a:pt x="10517" y="19201"/>
                </a:cubicBezTo>
                <a:lnTo>
                  <a:pt x="10517" y="19201"/>
                </a:lnTo>
                <a:lnTo>
                  <a:pt x="10586" y="19271"/>
                </a:lnTo>
                <a:lnTo>
                  <a:pt x="10725" y="19271"/>
                </a:lnTo>
                <a:cubicBezTo>
                  <a:pt x="10890" y="18940"/>
                  <a:pt x="11754" y="17474"/>
                  <a:pt x="12138" y="17474"/>
                </a:cubicBezTo>
                <a:close/>
                <a:moveTo>
                  <a:pt x="9294" y="16309"/>
                </a:moveTo>
                <a:cubicBezTo>
                  <a:pt x="9826" y="16309"/>
                  <a:pt x="10252" y="18610"/>
                  <a:pt x="10309" y="19063"/>
                </a:cubicBezTo>
                <a:cubicBezTo>
                  <a:pt x="10378" y="19825"/>
                  <a:pt x="10240" y="20657"/>
                  <a:pt x="9962" y="21350"/>
                </a:cubicBezTo>
                <a:cubicBezTo>
                  <a:pt x="9893" y="21350"/>
                  <a:pt x="9824" y="21419"/>
                  <a:pt x="9754" y="21489"/>
                </a:cubicBezTo>
                <a:cubicBezTo>
                  <a:pt x="9555" y="21821"/>
                  <a:pt x="9419" y="22281"/>
                  <a:pt x="9286" y="22684"/>
                </a:cubicBezTo>
                <a:lnTo>
                  <a:pt x="9286" y="22684"/>
                </a:lnTo>
                <a:lnTo>
                  <a:pt x="9269" y="22667"/>
                </a:lnTo>
                <a:cubicBezTo>
                  <a:pt x="9338" y="22390"/>
                  <a:pt x="9338" y="22113"/>
                  <a:pt x="9338" y="21766"/>
                </a:cubicBezTo>
                <a:lnTo>
                  <a:pt x="9338" y="21697"/>
                </a:lnTo>
                <a:cubicBezTo>
                  <a:pt x="9200" y="20934"/>
                  <a:pt x="8923" y="20241"/>
                  <a:pt x="8507" y="19617"/>
                </a:cubicBezTo>
                <a:cubicBezTo>
                  <a:pt x="8368" y="18647"/>
                  <a:pt x="8507" y="17607"/>
                  <a:pt x="8923" y="16706"/>
                </a:cubicBezTo>
                <a:cubicBezTo>
                  <a:pt x="9050" y="16426"/>
                  <a:pt x="9175" y="16309"/>
                  <a:pt x="9294" y="16309"/>
                </a:cubicBezTo>
                <a:close/>
                <a:moveTo>
                  <a:pt x="6198" y="17227"/>
                </a:moveTo>
                <a:cubicBezTo>
                  <a:pt x="6266" y="17227"/>
                  <a:pt x="6342" y="17278"/>
                  <a:pt x="6427" y="17399"/>
                </a:cubicBezTo>
                <a:cubicBezTo>
                  <a:pt x="7120" y="18231"/>
                  <a:pt x="7744" y="19063"/>
                  <a:pt x="8299" y="19964"/>
                </a:cubicBezTo>
                <a:cubicBezTo>
                  <a:pt x="8368" y="20380"/>
                  <a:pt x="8576" y="20865"/>
                  <a:pt x="8853" y="21281"/>
                </a:cubicBezTo>
                <a:cubicBezTo>
                  <a:pt x="8923" y="21627"/>
                  <a:pt x="8923" y="21905"/>
                  <a:pt x="8923" y="22251"/>
                </a:cubicBezTo>
                <a:cubicBezTo>
                  <a:pt x="8784" y="22321"/>
                  <a:pt x="8715" y="22390"/>
                  <a:pt x="8715" y="22459"/>
                </a:cubicBezTo>
                <a:lnTo>
                  <a:pt x="8784" y="22529"/>
                </a:lnTo>
                <a:cubicBezTo>
                  <a:pt x="8715" y="22736"/>
                  <a:pt x="8715" y="23014"/>
                  <a:pt x="8784" y="23291"/>
                </a:cubicBezTo>
                <a:cubicBezTo>
                  <a:pt x="8784" y="23291"/>
                  <a:pt x="8784" y="23360"/>
                  <a:pt x="8784" y="23360"/>
                </a:cubicBezTo>
                <a:lnTo>
                  <a:pt x="8507" y="23152"/>
                </a:lnTo>
                <a:cubicBezTo>
                  <a:pt x="8437" y="23083"/>
                  <a:pt x="8368" y="23014"/>
                  <a:pt x="8299" y="22875"/>
                </a:cubicBezTo>
                <a:cubicBezTo>
                  <a:pt x="8368" y="22806"/>
                  <a:pt x="8299" y="22806"/>
                  <a:pt x="8299" y="22736"/>
                </a:cubicBezTo>
                <a:lnTo>
                  <a:pt x="8160" y="22736"/>
                </a:lnTo>
                <a:cubicBezTo>
                  <a:pt x="7813" y="22251"/>
                  <a:pt x="7328" y="21835"/>
                  <a:pt x="6774" y="21558"/>
                </a:cubicBezTo>
                <a:cubicBezTo>
                  <a:pt x="6427" y="21142"/>
                  <a:pt x="6150" y="20657"/>
                  <a:pt x="6011" y="20172"/>
                </a:cubicBezTo>
                <a:cubicBezTo>
                  <a:pt x="5803" y="19686"/>
                  <a:pt x="5734" y="19201"/>
                  <a:pt x="5734" y="18716"/>
                </a:cubicBezTo>
                <a:cubicBezTo>
                  <a:pt x="5734" y="18373"/>
                  <a:pt x="5876" y="17227"/>
                  <a:pt x="6198" y="17227"/>
                </a:cubicBezTo>
                <a:close/>
                <a:moveTo>
                  <a:pt x="14177" y="19268"/>
                </a:moveTo>
                <a:cubicBezTo>
                  <a:pt x="14845" y="19268"/>
                  <a:pt x="14116" y="20525"/>
                  <a:pt x="13913" y="20796"/>
                </a:cubicBezTo>
                <a:cubicBezTo>
                  <a:pt x="13498" y="21419"/>
                  <a:pt x="12943" y="21974"/>
                  <a:pt x="12388" y="22390"/>
                </a:cubicBezTo>
                <a:cubicBezTo>
                  <a:pt x="11765" y="22806"/>
                  <a:pt x="11071" y="23152"/>
                  <a:pt x="10378" y="23430"/>
                </a:cubicBezTo>
                <a:cubicBezTo>
                  <a:pt x="10448" y="23222"/>
                  <a:pt x="10448" y="23014"/>
                  <a:pt x="10517" y="22806"/>
                </a:cubicBezTo>
                <a:cubicBezTo>
                  <a:pt x="11695" y="21558"/>
                  <a:pt x="12111" y="19409"/>
                  <a:pt x="14052" y="19271"/>
                </a:cubicBezTo>
                <a:lnTo>
                  <a:pt x="14121" y="19271"/>
                </a:lnTo>
                <a:cubicBezTo>
                  <a:pt x="14141" y="19269"/>
                  <a:pt x="14159" y="19268"/>
                  <a:pt x="14177" y="19268"/>
                </a:cubicBezTo>
                <a:close/>
                <a:moveTo>
                  <a:pt x="13646" y="21590"/>
                </a:moveTo>
                <a:cubicBezTo>
                  <a:pt x="13640" y="21599"/>
                  <a:pt x="13636" y="21611"/>
                  <a:pt x="13636" y="21627"/>
                </a:cubicBezTo>
                <a:cubicBezTo>
                  <a:pt x="13775" y="22043"/>
                  <a:pt x="13983" y="22251"/>
                  <a:pt x="13567" y="22598"/>
                </a:cubicBezTo>
                <a:cubicBezTo>
                  <a:pt x="13220" y="22944"/>
                  <a:pt x="12804" y="23152"/>
                  <a:pt x="12319" y="23291"/>
                </a:cubicBezTo>
                <a:cubicBezTo>
                  <a:pt x="11695" y="23568"/>
                  <a:pt x="11002" y="23776"/>
                  <a:pt x="10378" y="23846"/>
                </a:cubicBezTo>
                <a:cubicBezTo>
                  <a:pt x="11210" y="23499"/>
                  <a:pt x="12042" y="23014"/>
                  <a:pt x="12735" y="22459"/>
                </a:cubicBezTo>
                <a:cubicBezTo>
                  <a:pt x="13080" y="22201"/>
                  <a:pt x="13384" y="21909"/>
                  <a:pt x="13646" y="21590"/>
                </a:cubicBezTo>
                <a:close/>
                <a:moveTo>
                  <a:pt x="3749" y="20938"/>
                </a:moveTo>
                <a:cubicBezTo>
                  <a:pt x="5264" y="21150"/>
                  <a:pt x="6641" y="21841"/>
                  <a:pt x="7744" y="22944"/>
                </a:cubicBezTo>
                <a:cubicBezTo>
                  <a:pt x="7675" y="23014"/>
                  <a:pt x="7605" y="23083"/>
                  <a:pt x="7675" y="23222"/>
                </a:cubicBezTo>
                <a:cubicBezTo>
                  <a:pt x="7883" y="23638"/>
                  <a:pt x="8160" y="24054"/>
                  <a:pt x="8507" y="24400"/>
                </a:cubicBezTo>
                <a:cubicBezTo>
                  <a:pt x="6520" y="23989"/>
                  <a:pt x="4466" y="22969"/>
                  <a:pt x="3749" y="20938"/>
                </a:cubicBezTo>
                <a:close/>
                <a:moveTo>
                  <a:pt x="31590" y="11507"/>
                </a:moveTo>
                <a:lnTo>
                  <a:pt x="31590" y="11507"/>
                </a:lnTo>
                <a:cubicBezTo>
                  <a:pt x="29163" y="16706"/>
                  <a:pt x="24380" y="21073"/>
                  <a:pt x="22162" y="26410"/>
                </a:cubicBezTo>
                <a:cubicBezTo>
                  <a:pt x="22578" y="23638"/>
                  <a:pt x="23549" y="21004"/>
                  <a:pt x="24935" y="18647"/>
                </a:cubicBezTo>
                <a:cubicBezTo>
                  <a:pt x="26668" y="15874"/>
                  <a:pt x="29441" y="13933"/>
                  <a:pt x="31590" y="11507"/>
                </a:cubicBezTo>
                <a:close/>
                <a:moveTo>
                  <a:pt x="34166" y="25716"/>
                </a:moveTo>
                <a:cubicBezTo>
                  <a:pt x="34202" y="25716"/>
                  <a:pt x="34224" y="25737"/>
                  <a:pt x="34224" y="25787"/>
                </a:cubicBezTo>
                <a:cubicBezTo>
                  <a:pt x="34224" y="26618"/>
                  <a:pt x="34016" y="27381"/>
                  <a:pt x="33669" y="28143"/>
                </a:cubicBezTo>
                <a:cubicBezTo>
                  <a:pt x="33253" y="28975"/>
                  <a:pt x="32629" y="29668"/>
                  <a:pt x="31798" y="30223"/>
                </a:cubicBezTo>
                <a:cubicBezTo>
                  <a:pt x="32421" y="29252"/>
                  <a:pt x="32768" y="28143"/>
                  <a:pt x="32837" y="27034"/>
                </a:cubicBezTo>
                <a:cubicBezTo>
                  <a:pt x="32976" y="26896"/>
                  <a:pt x="33045" y="26688"/>
                  <a:pt x="33184" y="26480"/>
                </a:cubicBezTo>
                <a:cubicBezTo>
                  <a:pt x="33184" y="26480"/>
                  <a:pt x="33948" y="25716"/>
                  <a:pt x="34166" y="25716"/>
                </a:cubicBezTo>
                <a:close/>
                <a:moveTo>
                  <a:pt x="32560" y="24816"/>
                </a:moveTo>
                <a:cubicBezTo>
                  <a:pt x="32560" y="25440"/>
                  <a:pt x="32560" y="26133"/>
                  <a:pt x="32560" y="26826"/>
                </a:cubicBezTo>
                <a:cubicBezTo>
                  <a:pt x="32491" y="28143"/>
                  <a:pt x="31936" y="29460"/>
                  <a:pt x="30966" y="30431"/>
                </a:cubicBezTo>
                <a:cubicBezTo>
                  <a:pt x="30966" y="30362"/>
                  <a:pt x="30966" y="30292"/>
                  <a:pt x="30966" y="30223"/>
                </a:cubicBezTo>
                <a:cubicBezTo>
                  <a:pt x="31451" y="29183"/>
                  <a:pt x="31451" y="27935"/>
                  <a:pt x="30966" y="26896"/>
                </a:cubicBezTo>
                <a:lnTo>
                  <a:pt x="30966" y="26618"/>
                </a:lnTo>
                <a:cubicBezTo>
                  <a:pt x="30966" y="26618"/>
                  <a:pt x="30966" y="26549"/>
                  <a:pt x="30966" y="26480"/>
                </a:cubicBezTo>
                <a:cubicBezTo>
                  <a:pt x="31078" y="26255"/>
                  <a:pt x="31236" y="25938"/>
                  <a:pt x="31255" y="25938"/>
                </a:cubicBezTo>
                <a:lnTo>
                  <a:pt x="31255" y="25938"/>
                </a:lnTo>
                <a:cubicBezTo>
                  <a:pt x="31259" y="25938"/>
                  <a:pt x="31256" y="25955"/>
                  <a:pt x="31243" y="25994"/>
                </a:cubicBezTo>
                <a:lnTo>
                  <a:pt x="31382" y="25648"/>
                </a:lnTo>
                <a:cubicBezTo>
                  <a:pt x="31659" y="25232"/>
                  <a:pt x="32075" y="24885"/>
                  <a:pt x="32560" y="24816"/>
                </a:cubicBezTo>
                <a:close/>
                <a:moveTo>
                  <a:pt x="20083" y="29322"/>
                </a:moveTo>
                <a:lnTo>
                  <a:pt x="20083" y="29322"/>
                </a:lnTo>
                <a:cubicBezTo>
                  <a:pt x="20429" y="29460"/>
                  <a:pt x="20637" y="29807"/>
                  <a:pt x="20637" y="30223"/>
                </a:cubicBezTo>
                <a:lnTo>
                  <a:pt x="20568" y="30985"/>
                </a:lnTo>
                <a:lnTo>
                  <a:pt x="20429" y="30639"/>
                </a:lnTo>
                <a:cubicBezTo>
                  <a:pt x="20291" y="30223"/>
                  <a:pt x="20152" y="29807"/>
                  <a:pt x="20083" y="29322"/>
                </a:cubicBezTo>
                <a:close/>
                <a:moveTo>
                  <a:pt x="28609" y="25163"/>
                </a:moveTo>
                <a:lnTo>
                  <a:pt x="28609" y="25163"/>
                </a:lnTo>
                <a:cubicBezTo>
                  <a:pt x="28748" y="25856"/>
                  <a:pt x="28955" y="26480"/>
                  <a:pt x="29233" y="27104"/>
                </a:cubicBezTo>
                <a:cubicBezTo>
                  <a:pt x="29787" y="28213"/>
                  <a:pt x="29995" y="29530"/>
                  <a:pt x="29857" y="30708"/>
                </a:cubicBezTo>
                <a:cubicBezTo>
                  <a:pt x="29787" y="30569"/>
                  <a:pt x="29649" y="30431"/>
                  <a:pt x="29579" y="30223"/>
                </a:cubicBezTo>
                <a:cubicBezTo>
                  <a:pt x="29555" y="30174"/>
                  <a:pt x="29504" y="30151"/>
                  <a:pt x="29452" y="30151"/>
                </a:cubicBezTo>
                <a:cubicBezTo>
                  <a:pt x="29357" y="30151"/>
                  <a:pt x="29257" y="30227"/>
                  <a:pt x="29302" y="30362"/>
                </a:cubicBezTo>
                <a:lnTo>
                  <a:pt x="29579" y="30985"/>
                </a:lnTo>
                <a:cubicBezTo>
                  <a:pt x="27846" y="30362"/>
                  <a:pt x="27430" y="26618"/>
                  <a:pt x="28609" y="25163"/>
                </a:cubicBezTo>
                <a:close/>
                <a:moveTo>
                  <a:pt x="29282" y="25322"/>
                </a:moveTo>
                <a:cubicBezTo>
                  <a:pt x="29766" y="25322"/>
                  <a:pt x="30837" y="27262"/>
                  <a:pt x="30896" y="27381"/>
                </a:cubicBezTo>
                <a:cubicBezTo>
                  <a:pt x="31104" y="28143"/>
                  <a:pt x="31104" y="28906"/>
                  <a:pt x="30896" y="29668"/>
                </a:cubicBezTo>
                <a:cubicBezTo>
                  <a:pt x="30859" y="29650"/>
                  <a:pt x="30827" y="29641"/>
                  <a:pt x="30800" y="29641"/>
                </a:cubicBezTo>
                <a:cubicBezTo>
                  <a:pt x="30726" y="29641"/>
                  <a:pt x="30688" y="29705"/>
                  <a:pt x="30688" y="29807"/>
                </a:cubicBezTo>
                <a:cubicBezTo>
                  <a:pt x="30480" y="30223"/>
                  <a:pt x="30273" y="30708"/>
                  <a:pt x="30203" y="31193"/>
                </a:cubicBezTo>
                <a:cubicBezTo>
                  <a:pt x="30134" y="31193"/>
                  <a:pt x="30134" y="31263"/>
                  <a:pt x="30203" y="31332"/>
                </a:cubicBezTo>
                <a:lnTo>
                  <a:pt x="30134" y="31471"/>
                </a:lnTo>
                <a:lnTo>
                  <a:pt x="29995" y="31193"/>
                </a:lnTo>
                <a:cubicBezTo>
                  <a:pt x="30065" y="31193"/>
                  <a:pt x="30065" y="31124"/>
                  <a:pt x="29995" y="31055"/>
                </a:cubicBezTo>
                <a:cubicBezTo>
                  <a:pt x="31174" y="29322"/>
                  <a:pt x="29649" y="27381"/>
                  <a:pt x="29094" y="25579"/>
                </a:cubicBezTo>
                <a:cubicBezTo>
                  <a:pt x="29094" y="25579"/>
                  <a:pt x="29094" y="25509"/>
                  <a:pt x="29094" y="25509"/>
                </a:cubicBezTo>
                <a:cubicBezTo>
                  <a:pt x="29134" y="25378"/>
                  <a:pt x="29200" y="25322"/>
                  <a:pt x="29282" y="25322"/>
                </a:cubicBezTo>
                <a:close/>
                <a:moveTo>
                  <a:pt x="46694" y="29734"/>
                </a:moveTo>
                <a:cubicBezTo>
                  <a:pt x="46796" y="29734"/>
                  <a:pt x="46854" y="29775"/>
                  <a:pt x="46840" y="29876"/>
                </a:cubicBezTo>
                <a:cubicBezTo>
                  <a:pt x="46354" y="32094"/>
                  <a:pt x="44621" y="33204"/>
                  <a:pt x="42958" y="34451"/>
                </a:cubicBezTo>
                <a:cubicBezTo>
                  <a:pt x="43304" y="33550"/>
                  <a:pt x="43651" y="32718"/>
                  <a:pt x="44136" y="31887"/>
                </a:cubicBezTo>
                <a:cubicBezTo>
                  <a:pt x="44413" y="31332"/>
                  <a:pt x="44760" y="30847"/>
                  <a:pt x="45176" y="30431"/>
                </a:cubicBezTo>
                <a:cubicBezTo>
                  <a:pt x="45286" y="30321"/>
                  <a:pt x="46307" y="29734"/>
                  <a:pt x="46694" y="29734"/>
                </a:cubicBezTo>
                <a:close/>
                <a:moveTo>
                  <a:pt x="42606" y="27685"/>
                </a:moveTo>
                <a:cubicBezTo>
                  <a:pt x="42632" y="27685"/>
                  <a:pt x="42657" y="27698"/>
                  <a:pt x="42681" y="27727"/>
                </a:cubicBezTo>
                <a:cubicBezTo>
                  <a:pt x="43096" y="28351"/>
                  <a:pt x="43374" y="28975"/>
                  <a:pt x="43582" y="29668"/>
                </a:cubicBezTo>
                <a:cubicBezTo>
                  <a:pt x="43859" y="30847"/>
                  <a:pt x="43651" y="32025"/>
                  <a:pt x="42958" y="33065"/>
                </a:cubicBezTo>
                <a:cubicBezTo>
                  <a:pt x="42923" y="33030"/>
                  <a:pt x="42888" y="33013"/>
                  <a:pt x="42854" y="33013"/>
                </a:cubicBezTo>
                <a:cubicBezTo>
                  <a:pt x="42819" y="33013"/>
                  <a:pt x="42784" y="33030"/>
                  <a:pt x="42750" y="33065"/>
                </a:cubicBezTo>
                <a:cubicBezTo>
                  <a:pt x="42334" y="33550"/>
                  <a:pt x="41987" y="34174"/>
                  <a:pt x="41849" y="34867"/>
                </a:cubicBezTo>
                <a:lnTo>
                  <a:pt x="41779" y="34937"/>
                </a:lnTo>
                <a:cubicBezTo>
                  <a:pt x="41641" y="33065"/>
                  <a:pt x="41710" y="31124"/>
                  <a:pt x="41918" y="29252"/>
                </a:cubicBezTo>
                <a:cubicBezTo>
                  <a:pt x="41918" y="29252"/>
                  <a:pt x="42324" y="27685"/>
                  <a:pt x="42606" y="27685"/>
                </a:cubicBezTo>
                <a:close/>
                <a:moveTo>
                  <a:pt x="40601" y="29807"/>
                </a:moveTo>
                <a:cubicBezTo>
                  <a:pt x="40670" y="30084"/>
                  <a:pt x="40740" y="30292"/>
                  <a:pt x="40878" y="30431"/>
                </a:cubicBezTo>
                <a:cubicBezTo>
                  <a:pt x="41017" y="30639"/>
                  <a:pt x="41225" y="30847"/>
                  <a:pt x="41363" y="30985"/>
                </a:cubicBezTo>
                <a:cubicBezTo>
                  <a:pt x="41294" y="32372"/>
                  <a:pt x="41433" y="33827"/>
                  <a:pt x="41502" y="35283"/>
                </a:cubicBezTo>
                <a:lnTo>
                  <a:pt x="41502" y="35352"/>
                </a:lnTo>
                <a:lnTo>
                  <a:pt x="41363" y="35352"/>
                </a:lnTo>
                <a:cubicBezTo>
                  <a:pt x="40601" y="34590"/>
                  <a:pt x="40254" y="33481"/>
                  <a:pt x="40324" y="32372"/>
                </a:cubicBezTo>
                <a:cubicBezTo>
                  <a:pt x="40254" y="31817"/>
                  <a:pt x="40324" y="31263"/>
                  <a:pt x="40462" y="30639"/>
                </a:cubicBezTo>
                <a:cubicBezTo>
                  <a:pt x="40462" y="30500"/>
                  <a:pt x="40532" y="30292"/>
                  <a:pt x="40601" y="30154"/>
                </a:cubicBezTo>
                <a:cubicBezTo>
                  <a:pt x="40601" y="30015"/>
                  <a:pt x="40532" y="29946"/>
                  <a:pt x="40532" y="29807"/>
                </a:cubicBezTo>
                <a:close/>
                <a:moveTo>
                  <a:pt x="42888" y="35075"/>
                </a:moveTo>
                <a:lnTo>
                  <a:pt x="42888" y="35075"/>
                </a:lnTo>
                <a:cubicBezTo>
                  <a:pt x="42681" y="35214"/>
                  <a:pt x="42403" y="35352"/>
                  <a:pt x="42195" y="35491"/>
                </a:cubicBezTo>
                <a:lnTo>
                  <a:pt x="42126" y="35491"/>
                </a:lnTo>
                <a:cubicBezTo>
                  <a:pt x="42126" y="35422"/>
                  <a:pt x="42126" y="35422"/>
                  <a:pt x="42057" y="35422"/>
                </a:cubicBezTo>
                <a:cubicBezTo>
                  <a:pt x="42057" y="35352"/>
                  <a:pt x="42057" y="35352"/>
                  <a:pt x="42057" y="35352"/>
                </a:cubicBezTo>
                <a:cubicBezTo>
                  <a:pt x="42334" y="35283"/>
                  <a:pt x="42611" y="35145"/>
                  <a:pt x="42888" y="35075"/>
                </a:cubicBezTo>
                <a:close/>
                <a:moveTo>
                  <a:pt x="47755" y="32320"/>
                </a:moveTo>
                <a:cubicBezTo>
                  <a:pt x="47940" y="32320"/>
                  <a:pt x="48122" y="32337"/>
                  <a:pt x="48295" y="32372"/>
                </a:cubicBezTo>
                <a:cubicBezTo>
                  <a:pt x="49404" y="32649"/>
                  <a:pt x="48711" y="33481"/>
                  <a:pt x="48226" y="33827"/>
                </a:cubicBezTo>
                <a:cubicBezTo>
                  <a:pt x="46909" y="34659"/>
                  <a:pt x="45453" y="35214"/>
                  <a:pt x="43928" y="35560"/>
                </a:cubicBezTo>
                <a:cubicBezTo>
                  <a:pt x="43928" y="35491"/>
                  <a:pt x="43859" y="35491"/>
                  <a:pt x="43720" y="35491"/>
                </a:cubicBezTo>
                <a:lnTo>
                  <a:pt x="43027" y="35560"/>
                </a:lnTo>
                <a:cubicBezTo>
                  <a:pt x="43443" y="35352"/>
                  <a:pt x="43720" y="35006"/>
                  <a:pt x="43928" y="34659"/>
                </a:cubicBezTo>
                <a:cubicBezTo>
                  <a:pt x="43998" y="34521"/>
                  <a:pt x="43928" y="34382"/>
                  <a:pt x="43790" y="34313"/>
                </a:cubicBezTo>
                <a:cubicBezTo>
                  <a:pt x="43928" y="34243"/>
                  <a:pt x="43998" y="34105"/>
                  <a:pt x="44206" y="33966"/>
                </a:cubicBezTo>
                <a:lnTo>
                  <a:pt x="44413" y="33758"/>
                </a:lnTo>
                <a:cubicBezTo>
                  <a:pt x="44968" y="33412"/>
                  <a:pt x="45592" y="33065"/>
                  <a:pt x="46216" y="32788"/>
                </a:cubicBezTo>
                <a:lnTo>
                  <a:pt x="46146" y="32788"/>
                </a:lnTo>
                <a:cubicBezTo>
                  <a:pt x="46614" y="32476"/>
                  <a:pt x="47199" y="32320"/>
                  <a:pt x="47755" y="32320"/>
                </a:cubicBezTo>
                <a:close/>
                <a:moveTo>
                  <a:pt x="21885" y="33897"/>
                </a:moveTo>
                <a:lnTo>
                  <a:pt x="21885" y="33897"/>
                </a:lnTo>
                <a:cubicBezTo>
                  <a:pt x="21816" y="34382"/>
                  <a:pt x="21746" y="34867"/>
                  <a:pt x="21538" y="35283"/>
                </a:cubicBezTo>
                <a:cubicBezTo>
                  <a:pt x="21400" y="35560"/>
                  <a:pt x="21192" y="35907"/>
                  <a:pt x="21053" y="36184"/>
                </a:cubicBezTo>
                <a:cubicBezTo>
                  <a:pt x="21053" y="35352"/>
                  <a:pt x="21330" y="34521"/>
                  <a:pt x="21885" y="33897"/>
                </a:cubicBezTo>
                <a:close/>
                <a:moveTo>
                  <a:pt x="13983" y="35352"/>
                </a:moveTo>
                <a:lnTo>
                  <a:pt x="14052" y="35422"/>
                </a:lnTo>
                <a:cubicBezTo>
                  <a:pt x="14052" y="35768"/>
                  <a:pt x="13983" y="36115"/>
                  <a:pt x="13983" y="36392"/>
                </a:cubicBezTo>
                <a:cubicBezTo>
                  <a:pt x="13913" y="36739"/>
                  <a:pt x="13844" y="37016"/>
                  <a:pt x="13705" y="37293"/>
                </a:cubicBezTo>
                <a:cubicBezTo>
                  <a:pt x="13636" y="36670"/>
                  <a:pt x="13705" y="35976"/>
                  <a:pt x="13983" y="35352"/>
                </a:cubicBezTo>
                <a:close/>
                <a:moveTo>
                  <a:pt x="46382" y="35517"/>
                </a:moveTo>
                <a:cubicBezTo>
                  <a:pt x="47669" y="35517"/>
                  <a:pt x="48986" y="35792"/>
                  <a:pt x="49543" y="36739"/>
                </a:cubicBezTo>
                <a:cubicBezTo>
                  <a:pt x="49890" y="37293"/>
                  <a:pt x="46354" y="37293"/>
                  <a:pt x="46077" y="37293"/>
                </a:cubicBezTo>
                <a:cubicBezTo>
                  <a:pt x="45176" y="37155"/>
                  <a:pt x="44344" y="36808"/>
                  <a:pt x="43512" y="36323"/>
                </a:cubicBezTo>
                <a:cubicBezTo>
                  <a:pt x="43582" y="36254"/>
                  <a:pt x="43582" y="36254"/>
                  <a:pt x="43512" y="36184"/>
                </a:cubicBezTo>
                <a:cubicBezTo>
                  <a:pt x="44206" y="36046"/>
                  <a:pt x="44829" y="35838"/>
                  <a:pt x="45453" y="35560"/>
                </a:cubicBezTo>
                <a:cubicBezTo>
                  <a:pt x="45753" y="35533"/>
                  <a:pt x="46067" y="35517"/>
                  <a:pt x="46382" y="35517"/>
                </a:cubicBezTo>
                <a:close/>
                <a:moveTo>
                  <a:pt x="30827" y="37085"/>
                </a:moveTo>
                <a:lnTo>
                  <a:pt x="30827" y="37085"/>
                </a:lnTo>
                <a:cubicBezTo>
                  <a:pt x="30758" y="37432"/>
                  <a:pt x="30550" y="37709"/>
                  <a:pt x="30342" y="37987"/>
                </a:cubicBezTo>
                <a:cubicBezTo>
                  <a:pt x="30273" y="38056"/>
                  <a:pt x="30134" y="38195"/>
                  <a:pt x="29995" y="38264"/>
                </a:cubicBezTo>
                <a:cubicBezTo>
                  <a:pt x="29995" y="38195"/>
                  <a:pt x="29995" y="38125"/>
                  <a:pt x="29926" y="38125"/>
                </a:cubicBezTo>
                <a:cubicBezTo>
                  <a:pt x="29995" y="38056"/>
                  <a:pt x="29995" y="38056"/>
                  <a:pt x="30065" y="37987"/>
                </a:cubicBezTo>
                <a:cubicBezTo>
                  <a:pt x="30273" y="37640"/>
                  <a:pt x="30480" y="37363"/>
                  <a:pt x="30827" y="37085"/>
                </a:cubicBezTo>
                <a:close/>
                <a:moveTo>
                  <a:pt x="38799" y="37848"/>
                </a:moveTo>
                <a:cubicBezTo>
                  <a:pt x="39076" y="37848"/>
                  <a:pt x="39423" y="37917"/>
                  <a:pt x="39631" y="38125"/>
                </a:cubicBezTo>
                <a:cubicBezTo>
                  <a:pt x="39631" y="38195"/>
                  <a:pt x="39561" y="38264"/>
                  <a:pt x="39492" y="38333"/>
                </a:cubicBezTo>
                <a:cubicBezTo>
                  <a:pt x="39284" y="38402"/>
                  <a:pt x="39076" y="38472"/>
                  <a:pt x="38868" y="38472"/>
                </a:cubicBezTo>
                <a:cubicBezTo>
                  <a:pt x="38521" y="38472"/>
                  <a:pt x="38175" y="38402"/>
                  <a:pt x="37898" y="38333"/>
                </a:cubicBezTo>
                <a:lnTo>
                  <a:pt x="38521" y="37848"/>
                </a:lnTo>
                <a:close/>
                <a:moveTo>
                  <a:pt x="35835" y="37424"/>
                </a:moveTo>
                <a:lnTo>
                  <a:pt x="35835" y="37424"/>
                </a:lnTo>
                <a:cubicBezTo>
                  <a:pt x="36001" y="38093"/>
                  <a:pt x="35598" y="38698"/>
                  <a:pt x="35194" y="39304"/>
                </a:cubicBezTo>
                <a:cubicBezTo>
                  <a:pt x="35127" y="38636"/>
                  <a:pt x="35382" y="37968"/>
                  <a:pt x="35835" y="37424"/>
                </a:cubicBezTo>
                <a:close/>
                <a:moveTo>
                  <a:pt x="43096" y="36462"/>
                </a:moveTo>
                <a:cubicBezTo>
                  <a:pt x="43998" y="37224"/>
                  <a:pt x="45107" y="37709"/>
                  <a:pt x="46285" y="37779"/>
                </a:cubicBezTo>
                <a:cubicBezTo>
                  <a:pt x="46978" y="38472"/>
                  <a:pt x="47602" y="39304"/>
                  <a:pt x="48018" y="40274"/>
                </a:cubicBezTo>
                <a:cubicBezTo>
                  <a:pt x="45731" y="40066"/>
                  <a:pt x="44067" y="38333"/>
                  <a:pt x="42888" y="36462"/>
                </a:cubicBezTo>
                <a:close/>
                <a:moveTo>
                  <a:pt x="19822" y="39660"/>
                </a:moveTo>
                <a:cubicBezTo>
                  <a:pt x="20181" y="40313"/>
                  <a:pt x="20370" y="41021"/>
                  <a:pt x="20499" y="41730"/>
                </a:cubicBezTo>
                <a:cubicBezTo>
                  <a:pt x="20165" y="41063"/>
                  <a:pt x="19960" y="40332"/>
                  <a:pt x="19822" y="39660"/>
                </a:cubicBezTo>
                <a:close/>
                <a:moveTo>
                  <a:pt x="16825" y="42423"/>
                </a:moveTo>
                <a:lnTo>
                  <a:pt x="16825" y="42423"/>
                </a:lnTo>
                <a:cubicBezTo>
                  <a:pt x="17102" y="42978"/>
                  <a:pt x="17171" y="43601"/>
                  <a:pt x="17033" y="44225"/>
                </a:cubicBezTo>
                <a:cubicBezTo>
                  <a:pt x="16825" y="43601"/>
                  <a:pt x="16755" y="42978"/>
                  <a:pt x="16825" y="42423"/>
                </a:cubicBezTo>
                <a:close/>
                <a:moveTo>
                  <a:pt x="24796" y="32926"/>
                </a:moveTo>
                <a:lnTo>
                  <a:pt x="24796" y="32926"/>
                </a:lnTo>
                <a:cubicBezTo>
                  <a:pt x="25212" y="33620"/>
                  <a:pt x="25767" y="34174"/>
                  <a:pt x="26391" y="34729"/>
                </a:cubicBezTo>
                <a:cubicBezTo>
                  <a:pt x="28817" y="37293"/>
                  <a:pt x="28540" y="40759"/>
                  <a:pt x="27638" y="43948"/>
                </a:cubicBezTo>
                <a:cubicBezTo>
                  <a:pt x="27638" y="43948"/>
                  <a:pt x="27638" y="44017"/>
                  <a:pt x="27638" y="44087"/>
                </a:cubicBezTo>
                <a:cubicBezTo>
                  <a:pt x="27569" y="44364"/>
                  <a:pt x="27430" y="44641"/>
                  <a:pt x="27361" y="44918"/>
                </a:cubicBezTo>
                <a:cubicBezTo>
                  <a:pt x="27916" y="42007"/>
                  <a:pt x="27569" y="39026"/>
                  <a:pt x="26460" y="36323"/>
                </a:cubicBezTo>
                <a:cubicBezTo>
                  <a:pt x="26460" y="36303"/>
                  <a:pt x="26448" y="36294"/>
                  <a:pt x="26431" y="36294"/>
                </a:cubicBezTo>
                <a:cubicBezTo>
                  <a:pt x="26391" y="36294"/>
                  <a:pt x="26321" y="36343"/>
                  <a:pt x="26321" y="36392"/>
                </a:cubicBezTo>
                <a:cubicBezTo>
                  <a:pt x="26807" y="38056"/>
                  <a:pt x="27084" y="39789"/>
                  <a:pt x="27292" y="41591"/>
                </a:cubicBezTo>
                <a:cubicBezTo>
                  <a:pt x="27361" y="42978"/>
                  <a:pt x="27084" y="44364"/>
                  <a:pt x="27015" y="45820"/>
                </a:cubicBezTo>
                <a:cubicBezTo>
                  <a:pt x="26876" y="46235"/>
                  <a:pt x="26668" y="46651"/>
                  <a:pt x="26460" y="46998"/>
                </a:cubicBezTo>
                <a:cubicBezTo>
                  <a:pt x="26668" y="45542"/>
                  <a:pt x="26529" y="44087"/>
                  <a:pt x="26183" y="42700"/>
                </a:cubicBezTo>
                <a:lnTo>
                  <a:pt x="26113" y="42700"/>
                </a:lnTo>
                <a:cubicBezTo>
                  <a:pt x="25490" y="39858"/>
                  <a:pt x="25143" y="36947"/>
                  <a:pt x="25074" y="34035"/>
                </a:cubicBezTo>
                <a:cubicBezTo>
                  <a:pt x="25074" y="33620"/>
                  <a:pt x="25004" y="33273"/>
                  <a:pt x="24796" y="32926"/>
                </a:cubicBezTo>
                <a:close/>
                <a:moveTo>
                  <a:pt x="22162" y="45265"/>
                </a:moveTo>
                <a:cubicBezTo>
                  <a:pt x="22162" y="45958"/>
                  <a:pt x="22024" y="46651"/>
                  <a:pt x="21677" y="47275"/>
                </a:cubicBezTo>
                <a:cubicBezTo>
                  <a:pt x="21608" y="46929"/>
                  <a:pt x="21608" y="46651"/>
                  <a:pt x="21608" y="46374"/>
                </a:cubicBezTo>
                <a:cubicBezTo>
                  <a:pt x="21677" y="45958"/>
                  <a:pt x="21885" y="45612"/>
                  <a:pt x="22162" y="45265"/>
                </a:cubicBezTo>
                <a:close/>
                <a:moveTo>
                  <a:pt x="17518" y="49147"/>
                </a:moveTo>
                <a:lnTo>
                  <a:pt x="17518" y="49147"/>
                </a:lnTo>
                <a:cubicBezTo>
                  <a:pt x="18073" y="49424"/>
                  <a:pt x="18627" y="49771"/>
                  <a:pt x="19043" y="50256"/>
                </a:cubicBezTo>
                <a:cubicBezTo>
                  <a:pt x="18419" y="50048"/>
                  <a:pt x="17865" y="49632"/>
                  <a:pt x="17518" y="49147"/>
                </a:cubicBezTo>
                <a:close/>
                <a:moveTo>
                  <a:pt x="19528" y="56841"/>
                </a:moveTo>
                <a:lnTo>
                  <a:pt x="19528" y="56841"/>
                </a:lnTo>
                <a:cubicBezTo>
                  <a:pt x="19805" y="57257"/>
                  <a:pt x="19875" y="57812"/>
                  <a:pt x="19875" y="58366"/>
                </a:cubicBezTo>
                <a:cubicBezTo>
                  <a:pt x="19598" y="57881"/>
                  <a:pt x="19528" y="57326"/>
                  <a:pt x="19528" y="56841"/>
                </a:cubicBezTo>
                <a:close/>
                <a:moveTo>
                  <a:pt x="36437" y="54584"/>
                </a:moveTo>
                <a:cubicBezTo>
                  <a:pt x="36678" y="54584"/>
                  <a:pt x="36903" y="56163"/>
                  <a:pt x="36925" y="56163"/>
                </a:cubicBezTo>
                <a:cubicBezTo>
                  <a:pt x="36926" y="56163"/>
                  <a:pt x="36927" y="56158"/>
                  <a:pt x="36927" y="56148"/>
                </a:cubicBezTo>
                <a:lnTo>
                  <a:pt x="36927" y="56148"/>
                </a:lnTo>
                <a:cubicBezTo>
                  <a:pt x="36927" y="56980"/>
                  <a:pt x="36719" y="57742"/>
                  <a:pt x="36373" y="58505"/>
                </a:cubicBezTo>
                <a:cubicBezTo>
                  <a:pt x="36095" y="59129"/>
                  <a:pt x="35679" y="59683"/>
                  <a:pt x="35263" y="60169"/>
                </a:cubicBezTo>
                <a:cubicBezTo>
                  <a:pt x="35263" y="60099"/>
                  <a:pt x="35263" y="60030"/>
                  <a:pt x="35263" y="59961"/>
                </a:cubicBezTo>
                <a:cubicBezTo>
                  <a:pt x="35263" y="59811"/>
                  <a:pt x="35119" y="59697"/>
                  <a:pt x="34987" y="59697"/>
                </a:cubicBezTo>
                <a:cubicBezTo>
                  <a:pt x="34936" y="59697"/>
                  <a:pt x="34886" y="59714"/>
                  <a:pt x="34848" y="59753"/>
                </a:cubicBezTo>
                <a:lnTo>
                  <a:pt x="34709" y="59891"/>
                </a:lnTo>
                <a:cubicBezTo>
                  <a:pt x="34709" y="59753"/>
                  <a:pt x="34709" y="59614"/>
                  <a:pt x="34709" y="59475"/>
                </a:cubicBezTo>
                <a:cubicBezTo>
                  <a:pt x="34709" y="59406"/>
                  <a:pt x="34709" y="59337"/>
                  <a:pt x="34640" y="59337"/>
                </a:cubicBezTo>
                <a:cubicBezTo>
                  <a:pt x="34709" y="58782"/>
                  <a:pt x="34709" y="58297"/>
                  <a:pt x="34640" y="57742"/>
                </a:cubicBezTo>
                <a:cubicBezTo>
                  <a:pt x="34986" y="56564"/>
                  <a:pt x="35541" y="55455"/>
                  <a:pt x="36373" y="54623"/>
                </a:cubicBezTo>
                <a:cubicBezTo>
                  <a:pt x="36394" y="54596"/>
                  <a:pt x="36415" y="54584"/>
                  <a:pt x="36437" y="54584"/>
                </a:cubicBezTo>
                <a:close/>
                <a:moveTo>
                  <a:pt x="32144" y="54685"/>
                </a:moveTo>
                <a:cubicBezTo>
                  <a:pt x="32223" y="54685"/>
                  <a:pt x="32315" y="54708"/>
                  <a:pt x="32421" y="54762"/>
                </a:cubicBezTo>
                <a:cubicBezTo>
                  <a:pt x="33184" y="55178"/>
                  <a:pt x="33808" y="55871"/>
                  <a:pt x="34085" y="56703"/>
                </a:cubicBezTo>
                <a:cubicBezTo>
                  <a:pt x="34224" y="57118"/>
                  <a:pt x="34293" y="57534"/>
                  <a:pt x="34362" y="57881"/>
                </a:cubicBezTo>
                <a:cubicBezTo>
                  <a:pt x="34224" y="58505"/>
                  <a:pt x="34154" y="59129"/>
                  <a:pt x="34154" y="59753"/>
                </a:cubicBezTo>
                <a:cubicBezTo>
                  <a:pt x="34154" y="59822"/>
                  <a:pt x="34085" y="59961"/>
                  <a:pt x="34016" y="60030"/>
                </a:cubicBezTo>
                <a:cubicBezTo>
                  <a:pt x="33946" y="59753"/>
                  <a:pt x="33877" y="59475"/>
                  <a:pt x="33738" y="59198"/>
                </a:cubicBezTo>
                <a:cubicBezTo>
                  <a:pt x="33712" y="59145"/>
                  <a:pt x="33655" y="59122"/>
                  <a:pt x="33599" y="59122"/>
                </a:cubicBezTo>
                <a:cubicBezTo>
                  <a:pt x="33508" y="59122"/>
                  <a:pt x="33418" y="59182"/>
                  <a:pt x="33461" y="59267"/>
                </a:cubicBezTo>
                <a:cubicBezTo>
                  <a:pt x="33531" y="59891"/>
                  <a:pt x="33600" y="60446"/>
                  <a:pt x="33738" y="61000"/>
                </a:cubicBezTo>
                <a:cubicBezTo>
                  <a:pt x="33600" y="60862"/>
                  <a:pt x="33461" y="60654"/>
                  <a:pt x="33323" y="60446"/>
                </a:cubicBezTo>
                <a:cubicBezTo>
                  <a:pt x="33184" y="59822"/>
                  <a:pt x="32837" y="59198"/>
                  <a:pt x="32352" y="58713"/>
                </a:cubicBezTo>
                <a:lnTo>
                  <a:pt x="32352" y="58782"/>
                </a:lnTo>
                <a:cubicBezTo>
                  <a:pt x="32005" y="57881"/>
                  <a:pt x="31728" y="56980"/>
                  <a:pt x="31659" y="56079"/>
                </a:cubicBezTo>
                <a:cubicBezTo>
                  <a:pt x="31659" y="55777"/>
                  <a:pt x="31606" y="54685"/>
                  <a:pt x="32144" y="54685"/>
                </a:cubicBezTo>
                <a:close/>
                <a:moveTo>
                  <a:pt x="39977" y="56772"/>
                </a:moveTo>
                <a:lnTo>
                  <a:pt x="39908" y="56841"/>
                </a:lnTo>
                <a:cubicBezTo>
                  <a:pt x="39284" y="57812"/>
                  <a:pt x="38521" y="58713"/>
                  <a:pt x="37690" y="59475"/>
                </a:cubicBezTo>
                <a:cubicBezTo>
                  <a:pt x="37135" y="59891"/>
                  <a:pt x="36581" y="60307"/>
                  <a:pt x="36095" y="60654"/>
                </a:cubicBezTo>
                <a:lnTo>
                  <a:pt x="35333" y="60931"/>
                </a:lnTo>
                <a:cubicBezTo>
                  <a:pt x="35263" y="61000"/>
                  <a:pt x="35263" y="61208"/>
                  <a:pt x="35333" y="61208"/>
                </a:cubicBezTo>
                <a:lnTo>
                  <a:pt x="34986" y="61486"/>
                </a:lnTo>
                <a:lnTo>
                  <a:pt x="34778" y="61416"/>
                </a:lnTo>
                <a:cubicBezTo>
                  <a:pt x="34848" y="61278"/>
                  <a:pt x="34917" y="61139"/>
                  <a:pt x="34986" y="60931"/>
                </a:cubicBezTo>
                <a:cubicBezTo>
                  <a:pt x="35679" y="60307"/>
                  <a:pt x="36234" y="59545"/>
                  <a:pt x="36581" y="58713"/>
                </a:cubicBezTo>
                <a:cubicBezTo>
                  <a:pt x="37343" y="57604"/>
                  <a:pt x="38591" y="56911"/>
                  <a:pt x="39977" y="56772"/>
                </a:cubicBezTo>
                <a:close/>
                <a:moveTo>
                  <a:pt x="30125" y="58040"/>
                </a:moveTo>
                <a:cubicBezTo>
                  <a:pt x="30219" y="58040"/>
                  <a:pt x="30337" y="58057"/>
                  <a:pt x="30480" y="58089"/>
                </a:cubicBezTo>
                <a:cubicBezTo>
                  <a:pt x="30896" y="58158"/>
                  <a:pt x="31312" y="58366"/>
                  <a:pt x="31590" y="58713"/>
                </a:cubicBezTo>
                <a:cubicBezTo>
                  <a:pt x="31867" y="58851"/>
                  <a:pt x="32075" y="59129"/>
                  <a:pt x="32283" y="59337"/>
                </a:cubicBezTo>
                <a:cubicBezTo>
                  <a:pt x="32421" y="59753"/>
                  <a:pt x="32629" y="60099"/>
                  <a:pt x="32907" y="60515"/>
                </a:cubicBezTo>
                <a:cubicBezTo>
                  <a:pt x="32976" y="60862"/>
                  <a:pt x="33045" y="61208"/>
                  <a:pt x="33115" y="61555"/>
                </a:cubicBezTo>
                <a:cubicBezTo>
                  <a:pt x="31659" y="61208"/>
                  <a:pt x="30411" y="60099"/>
                  <a:pt x="29926" y="58644"/>
                </a:cubicBezTo>
                <a:lnTo>
                  <a:pt x="29926" y="58713"/>
                </a:lnTo>
                <a:cubicBezTo>
                  <a:pt x="29766" y="58233"/>
                  <a:pt x="29811" y="58040"/>
                  <a:pt x="30125" y="58040"/>
                </a:cubicBezTo>
                <a:close/>
                <a:moveTo>
                  <a:pt x="39561" y="60099"/>
                </a:moveTo>
                <a:lnTo>
                  <a:pt x="39492" y="60169"/>
                </a:lnTo>
                <a:cubicBezTo>
                  <a:pt x="38521" y="60862"/>
                  <a:pt x="37343" y="61347"/>
                  <a:pt x="36165" y="61555"/>
                </a:cubicBezTo>
                <a:cubicBezTo>
                  <a:pt x="36165" y="61416"/>
                  <a:pt x="36234" y="61347"/>
                  <a:pt x="36303" y="61208"/>
                </a:cubicBezTo>
                <a:cubicBezTo>
                  <a:pt x="36373" y="61139"/>
                  <a:pt x="36303" y="61070"/>
                  <a:pt x="36234" y="61070"/>
                </a:cubicBezTo>
                <a:cubicBezTo>
                  <a:pt x="37343" y="60792"/>
                  <a:pt x="38452" y="60446"/>
                  <a:pt x="39561" y="60099"/>
                </a:cubicBezTo>
                <a:close/>
                <a:moveTo>
                  <a:pt x="24103" y="59545"/>
                </a:moveTo>
                <a:lnTo>
                  <a:pt x="24103" y="59545"/>
                </a:lnTo>
                <a:cubicBezTo>
                  <a:pt x="24034" y="59961"/>
                  <a:pt x="23965" y="60376"/>
                  <a:pt x="23757" y="60792"/>
                </a:cubicBezTo>
                <a:cubicBezTo>
                  <a:pt x="23687" y="61139"/>
                  <a:pt x="23479" y="61416"/>
                  <a:pt x="23341" y="61763"/>
                </a:cubicBezTo>
                <a:cubicBezTo>
                  <a:pt x="23341" y="61763"/>
                  <a:pt x="23341" y="61694"/>
                  <a:pt x="23341" y="61694"/>
                </a:cubicBezTo>
                <a:cubicBezTo>
                  <a:pt x="23410" y="60931"/>
                  <a:pt x="23687" y="60169"/>
                  <a:pt x="24103" y="59545"/>
                </a:cubicBezTo>
                <a:close/>
                <a:moveTo>
                  <a:pt x="33600" y="61832"/>
                </a:moveTo>
                <a:cubicBezTo>
                  <a:pt x="33669" y="62109"/>
                  <a:pt x="33738" y="62317"/>
                  <a:pt x="33808" y="62525"/>
                </a:cubicBezTo>
                <a:cubicBezTo>
                  <a:pt x="33808" y="62664"/>
                  <a:pt x="33738" y="62733"/>
                  <a:pt x="33738" y="62803"/>
                </a:cubicBezTo>
                <a:cubicBezTo>
                  <a:pt x="33669" y="62456"/>
                  <a:pt x="33531" y="62109"/>
                  <a:pt x="33461" y="61832"/>
                </a:cubicBezTo>
                <a:close/>
                <a:moveTo>
                  <a:pt x="34709" y="65021"/>
                </a:moveTo>
                <a:lnTo>
                  <a:pt x="34709" y="65021"/>
                </a:lnTo>
                <a:cubicBezTo>
                  <a:pt x="34235" y="65630"/>
                  <a:pt x="33629" y="66174"/>
                  <a:pt x="33019" y="66586"/>
                </a:cubicBezTo>
                <a:lnTo>
                  <a:pt x="33019" y="66586"/>
                </a:lnTo>
                <a:cubicBezTo>
                  <a:pt x="33039" y="66545"/>
                  <a:pt x="33025" y="66477"/>
                  <a:pt x="32976" y="66477"/>
                </a:cubicBezTo>
                <a:cubicBezTo>
                  <a:pt x="33392" y="65853"/>
                  <a:pt x="34016" y="65298"/>
                  <a:pt x="34709" y="65021"/>
                </a:cubicBezTo>
                <a:close/>
                <a:moveTo>
                  <a:pt x="17310" y="55247"/>
                </a:moveTo>
                <a:lnTo>
                  <a:pt x="17310" y="55247"/>
                </a:lnTo>
                <a:cubicBezTo>
                  <a:pt x="17310" y="55247"/>
                  <a:pt x="17934" y="57119"/>
                  <a:pt x="17934" y="57188"/>
                </a:cubicBezTo>
                <a:cubicBezTo>
                  <a:pt x="18280" y="58436"/>
                  <a:pt x="18488" y="59822"/>
                  <a:pt x="18488" y="61208"/>
                </a:cubicBezTo>
                <a:cubicBezTo>
                  <a:pt x="18558" y="62872"/>
                  <a:pt x="18488" y="64605"/>
                  <a:pt x="18280" y="66338"/>
                </a:cubicBezTo>
                <a:cubicBezTo>
                  <a:pt x="18003" y="64536"/>
                  <a:pt x="17865" y="62733"/>
                  <a:pt x="17795" y="60862"/>
                </a:cubicBezTo>
                <a:cubicBezTo>
                  <a:pt x="17795" y="60792"/>
                  <a:pt x="17743" y="60758"/>
                  <a:pt x="17691" y="60758"/>
                </a:cubicBezTo>
                <a:cubicBezTo>
                  <a:pt x="17639" y="60758"/>
                  <a:pt x="17587" y="60792"/>
                  <a:pt x="17587" y="60862"/>
                </a:cubicBezTo>
                <a:cubicBezTo>
                  <a:pt x="17518" y="62941"/>
                  <a:pt x="17795" y="64951"/>
                  <a:pt x="18211" y="66962"/>
                </a:cubicBezTo>
                <a:cubicBezTo>
                  <a:pt x="18211" y="66962"/>
                  <a:pt x="18211" y="67031"/>
                  <a:pt x="18211" y="67100"/>
                </a:cubicBezTo>
                <a:cubicBezTo>
                  <a:pt x="17033" y="63219"/>
                  <a:pt x="16686" y="59198"/>
                  <a:pt x="17310" y="55247"/>
                </a:cubicBezTo>
                <a:close/>
                <a:moveTo>
                  <a:pt x="30827" y="68140"/>
                </a:moveTo>
                <a:cubicBezTo>
                  <a:pt x="31174" y="68764"/>
                  <a:pt x="31312" y="69457"/>
                  <a:pt x="31382" y="70150"/>
                </a:cubicBezTo>
                <a:cubicBezTo>
                  <a:pt x="31035" y="69527"/>
                  <a:pt x="30896" y="68833"/>
                  <a:pt x="30827" y="68140"/>
                </a:cubicBezTo>
                <a:close/>
                <a:moveTo>
                  <a:pt x="13371" y="65625"/>
                </a:moveTo>
                <a:cubicBezTo>
                  <a:pt x="13486" y="65625"/>
                  <a:pt x="13567" y="65762"/>
                  <a:pt x="13567" y="66130"/>
                </a:cubicBezTo>
                <a:cubicBezTo>
                  <a:pt x="13567" y="66754"/>
                  <a:pt x="13498" y="67308"/>
                  <a:pt x="13428" y="67932"/>
                </a:cubicBezTo>
                <a:cubicBezTo>
                  <a:pt x="13428" y="68625"/>
                  <a:pt x="13290" y="69319"/>
                  <a:pt x="13220" y="70081"/>
                </a:cubicBezTo>
                <a:cubicBezTo>
                  <a:pt x="13199" y="70038"/>
                  <a:pt x="13164" y="70022"/>
                  <a:pt x="13126" y="70022"/>
                </a:cubicBezTo>
                <a:cubicBezTo>
                  <a:pt x="13042" y="70022"/>
                  <a:pt x="12943" y="70103"/>
                  <a:pt x="12943" y="70150"/>
                </a:cubicBezTo>
                <a:lnTo>
                  <a:pt x="12943" y="70220"/>
                </a:lnTo>
                <a:cubicBezTo>
                  <a:pt x="12804" y="69734"/>
                  <a:pt x="12596" y="69319"/>
                  <a:pt x="12388" y="68903"/>
                </a:cubicBezTo>
                <a:cubicBezTo>
                  <a:pt x="12250" y="68002"/>
                  <a:pt x="12388" y="67031"/>
                  <a:pt x="12804" y="66199"/>
                </a:cubicBezTo>
                <a:cubicBezTo>
                  <a:pt x="12968" y="65912"/>
                  <a:pt x="13205" y="65625"/>
                  <a:pt x="13371" y="65625"/>
                </a:cubicBezTo>
                <a:close/>
                <a:moveTo>
                  <a:pt x="9281" y="66414"/>
                </a:moveTo>
                <a:cubicBezTo>
                  <a:pt x="10178" y="66899"/>
                  <a:pt x="11005" y="67589"/>
                  <a:pt x="11626" y="68417"/>
                </a:cubicBezTo>
                <a:cubicBezTo>
                  <a:pt x="11834" y="68695"/>
                  <a:pt x="11973" y="68972"/>
                  <a:pt x="12111" y="69249"/>
                </a:cubicBezTo>
                <a:cubicBezTo>
                  <a:pt x="12176" y="69507"/>
                  <a:pt x="12240" y="69765"/>
                  <a:pt x="12361" y="70024"/>
                </a:cubicBezTo>
                <a:lnTo>
                  <a:pt x="12361" y="70024"/>
                </a:lnTo>
                <a:cubicBezTo>
                  <a:pt x="12351" y="70017"/>
                  <a:pt x="12337" y="70012"/>
                  <a:pt x="12319" y="70012"/>
                </a:cubicBezTo>
                <a:cubicBezTo>
                  <a:pt x="12301" y="69993"/>
                  <a:pt x="12272" y="69985"/>
                  <a:pt x="12240" y="69985"/>
                </a:cubicBezTo>
                <a:cubicBezTo>
                  <a:pt x="12153" y="69985"/>
                  <a:pt x="12042" y="70049"/>
                  <a:pt x="12042" y="70150"/>
                </a:cubicBezTo>
                <a:cubicBezTo>
                  <a:pt x="12042" y="70358"/>
                  <a:pt x="12042" y="70636"/>
                  <a:pt x="12042" y="70913"/>
                </a:cubicBezTo>
                <a:cubicBezTo>
                  <a:pt x="11903" y="70774"/>
                  <a:pt x="11695" y="70636"/>
                  <a:pt x="11487" y="70566"/>
                </a:cubicBezTo>
                <a:cubicBezTo>
                  <a:pt x="11210" y="70150"/>
                  <a:pt x="10794" y="69873"/>
                  <a:pt x="10448" y="69596"/>
                </a:cubicBezTo>
                <a:cubicBezTo>
                  <a:pt x="10309" y="69319"/>
                  <a:pt x="10170" y="69041"/>
                  <a:pt x="10101" y="68903"/>
                </a:cubicBezTo>
                <a:cubicBezTo>
                  <a:pt x="9697" y="68094"/>
                  <a:pt x="9423" y="67286"/>
                  <a:pt x="9281" y="66414"/>
                </a:cubicBezTo>
                <a:close/>
                <a:moveTo>
                  <a:pt x="14676" y="67031"/>
                </a:moveTo>
                <a:lnTo>
                  <a:pt x="14676" y="67031"/>
                </a:lnTo>
                <a:cubicBezTo>
                  <a:pt x="14953" y="68279"/>
                  <a:pt x="14399" y="69665"/>
                  <a:pt x="13983" y="70913"/>
                </a:cubicBezTo>
                <a:cubicBezTo>
                  <a:pt x="13983" y="70566"/>
                  <a:pt x="13913" y="70289"/>
                  <a:pt x="13913" y="70012"/>
                </a:cubicBezTo>
                <a:lnTo>
                  <a:pt x="13913" y="70081"/>
                </a:lnTo>
                <a:cubicBezTo>
                  <a:pt x="13844" y="69942"/>
                  <a:pt x="13775" y="69942"/>
                  <a:pt x="13705" y="69942"/>
                </a:cubicBezTo>
                <a:cubicBezTo>
                  <a:pt x="13775" y="69457"/>
                  <a:pt x="13775" y="68972"/>
                  <a:pt x="13844" y="68417"/>
                </a:cubicBezTo>
                <a:cubicBezTo>
                  <a:pt x="14260" y="68071"/>
                  <a:pt x="14537" y="67586"/>
                  <a:pt x="14676" y="67031"/>
                </a:cubicBezTo>
                <a:close/>
                <a:moveTo>
                  <a:pt x="20083" y="68348"/>
                </a:moveTo>
                <a:lnTo>
                  <a:pt x="20083" y="68348"/>
                </a:lnTo>
                <a:cubicBezTo>
                  <a:pt x="19944" y="69249"/>
                  <a:pt x="19598" y="70150"/>
                  <a:pt x="19043" y="70913"/>
                </a:cubicBezTo>
                <a:lnTo>
                  <a:pt x="19043" y="70774"/>
                </a:lnTo>
                <a:cubicBezTo>
                  <a:pt x="19320" y="69942"/>
                  <a:pt x="19667" y="69111"/>
                  <a:pt x="20083" y="68348"/>
                </a:cubicBezTo>
                <a:close/>
                <a:moveTo>
                  <a:pt x="7880" y="68610"/>
                </a:moveTo>
                <a:cubicBezTo>
                  <a:pt x="8730" y="68610"/>
                  <a:pt x="9663" y="69360"/>
                  <a:pt x="10240" y="69873"/>
                </a:cubicBezTo>
                <a:lnTo>
                  <a:pt x="10448" y="70081"/>
                </a:lnTo>
                <a:cubicBezTo>
                  <a:pt x="10655" y="70497"/>
                  <a:pt x="11002" y="70844"/>
                  <a:pt x="11418" y="71052"/>
                </a:cubicBezTo>
                <a:lnTo>
                  <a:pt x="11626" y="71259"/>
                </a:lnTo>
                <a:cubicBezTo>
                  <a:pt x="11626" y="71259"/>
                  <a:pt x="11695" y="71329"/>
                  <a:pt x="11695" y="71398"/>
                </a:cubicBezTo>
                <a:cubicBezTo>
                  <a:pt x="11418" y="71329"/>
                  <a:pt x="11071" y="71259"/>
                  <a:pt x="10794" y="71259"/>
                </a:cubicBezTo>
                <a:cubicBezTo>
                  <a:pt x="10725" y="71259"/>
                  <a:pt x="10655" y="71329"/>
                  <a:pt x="10655" y="71398"/>
                </a:cubicBezTo>
                <a:lnTo>
                  <a:pt x="10655" y="71467"/>
                </a:lnTo>
                <a:cubicBezTo>
                  <a:pt x="10240" y="71259"/>
                  <a:pt x="9824" y="71121"/>
                  <a:pt x="9408" y="71052"/>
                </a:cubicBezTo>
                <a:cubicBezTo>
                  <a:pt x="9061" y="70913"/>
                  <a:pt x="8715" y="70774"/>
                  <a:pt x="8368" y="70636"/>
                </a:cubicBezTo>
                <a:cubicBezTo>
                  <a:pt x="8021" y="70428"/>
                  <a:pt x="7605" y="70220"/>
                  <a:pt x="7259" y="69942"/>
                </a:cubicBezTo>
                <a:cubicBezTo>
                  <a:pt x="6704" y="69527"/>
                  <a:pt x="6982" y="68625"/>
                  <a:pt x="7675" y="68625"/>
                </a:cubicBezTo>
                <a:cubicBezTo>
                  <a:pt x="7742" y="68615"/>
                  <a:pt x="7811" y="68610"/>
                  <a:pt x="7880" y="68610"/>
                </a:cubicBezTo>
                <a:close/>
                <a:moveTo>
                  <a:pt x="12388" y="70497"/>
                </a:moveTo>
                <a:cubicBezTo>
                  <a:pt x="12527" y="70705"/>
                  <a:pt x="12596" y="70844"/>
                  <a:pt x="12735" y="71052"/>
                </a:cubicBezTo>
                <a:cubicBezTo>
                  <a:pt x="12804" y="71190"/>
                  <a:pt x="12804" y="71398"/>
                  <a:pt x="12943" y="71537"/>
                </a:cubicBezTo>
                <a:lnTo>
                  <a:pt x="12874" y="71606"/>
                </a:lnTo>
                <a:lnTo>
                  <a:pt x="12804" y="71606"/>
                </a:lnTo>
                <a:cubicBezTo>
                  <a:pt x="12735" y="71467"/>
                  <a:pt x="12596" y="71329"/>
                  <a:pt x="12527" y="71259"/>
                </a:cubicBezTo>
                <a:cubicBezTo>
                  <a:pt x="12388" y="70982"/>
                  <a:pt x="12388" y="70774"/>
                  <a:pt x="12388" y="70497"/>
                </a:cubicBezTo>
                <a:close/>
                <a:moveTo>
                  <a:pt x="13428" y="71052"/>
                </a:moveTo>
                <a:cubicBezTo>
                  <a:pt x="13567" y="71329"/>
                  <a:pt x="13636" y="71606"/>
                  <a:pt x="13636" y="71883"/>
                </a:cubicBezTo>
                <a:cubicBezTo>
                  <a:pt x="13636" y="71953"/>
                  <a:pt x="13636" y="71953"/>
                  <a:pt x="13636" y="72022"/>
                </a:cubicBezTo>
                <a:lnTo>
                  <a:pt x="13636" y="72369"/>
                </a:lnTo>
                <a:cubicBezTo>
                  <a:pt x="13636" y="72230"/>
                  <a:pt x="13567" y="72091"/>
                  <a:pt x="13498" y="71953"/>
                </a:cubicBezTo>
                <a:cubicBezTo>
                  <a:pt x="13428" y="71745"/>
                  <a:pt x="13359" y="71537"/>
                  <a:pt x="13359" y="71259"/>
                </a:cubicBezTo>
                <a:cubicBezTo>
                  <a:pt x="13359" y="71190"/>
                  <a:pt x="13359" y="71121"/>
                  <a:pt x="13428" y="71052"/>
                </a:cubicBezTo>
                <a:close/>
                <a:moveTo>
                  <a:pt x="11374" y="71748"/>
                </a:moveTo>
                <a:lnTo>
                  <a:pt x="11374" y="71748"/>
                </a:lnTo>
                <a:cubicBezTo>
                  <a:pt x="11689" y="71771"/>
                  <a:pt x="12004" y="71902"/>
                  <a:pt x="12319" y="72091"/>
                </a:cubicBezTo>
                <a:cubicBezTo>
                  <a:pt x="12527" y="72230"/>
                  <a:pt x="12735" y="72438"/>
                  <a:pt x="13012" y="72507"/>
                </a:cubicBezTo>
                <a:cubicBezTo>
                  <a:pt x="13012" y="72542"/>
                  <a:pt x="13030" y="72559"/>
                  <a:pt x="13056" y="72559"/>
                </a:cubicBezTo>
                <a:cubicBezTo>
                  <a:pt x="13082" y="72559"/>
                  <a:pt x="13116" y="72542"/>
                  <a:pt x="13151" y="72507"/>
                </a:cubicBezTo>
                <a:lnTo>
                  <a:pt x="13290" y="72507"/>
                </a:lnTo>
                <a:cubicBezTo>
                  <a:pt x="13290" y="72646"/>
                  <a:pt x="13359" y="72715"/>
                  <a:pt x="13359" y="72784"/>
                </a:cubicBezTo>
                <a:cubicBezTo>
                  <a:pt x="12635" y="72587"/>
                  <a:pt x="11973" y="72202"/>
                  <a:pt x="11374" y="71748"/>
                </a:cubicBezTo>
                <a:close/>
                <a:moveTo>
                  <a:pt x="29371" y="72577"/>
                </a:moveTo>
                <a:cubicBezTo>
                  <a:pt x="29718" y="73408"/>
                  <a:pt x="29926" y="74309"/>
                  <a:pt x="29926" y="75211"/>
                </a:cubicBezTo>
                <a:cubicBezTo>
                  <a:pt x="29441" y="74379"/>
                  <a:pt x="29233" y="73478"/>
                  <a:pt x="29371" y="72577"/>
                </a:cubicBezTo>
                <a:close/>
                <a:moveTo>
                  <a:pt x="26475" y="74237"/>
                </a:moveTo>
                <a:cubicBezTo>
                  <a:pt x="26714" y="75388"/>
                  <a:pt x="26104" y="76409"/>
                  <a:pt x="25628" y="77429"/>
                </a:cubicBezTo>
                <a:cubicBezTo>
                  <a:pt x="25493" y="76279"/>
                  <a:pt x="25754" y="75129"/>
                  <a:pt x="26475" y="74237"/>
                </a:cubicBezTo>
                <a:close/>
                <a:moveTo>
                  <a:pt x="39700" y="68556"/>
                </a:moveTo>
                <a:cubicBezTo>
                  <a:pt x="39700" y="68556"/>
                  <a:pt x="38175" y="72022"/>
                  <a:pt x="37967" y="72438"/>
                </a:cubicBezTo>
                <a:cubicBezTo>
                  <a:pt x="36996" y="74102"/>
                  <a:pt x="35887" y="75765"/>
                  <a:pt x="34709" y="77360"/>
                </a:cubicBezTo>
                <a:cubicBezTo>
                  <a:pt x="32768" y="79994"/>
                  <a:pt x="30966" y="82697"/>
                  <a:pt x="28886" y="85331"/>
                </a:cubicBezTo>
                <a:cubicBezTo>
                  <a:pt x="29025" y="84707"/>
                  <a:pt x="29163" y="84083"/>
                  <a:pt x="29233" y="83390"/>
                </a:cubicBezTo>
                <a:cubicBezTo>
                  <a:pt x="29718" y="82073"/>
                  <a:pt x="30273" y="80756"/>
                  <a:pt x="30966" y="79508"/>
                </a:cubicBezTo>
                <a:cubicBezTo>
                  <a:pt x="32560" y="76944"/>
                  <a:pt x="34640" y="74656"/>
                  <a:pt x="35957" y="71883"/>
                </a:cubicBezTo>
                <a:cubicBezTo>
                  <a:pt x="35957" y="71798"/>
                  <a:pt x="35904" y="71738"/>
                  <a:pt x="35847" y="71738"/>
                </a:cubicBezTo>
                <a:cubicBezTo>
                  <a:pt x="35812" y="71738"/>
                  <a:pt x="35775" y="71761"/>
                  <a:pt x="35749" y="71814"/>
                </a:cubicBezTo>
                <a:cubicBezTo>
                  <a:pt x="34154" y="74379"/>
                  <a:pt x="32421" y="76805"/>
                  <a:pt x="30758" y="79370"/>
                </a:cubicBezTo>
                <a:cubicBezTo>
                  <a:pt x="30203" y="80271"/>
                  <a:pt x="29787" y="81172"/>
                  <a:pt x="29441" y="82073"/>
                </a:cubicBezTo>
                <a:cubicBezTo>
                  <a:pt x="29579" y="81241"/>
                  <a:pt x="29718" y="80410"/>
                  <a:pt x="29857" y="79508"/>
                </a:cubicBezTo>
                <a:cubicBezTo>
                  <a:pt x="31590" y="74725"/>
                  <a:pt x="34917" y="70289"/>
                  <a:pt x="39700" y="68556"/>
                </a:cubicBezTo>
                <a:close/>
                <a:moveTo>
                  <a:pt x="24450" y="83321"/>
                </a:moveTo>
                <a:lnTo>
                  <a:pt x="24450" y="83321"/>
                </a:lnTo>
                <a:cubicBezTo>
                  <a:pt x="25212" y="83875"/>
                  <a:pt x="25767" y="84569"/>
                  <a:pt x="26183" y="85470"/>
                </a:cubicBezTo>
                <a:lnTo>
                  <a:pt x="26113" y="85470"/>
                </a:lnTo>
                <a:cubicBezTo>
                  <a:pt x="25212" y="85054"/>
                  <a:pt x="24588" y="84291"/>
                  <a:pt x="24450" y="83321"/>
                </a:cubicBezTo>
                <a:close/>
                <a:moveTo>
                  <a:pt x="22232" y="70428"/>
                </a:moveTo>
                <a:cubicBezTo>
                  <a:pt x="22301" y="72299"/>
                  <a:pt x="22786" y="74309"/>
                  <a:pt x="22786" y="76181"/>
                </a:cubicBezTo>
                <a:cubicBezTo>
                  <a:pt x="22786" y="79578"/>
                  <a:pt x="22509" y="82974"/>
                  <a:pt x="22370" y="86371"/>
                </a:cubicBezTo>
                <a:cubicBezTo>
                  <a:pt x="22370" y="86232"/>
                  <a:pt x="22301" y="86094"/>
                  <a:pt x="22301" y="85955"/>
                </a:cubicBezTo>
                <a:lnTo>
                  <a:pt x="22232" y="85955"/>
                </a:lnTo>
                <a:cubicBezTo>
                  <a:pt x="22093" y="83252"/>
                  <a:pt x="21677" y="80617"/>
                  <a:pt x="21885" y="77914"/>
                </a:cubicBezTo>
                <a:cubicBezTo>
                  <a:pt x="21885" y="77879"/>
                  <a:pt x="21850" y="77862"/>
                  <a:pt x="21816" y="77862"/>
                </a:cubicBezTo>
                <a:cubicBezTo>
                  <a:pt x="21781" y="77862"/>
                  <a:pt x="21746" y="77879"/>
                  <a:pt x="21746" y="77914"/>
                </a:cubicBezTo>
                <a:cubicBezTo>
                  <a:pt x="21538" y="80202"/>
                  <a:pt x="21538" y="82558"/>
                  <a:pt x="21816" y="84846"/>
                </a:cubicBezTo>
                <a:cubicBezTo>
                  <a:pt x="21608" y="84153"/>
                  <a:pt x="21330" y="83460"/>
                  <a:pt x="21123" y="82766"/>
                </a:cubicBezTo>
                <a:cubicBezTo>
                  <a:pt x="21123" y="82697"/>
                  <a:pt x="21123" y="82697"/>
                  <a:pt x="21123" y="82628"/>
                </a:cubicBezTo>
                <a:cubicBezTo>
                  <a:pt x="20429" y="80063"/>
                  <a:pt x="20360" y="77360"/>
                  <a:pt x="20915" y="74725"/>
                </a:cubicBezTo>
                <a:cubicBezTo>
                  <a:pt x="21261" y="73270"/>
                  <a:pt x="21816" y="71814"/>
                  <a:pt x="22232" y="70428"/>
                </a:cubicBezTo>
                <a:close/>
                <a:moveTo>
                  <a:pt x="11188" y="77182"/>
                </a:moveTo>
                <a:cubicBezTo>
                  <a:pt x="11373" y="77182"/>
                  <a:pt x="11688" y="77236"/>
                  <a:pt x="12180" y="77360"/>
                </a:cubicBezTo>
                <a:cubicBezTo>
                  <a:pt x="13913" y="77775"/>
                  <a:pt x="15577" y="79162"/>
                  <a:pt x="16894" y="80340"/>
                </a:cubicBezTo>
                <a:cubicBezTo>
                  <a:pt x="18974" y="82212"/>
                  <a:pt x="20707" y="84430"/>
                  <a:pt x="22024" y="86856"/>
                </a:cubicBezTo>
                <a:cubicBezTo>
                  <a:pt x="22162" y="87133"/>
                  <a:pt x="22232" y="87411"/>
                  <a:pt x="22370" y="87688"/>
                </a:cubicBezTo>
                <a:cubicBezTo>
                  <a:pt x="22162" y="87411"/>
                  <a:pt x="21885" y="87133"/>
                  <a:pt x="21608" y="86925"/>
                </a:cubicBezTo>
                <a:cubicBezTo>
                  <a:pt x="20845" y="85886"/>
                  <a:pt x="20083" y="84915"/>
                  <a:pt x="19182" y="83945"/>
                </a:cubicBezTo>
                <a:cubicBezTo>
                  <a:pt x="18003" y="82628"/>
                  <a:pt x="16340" y="81727"/>
                  <a:pt x="15161" y="80340"/>
                </a:cubicBezTo>
                <a:cubicBezTo>
                  <a:pt x="15124" y="80322"/>
                  <a:pt x="15092" y="80313"/>
                  <a:pt x="15066" y="80313"/>
                </a:cubicBezTo>
                <a:cubicBezTo>
                  <a:pt x="14995" y="80313"/>
                  <a:pt x="14972" y="80377"/>
                  <a:pt x="15023" y="80479"/>
                </a:cubicBezTo>
                <a:cubicBezTo>
                  <a:pt x="16062" y="81727"/>
                  <a:pt x="17518" y="82558"/>
                  <a:pt x="18627" y="83806"/>
                </a:cubicBezTo>
                <a:cubicBezTo>
                  <a:pt x="19320" y="84569"/>
                  <a:pt x="19944" y="85331"/>
                  <a:pt x="20568" y="86163"/>
                </a:cubicBezTo>
                <a:cubicBezTo>
                  <a:pt x="19875" y="85678"/>
                  <a:pt x="19182" y="85262"/>
                  <a:pt x="18488" y="84915"/>
                </a:cubicBezTo>
                <a:cubicBezTo>
                  <a:pt x="15577" y="83252"/>
                  <a:pt x="13913" y="81241"/>
                  <a:pt x="11973" y="78607"/>
                </a:cubicBezTo>
                <a:cubicBezTo>
                  <a:pt x="11487" y="77852"/>
                  <a:pt x="10541" y="77182"/>
                  <a:pt x="11188" y="77182"/>
                </a:cubicBezTo>
                <a:close/>
                <a:moveTo>
                  <a:pt x="22151" y="91335"/>
                </a:moveTo>
                <a:lnTo>
                  <a:pt x="22151" y="91335"/>
                </a:lnTo>
                <a:cubicBezTo>
                  <a:pt x="22611" y="91673"/>
                  <a:pt x="23008" y="92077"/>
                  <a:pt x="23341" y="92610"/>
                </a:cubicBezTo>
                <a:cubicBezTo>
                  <a:pt x="22824" y="92286"/>
                  <a:pt x="22427" y="91843"/>
                  <a:pt x="22151" y="91335"/>
                </a:cubicBezTo>
                <a:close/>
                <a:moveTo>
                  <a:pt x="29005" y="93722"/>
                </a:moveTo>
                <a:lnTo>
                  <a:pt x="29005" y="93722"/>
                </a:lnTo>
                <a:cubicBezTo>
                  <a:pt x="28731" y="94735"/>
                  <a:pt x="28391" y="95682"/>
                  <a:pt x="27985" y="96630"/>
                </a:cubicBezTo>
                <a:lnTo>
                  <a:pt x="27985" y="95937"/>
                </a:lnTo>
                <a:cubicBezTo>
                  <a:pt x="28245" y="95157"/>
                  <a:pt x="28566" y="94438"/>
                  <a:pt x="29005" y="93722"/>
                </a:cubicBezTo>
                <a:close/>
                <a:moveTo>
                  <a:pt x="22024" y="55593"/>
                </a:moveTo>
                <a:cubicBezTo>
                  <a:pt x="22301" y="57950"/>
                  <a:pt x="22648" y="60376"/>
                  <a:pt x="22994" y="62803"/>
                </a:cubicBezTo>
                <a:lnTo>
                  <a:pt x="22925" y="62803"/>
                </a:lnTo>
                <a:cubicBezTo>
                  <a:pt x="23618" y="68002"/>
                  <a:pt x="24450" y="73200"/>
                  <a:pt x="25282" y="78399"/>
                </a:cubicBezTo>
                <a:cubicBezTo>
                  <a:pt x="25212" y="78399"/>
                  <a:pt x="25212" y="78469"/>
                  <a:pt x="25282" y="78469"/>
                </a:cubicBezTo>
                <a:cubicBezTo>
                  <a:pt x="25559" y="80479"/>
                  <a:pt x="25836" y="82489"/>
                  <a:pt x="26113" y="84499"/>
                </a:cubicBezTo>
                <a:cubicBezTo>
                  <a:pt x="25698" y="83737"/>
                  <a:pt x="25074" y="83113"/>
                  <a:pt x="24242" y="82766"/>
                </a:cubicBezTo>
                <a:cubicBezTo>
                  <a:pt x="24229" y="82753"/>
                  <a:pt x="24213" y="82747"/>
                  <a:pt x="24196" y="82747"/>
                </a:cubicBezTo>
                <a:cubicBezTo>
                  <a:pt x="24125" y="82747"/>
                  <a:pt x="24034" y="82849"/>
                  <a:pt x="24034" y="82905"/>
                </a:cubicBezTo>
                <a:cubicBezTo>
                  <a:pt x="24034" y="84291"/>
                  <a:pt x="25004" y="85470"/>
                  <a:pt x="26321" y="85816"/>
                </a:cubicBezTo>
                <a:cubicBezTo>
                  <a:pt x="26529" y="87411"/>
                  <a:pt x="26737" y="89074"/>
                  <a:pt x="26876" y="90738"/>
                </a:cubicBezTo>
                <a:cubicBezTo>
                  <a:pt x="27153" y="93233"/>
                  <a:pt x="27292" y="95798"/>
                  <a:pt x="27292" y="98363"/>
                </a:cubicBezTo>
                <a:cubicBezTo>
                  <a:pt x="26321" y="94273"/>
                  <a:pt x="24034" y="90322"/>
                  <a:pt x="22509" y="86579"/>
                </a:cubicBezTo>
                <a:cubicBezTo>
                  <a:pt x="22578" y="86579"/>
                  <a:pt x="22578" y="86579"/>
                  <a:pt x="22578" y="86510"/>
                </a:cubicBezTo>
                <a:cubicBezTo>
                  <a:pt x="23063" y="84153"/>
                  <a:pt x="23271" y="81727"/>
                  <a:pt x="23133" y="79300"/>
                </a:cubicBezTo>
                <a:cubicBezTo>
                  <a:pt x="23341" y="76597"/>
                  <a:pt x="23202" y="73894"/>
                  <a:pt x="22855" y="71190"/>
                </a:cubicBezTo>
                <a:cubicBezTo>
                  <a:pt x="22925" y="70566"/>
                  <a:pt x="22786" y="69942"/>
                  <a:pt x="22509" y="69388"/>
                </a:cubicBezTo>
                <a:cubicBezTo>
                  <a:pt x="22648" y="68903"/>
                  <a:pt x="22717" y="68487"/>
                  <a:pt x="22786" y="68071"/>
                </a:cubicBezTo>
                <a:cubicBezTo>
                  <a:pt x="22786" y="67903"/>
                  <a:pt x="22684" y="67811"/>
                  <a:pt x="22589" y="67811"/>
                </a:cubicBezTo>
                <a:cubicBezTo>
                  <a:pt x="22527" y="67811"/>
                  <a:pt x="22467" y="67850"/>
                  <a:pt x="22440" y="67932"/>
                </a:cubicBezTo>
                <a:cubicBezTo>
                  <a:pt x="22370" y="68279"/>
                  <a:pt x="22301" y="68625"/>
                  <a:pt x="22301" y="68903"/>
                </a:cubicBezTo>
                <a:cubicBezTo>
                  <a:pt x="22162" y="69596"/>
                  <a:pt x="21954" y="70220"/>
                  <a:pt x="21816" y="70844"/>
                </a:cubicBezTo>
                <a:cubicBezTo>
                  <a:pt x="21330" y="72438"/>
                  <a:pt x="20776" y="74032"/>
                  <a:pt x="20429" y="75696"/>
                </a:cubicBezTo>
                <a:cubicBezTo>
                  <a:pt x="20152" y="77082"/>
                  <a:pt x="20152" y="78607"/>
                  <a:pt x="20429" y="80063"/>
                </a:cubicBezTo>
                <a:cubicBezTo>
                  <a:pt x="19736" y="77360"/>
                  <a:pt x="19320" y="74587"/>
                  <a:pt x="19182" y="71745"/>
                </a:cubicBezTo>
                <a:cubicBezTo>
                  <a:pt x="19528" y="71190"/>
                  <a:pt x="19875" y="70497"/>
                  <a:pt x="20083" y="69873"/>
                </a:cubicBezTo>
                <a:cubicBezTo>
                  <a:pt x="20429" y="69180"/>
                  <a:pt x="20568" y="68487"/>
                  <a:pt x="20429" y="67794"/>
                </a:cubicBezTo>
                <a:cubicBezTo>
                  <a:pt x="20395" y="67690"/>
                  <a:pt x="20325" y="67638"/>
                  <a:pt x="20256" y="67638"/>
                </a:cubicBezTo>
                <a:cubicBezTo>
                  <a:pt x="20187" y="67638"/>
                  <a:pt x="20117" y="67690"/>
                  <a:pt x="20083" y="67794"/>
                </a:cubicBezTo>
                <a:cubicBezTo>
                  <a:pt x="19667" y="68348"/>
                  <a:pt x="19320" y="69041"/>
                  <a:pt x="19043" y="69734"/>
                </a:cubicBezTo>
                <a:cubicBezTo>
                  <a:pt x="19043" y="68764"/>
                  <a:pt x="19043" y="67863"/>
                  <a:pt x="19112" y="66892"/>
                </a:cubicBezTo>
                <a:cubicBezTo>
                  <a:pt x="19320" y="63288"/>
                  <a:pt x="20152" y="59822"/>
                  <a:pt x="21608" y="56495"/>
                </a:cubicBezTo>
                <a:cubicBezTo>
                  <a:pt x="21608" y="56772"/>
                  <a:pt x="21677" y="57049"/>
                  <a:pt x="21746" y="57326"/>
                </a:cubicBezTo>
                <a:cubicBezTo>
                  <a:pt x="21746" y="57396"/>
                  <a:pt x="21798" y="57430"/>
                  <a:pt x="21850" y="57430"/>
                </a:cubicBezTo>
                <a:cubicBezTo>
                  <a:pt x="21902" y="57430"/>
                  <a:pt x="21954" y="57396"/>
                  <a:pt x="21954" y="57326"/>
                </a:cubicBezTo>
                <a:cubicBezTo>
                  <a:pt x="21954" y="56911"/>
                  <a:pt x="21885" y="56425"/>
                  <a:pt x="21816" y="56079"/>
                </a:cubicBezTo>
                <a:cubicBezTo>
                  <a:pt x="21885" y="55940"/>
                  <a:pt x="21954" y="55732"/>
                  <a:pt x="22024" y="55593"/>
                </a:cubicBezTo>
                <a:close/>
                <a:moveTo>
                  <a:pt x="25568" y="100934"/>
                </a:moveTo>
                <a:cubicBezTo>
                  <a:pt x="26529" y="101630"/>
                  <a:pt x="26530" y="103150"/>
                  <a:pt x="26876" y="104324"/>
                </a:cubicBezTo>
                <a:cubicBezTo>
                  <a:pt x="26129" y="103306"/>
                  <a:pt x="25714" y="102154"/>
                  <a:pt x="25568" y="100934"/>
                </a:cubicBezTo>
                <a:close/>
                <a:moveTo>
                  <a:pt x="29579" y="103493"/>
                </a:moveTo>
                <a:lnTo>
                  <a:pt x="29579" y="103493"/>
                </a:lnTo>
                <a:cubicBezTo>
                  <a:pt x="29441" y="105087"/>
                  <a:pt x="28470" y="106265"/>
                  <a:pt x="27569" y="107444"/>
                </a:cubicBezTo>
                <a:cubicBezTo>
                  <a:pt x="27638" y="107305"/>
                  <a:pt x="27638" y="107097"/>
                  <a:pt x="27638" y="106889"/>
                </a:cubicBezTo>
                <a:cubicBezTo>
                  <a:pt x="28262" y="105780"/>
                  <a:pt x="28540" y="104324"/>
                  <a:pt x="29579" y="103493"/>
                </a:cubicBezTo>
                <a:close/>
                <a:moveTo>
                  <a:pt x="24588" y="0"/>
                </a:moveTo>
                <a:cubicBezTo>
                  <a:pt x="22994" y="485"/>
                  <a:pt x="22648" y="1941"/>
                  <a:pt x="22578" y="3466"/>
                </a:cubicBezTo>
                <a:cubicBezTo>
                  <a:pt x="22093" y="2218"/>
                  <a:pt x="21330" y="1109"/>
                  <a:pt x="20429" y="139"/>
                </a:cubicBezTo>
                <a:cubicBezTo>
                  <a:pt x="20389" y="118"/>
                  <a:pt x="20348" y="110"/>
                  <a:pt x="20311" y="110"/>
                </a:cubicBezTo>
                <a:cubicBezTo>
                  <a:pt x="20221" y="110"/>
                  <a:pt x="20152" y="159"/>
                  <a:pt x="20152" y="208"/>
                </a:cubicBezTo>
                <a:cubicBezTo>
                  <a:pt x="19528" y="1733"/>
                  <a:pt x="19528" y="3397"/>
                  <a:pt x="20013" y="4991"/>
                </a:cubicBezTo>
                <a:cubicBezTo>
                  <a:pt x="19182" y="4159"/>
                  <a:pt x="18211" y="3535"/>
                  <a:pt x="17171" y="3050"/>
                </a:cubicBezTo>
                <a:cubicBezTo>
                  <a:pt x="17158" y="3037"/>
                  <a:pt x="17142" y="3031"/>
                  <a:pt x="17126" y="3031"/>
                </a:cubicBezTo>
                <a:cubicBezTo>
                  <a:pt x="17057" y="3031"/>
                  <a:pt x="16977" y="3133"/>
                  <a:pt x="17033" y="3189"/>
                </a:cubicBezTo>
                <a:cubicBezTo>
                  <a:pt x="17795" y="4783"/>
                  <a:pt x="17795" y="6516"/>
                  <a:pt x="18835" y="7972"/>
                </a:cubicBezTo>
                <a:cubicBezTo>
                  <a:pt x="19459" y="8665"/>
                  <a:pt x="20221" y="9289"/>
                  <a:pt x="21053" y="9705"/>
                </a:cubicBezTo>
                <a:cubicBezTo>
                  <a:pt x="21123" y="10121"/>
                  <a:pt x="21330" y="10467"/>
                  <a:pt x="21538" y="10814"/>
                </a:cubicBezTo>
                <a:cubicBezTo>
                  <a:pt x="21885" y="11230"/>
                  <a:pt x="22370" y="11507"/>
                  <a:pt x="22855" y="11576"/>
                </a:cubicBezTo>
                <a:cubicBezTo>
                  <a:pt x="22530" y="14243"/>
                  <a:pt x="22144" y="16910"/>
                  <a:pt x="21754" y="19577"/>
                </a:cubicBezTo>
                <a:lnTo>
                  <a:pt x="21754" y="19577"/>
                </a:lnTo>
                <a:cubicBezTo>
                  <a:pt x="21797" y="18782"/>
                  <a:pt x="21587" y="17992"/>
                  <a:pt x="21123" y="17330"/>
                </a:cubicBezTo>
                <a:cubicBezTo>
                  <a:pt x="21091" y="17267"/>
                  <a:pt x="21032" y="17233"/>
                  <a:pt x="20976" y="17233"/>
                </a:cubicBezTo>
                <a:cubicBezTo>
                  <a:pt x="20908" y="17233"/>
                  <a:pt x="20845" y="17284"/>
                  <a:pt x="20845" y="17399"/>
                </a:cubicBezTo>
                <a:cubicBezTo>
                  <a:pt x="20776" y="18508"/>
                  <a:pt x="21123" y="19617"/>
                  <a:pt x="21677" y="20588"/>
                </a:cubicBezTo>
                <a:cubicBezTo>
                  <a:pt x="21261" y="23568"/>
                  <a:pt x="20915" y="26549"/>
                  <a:pt x="20707" y="29530"/>
                </a:cubicBezTo>
                <a:cubicBezTo>
                  <a:pt x="20499" y="29252"/>
                  <a:pt x="20221" y="29114"/>
                  <a:pt x="19944" y="29044"/>
                </a:cubicBezTo>
                <a:cubicBezTo>
                  <a:pt x="19805" y="29044"/>
                  <a:pt x="19736" y="29114"/>
                  <a:pt x="19736" y="29252"/>
                </a:cubicBezTo>
                <a:cubicBezTo>
                  <a:pt x="19805" y="30015"/>
                  <a:pt x="20013" y="30708"/>
                  <a:pt x="20360" y="31401"/>
                </a:cubicBezTo>
                <a:cubicBezTo>
                  <a:pt x="20429" y="31540"/>
                  <a:pt x="20499" y="31679"/>
                  <a:pt x="20568" y="31817"/>
                </a:cubicBezTo>
                <a:cubicBezTo>
                  <a:pt x="20499" y="33342"/>
                  <a:pt x="20429" y="34798"/>
                  <a:pt x="20429" y="36323"/>
                </a:cubicBezTo>
                <a:cubicBezTo>
                  <a:pt x="20429" y="37640"/>
                  <a:pt x="20499" y="39026"/>
                  <a:pt x="20568" y="40413"/>
                </a:cubicBezTo>
                <a:cubicBezTo>
                  <a:pt x="20360" y="39858"/>
                  <a:pt x="20083" y="39373"/>
                  <a:pt x="19667" y="38957"/>
                </a:cubicBezTo>
                <a:cubicBezTo>
                  <a:pt x="19624" y="38914"/>
                  <a:pt x="19574" y="38898"/>
                  <a:pt x="19528" y="38898"/>
                </a:cubicBezTo>
                <a:cubicBezTo>
                  <a:pt x="19426" y="38898"/>
                  <a:pt x="19342" y="38979"/>
                  <a:pt x="19390" y="39026"/>
                </a:cubicBezTo>
                <a:cubicBezTo>
                  <a:pt x="19528" y="40343"/>
                  <a:pt x="20013" y="41591"/>
                  <a:pt x="20707" y="42700"/>
                </a:cubicBezTo>
                <a:lnTo>
                  <a:pt x="20776" y="42700"/>
                </a:lnTo>
                <a:cubicBezTo>
                  <a:pt x="21053" y="46651"/>
                  <a:pt x="21469" y="50603"/>
                  <a:pt x="21954" y="54554"/>
                </a:cubicBezTo>
                <a:cubicBezTo>
                  <a:pt x="21816" y="54762"/>
                  <a:pt x="21746" y="54900"/>
                  <a:pt x="21677" y="55108"/>
                </a:cubicBezTo>
                <a:cubicBezTo>
                  <a:pt x="20915" y="51573"/>
                  <a:pt x="19112" y="48176"/>
                  <a:pt x="17310" y="44988"/>
                </a:cubicBezTo>
                <a:cubicBezTo>
                  <a:pt x="17310" y="44918"/>
                  <a:pt x="17310" y="44918"/>
                  <a:pt x="17310" y="44849"/>
                </a:cubicBezTo>
                <a:cubicBezTo>
                  <a:pt x="17449" y="44364"/>
                  <a:pt x="17518" y="43879"/>
                  <a:pt x="17449" y="43393"/>
                </a:cubicBezTo>
                <a:cubicBezTo>
                  <a:pt x="17449" y="42770"/>
                  <a:pt x="17241" y="42215"/>
                  <a:pt x="16894" y="41799"/>
                </a:cubicBezTo>
                <a:cubicBezTo>
                  <a:pt x="16837" y="41770"/>
                  <a:pt x="16779" y="41754"/>
                  <a:pt x="16727" y="41754"/>
                </a:cubicBezTo>
                <a:cubicBezTo>
                  <a:pt x="16653" y="41754"/>
                  <a:pt x="16588" y="41787"/>
                  <a:pt x="16548" y="41868"/>
                </a:cubicBezTo>
                <a:cubicBezTo>
                  <a:pt x="16409" y="42423"/>
                  <a:pt x="16409" y="42908"/>
                  <a:pt x="16478" y="43393"/>
                </a:cubicBezTo>
                <a:cubicBezTo>
                  <a:pt x="16340" y="43116"/>
                  <a:pt x="16201" y="42839"/>
                  <a:pt x="15993" y="42562"/>
                </a:cubicBezTo>
                <a:cubicBezTo>
                  <a:pt x="15161" y="41037"/>
                  <a:pt x="14399" y="39373"/>
                  <a:pt x="13705" y="37779"/>
                </a:cubicBezTo>
                <a:cubicBezTo>
                  <a:pt x="14399" y="37155"/>
                  <a:pt x="14329" y="35699"/>
                  <a:pt x="14260" y="34798"/>
                </a:cubicBezTo>
                <a:cubicBezTo>
                  <a:pt x="14260" y="34750"/>
                  <a:pt x="14161" y="34669"/>
                  <a:pt x="14077" y="34669"/>
                </a:cubicBezTo>
                <a:cubicBezTo>
                  <a:pt x="14039" y="34669"/>
                  <a:pt x="14004" y="34686"/>
                  <a:pt x="13983" y="34729"/>
                </a:cubicBezTo>
                <a:cubicBezTo>
                  <a:pt x="13498" y="35352"/>
                  <a:pt x="13290" y="36184"/>
                  <a:pt x="13290" y="37016"/>
                </a:cubicBezTo>
                <a:cubicBezTo>
                  <a:pt x="11765" y="33204"/>
                  <a:pt x="10586" y="29252"/>
                  <a:pt x="9685" y="25232"/>
                </a:cubicBezTo>
                <a:cubicBezTo>
                  <a:pt x="9754" y="25093"/>
                  <a:pt x="9824" y="25024"/>
                  <a:pt x="9893" y="24885"/>
                </a:cubicBezTo>
                <a:cubicBezTo>
                  <a:pt x="10101" y="24677"/>
                  <a:pt x="10309" y="24400"/>
                  <a:pt x="10378" y="24123"/>
                </a:cubicBezTo>
                <a:cubicBezTo>
                  <a:pt x="11349" y="23984"/>
                  <a:pt x="12250" y="23707"/>
                  <a:pt x="13151" y="23291"/>
                </a:cubicBezTo>
                <a:cubicBezTo>
                  <a:pt x="13567" y="23014"/>
                  <a:pt x="14884" y="21974"/>
                  <a:pt x="13775" y="21558"/>
                </a:cubicBezTo>
                <a:cubicBezTo>
                  <a:pt x="13725" y="21558"/>
                  <a:pt x="13676" y="21558"/>
                  <a:pt x="13652" y="21583"/>
                </a:cubicBezTo>
                <a:lnTo>
                  <a:pt x="13652" y="21583"/>
                </a:lnTo>
                <a:cubicBezTo>
                  <a:pt x="14230" y="20877"/>
                  <a:pt x="14602" y="20037"/>
                  <a:pt x="14745" y="19132"/>
                </a:cubicBezTo>
                <a:cubicBezTo>
                  <a:pt x="14745" y="19030"/>
                  <a:pt x="14708" y="18966"/>
                  <a:pt x="14661" y="18966"/>
                </a:cubicBezTo>
                <a:cubicBezTo>
                  <a:pt x="14644" y="18966"/>
                  <a:pt x="14625" y="18975"/>
                  <a:pt x="14607" y="18993"/>
                </a:cubicBezTo>
                <a:cubicBezTo>
                  <a:pt x="14476" y="18976"/>
                  <a:pt x="14346" y="18967"/>
                  <a:pt x="14218" y="18967"/>
                </a:cubicBezTo>
                <a:cubicBezTo>
                  <a:pt x="13329" y="18967"/>
                  <a:pt x="12527" y="19384"/>
                  <a:pt x="12042" y="20172"/>
                </a:cubicBezTo>
                <a:cubicBezTo>
                  <a:pt x="12458" y="19063"/>
                  <a:pt x="12596" y="17884"/>
                  <a:pt x="12388" y="16775"/>
                </a:cubicBezTo>
                <a:cubicBezTo>
                  <a:pt x="12388" y="16694"/>
                  <a:pt x="12341" y="16660"/>
                  <a:pt x="12301" y="16660"/>
                </a:cubicBezTo>
                <a:cubicBezTo>
                  <a:pt x="12274" y="16660"/>
                  <a:pt x="12250" y="16677"/>
                  <a:pt x="12250" y="16706"/>
                </a:cubicBezTo>
                <a:cubicBezTo>
                  <a:pt x="11557" y="17399"/>
                  <a:pt x="10933" y="18161"/>
                  <a:pt x="10517" y="18993"/>
                </a:cubicBezTo>
                <a:cubicBezTo>
                  <a:pt x="10378" y="17884"/>
                  <a:pt x="10032" y="16775"/>
                  <a:pt x="9477" y="15805"/>
                </a:cubicBezTo>
                <a:cubicBezTo>
                  <a:pt x="9442" y="15770"/>
                  <a:pt x="9390" y="15753"/>
                  <a:pt x="9338" y="15753"/>
                </a:cubicBezTo>
                <a:cubicBezTo>
                  <a:pt x="9286" y="15753"/>
                  <a:pt x="9234" y="15770"/>
                  <a:pt x="9200" y="15805"/>
                </a:cubicBezTo>
                <a:cubicBezTo>
                  <a:pt x="8368" y="16706"/>
                  <a:pt x="8021" y="17884"/>
                  <a:pt x="8160" y="19063"/>
                </a:cubicBezTo>
                <a:cubicBezTo>
                  <a:pt x="7536" y="18231"/>
                  <a:pt x="6843" y="17468"/>
                  <a:pt x="6427" y="16775"/>
                </a:cubicBezTo>
                <a:cubicBezTo>
                  <a:pt x="6392" y="16706"/>
                  <a:pt x="6340" y="16671"/>
                  <a:pt x="6288" y="16671"/>
                </a:cubicBezTo>
                <a:cubicBezTo>
                  <a:pt x="6236" y="16671"/>
                  <a:pt x="6184" y="16706"/>
                  <a:pt x="6150" y="16775"/>
                </a:cubicBezTo>
                <a:cubicBezTo>
                  <a:pt x="5179" y="18092"/>
                  <a:pt x="5179" y="19964"/>
                  <a:pt x="6219" y="21281"/>
                </a:cubicBezTo>
                <a:cubicBezTo>
                  <a:pt x="5318" y="20865"/>
                  <a:pt x="4417" y="20657"/>
                  <a:pt x="3446" y="20518"/>
                </a:cubicBezTo>
                <a:cubicBezTo>
                  <a:pt x="3377" y="20518"/>
                  <a:pt x="3308" y="20657"/>
                  <a:pt x="3308" y="20726"/>
                </a:cubicBezTo>
                <a:cubicBezTo>
                  <a:pt x="4001" y="23291"/>
                  <a:pt x="6427" y="24400"/>
                  <a:pt x="8853" y="24677"/>
                </a:cubicBezTo>
                <a:lnTo>
                  <a:pt x="9061" y="24677"/>
                </a:lnTo>
                <a:cubicBezTo>
                  <a:pt x="9130" y="24677"/>
                  <a:pt x="9200" y="24539"/>
                  <a:pt x="9130" y="24469"/>
                </a:cubicBezTo>
                <a:cubicBezTo>
                  <a:pt x="8992" y="24331"/>
                  <a:pt x="8784" y="24123"/>
                  <a:pt x="8715" y="23984"/>
                </a:cubicBezTo>
                <a:lnTo>
                  <a:pt x="8715" y="23846"/>
                </a:lnTo>
                <a:cubicBezTo>
                  <a:pt x="8853" y="24054"/>
                  <a:pt x="9061" y="24192"/>
                  <a:pt x="9200" y="24400"/>
                </a:cubicBezTo>
                <a:cubicBezTo>
                  <a:pt x="9200" y="24539"/>
                  <a:pt x="9269" y="24608"/>
                  <a:pt x="9408" y="24608"/>
                </a:cubicBezTo>
                <a:lnTo>
                  <a:pt x="9408" y="24816"/>
                </a:lnTo>
                <a:lnTo>
                  <a:pt x="9338" y="24955"/>
                </a:lnTo>
                <a:cubicBezTo>
                  <a:pt x="9269" y="25093"/>
                  <a:pt x="9338" y="25232"/>
                  <a:pt x="9546" y="25232"/>
                </a:cubicBezTo>
                <a:cubicBezTo>
                  <a:pt x="9893" y="27173"/>
                  <a:pt x="10378" y="29044"/>
                  <a:pt x="10933" y="30916"/>
                </a:cubicBezTo>
                <a:cubicBezTo>
                  <a:pt x="10101" y="30916"/>
                  <a:pt x="9477" y="30362"/>
                  <a:pt x="9408" y="29530"/>
                </a:cubicBezTo>
                <a:lnTo>
                  <a:pt x="9408" y="29530"/>
                </a:lnTo>
                <a:cubicBezTo>
                  <a:pt x="9616" y="29738"/>
                  <a:pt x="9824" y="29876"/>
                  <a:pt x="10032" y="30084"/>
                </a:cubicBezTo>
                <a:cubicBezTo>
                  <a:pt x="10170" y="30362"/>
                  <a:pt x="10448" y="30639"/>
                  <a:pt x="10655" y="30847"/>
                </a:cubicBezTo>
                <a:cubicBezTo>
                  <a:pt x="10674" y="30865"/>
                  <a:pt x="10698" y="30874"/>
                  <a:pt x="10721" y="30874"/>
                </a:cubicBezTo>
                <a:cubicBezTo>
                  <a:pt x="10784" y="30874"/>
                  <a:pt x="10845" y="30810"/>
                  <a:pt x="10794" y="30708"/>
                </a:cubicBezTo>
                <a:cubicBezTo>
                  <a:pt x="10725" y="30362"/>
                  <a:pt x="10517" y="30084"/>
                  <a:pt x="10240" y="29807"/>
                </a:cubicBezTo>
                <a:cubicBezTo>
                  <a:pt x="10032" y="29530"/>
                  <a:pt x="9685" y="29322"/>
                  <a:pt x="9408" y="29114"/>
                </a:cubicBezTo>
                <a:cubicBezTo>
                  <a:pt x="9367" y="29093"/>
                  <a:pt x="9332" y="29085"/>
                  <a:pt x="9302" y="29085"/>
                </a:cubicBezTo>
                <a:cubicBezTo>
                  <a:pt x="9228" y="29085"/>
                  <a:pt x="9179" y="29134"/>
                  <a:pt x="9130" y="29183"/>
                </a:cubicBezTo>
                <a:cubicBezTo>
                  <a:pt x="8930" y="30255"/>
                  <a:pt x="9699" y="31197"/>
                  <a:pt x="10752" y="31197"/>
                </a:cubicBezTo>
                <a:cubicBezTo>
                  <a:pt x="10789" y="31197"/>
                  <a:pt x="10826" y="31196"/>
                  <a:pt x="10863" y="31193"/>
                </a:cubicBezTo>
                <a:cubicBezTo>
                  <a:pt x="10863" y="31193"/>
                  <a:pt x="10933" y="31193"/>
                  <a:pt x="10933" y="31124"/>
                </a:cubicBezTo>
                <a:cubicBezTo>
                  <a:pt x="11765" y="34035"/>
                  <a:pt x="12804" y="36877"/>
                  <a:pt x="14052" y="39581"/>
                </a:cubicBezTo>
                <a:cubicBezTo>
                  <a:pt x="13428" y="38680"/>
                  <a:pt x="12735" y="37848"/>
                  <a:pt x="12111" y="37016"/>
                </a:cubicBezTo>
                <a:cubicBezTo>
                  <a:pt x="9546" y="32718"/>
                  <a:pt x="5873" y="28490"/>
                  <a:pt x="466" y="28421"/>
                </a:cubicBezTo>
                <a:cubicBezTo>
                  <a:pt x="327" y="28421"/>
                  <a:pt x="327" y="28559"/>
                  <a:pt x="466" y="28559"/>
                </a:cubicBezTo>
                <a:cubicBezTo>
                  <a:pt x="3238" y="29183"/>
                  <a:pt x="5595" y="29876"/>
                  <a:pt x="7744" y="31748"/>
                </a:cubicBezTo>
                <a:cubicBezTo>
                  <a:pt x="8992" y="32926"/>
                  <a:pt x="10101" y="34243"/>
                  <a:pt x="11002" y="35699"/>
                </a:cubicBezTo>
                <a:cubicBezTo>
                  <a:pt x="8229" y="32441"/>
                  <a:pt x="5041" y="29599"/>
                  <a:pt x="604" y="28767"/>
                </a:cubicBezTo>
                <a:cubicBezTo>
                  <a:pt x="535" y="28767"/>
                  <a:pt x="535" y="28906"/>
                  <a:pt x="604" y="28906"/>
                </a:cubicBezTo>
                <a:cubicBezTo>
                  <a:pt x="3793" y="29946"/>
                  <a:pt x="6704" y="31748"/>
                  <a:pt x="9130" y="34035"/>
                </a:cubicBezTo>
                <a:cubicBezTo>
                  <a:pt x="10170" y="35075"/>
                  <a:pt x="11141" y="36184"/>
                  <a:pt x="12042" y="37363"/>
                </a:cubicBezTo>
                <a:cubicBezTo>
                  <a:pt x="10725" y="35907"/>
                  <a:pt x="8715" y="35214"/>
                  <a:pt x="6982" y="34382"/>
                </a:cubicBezTo>
                <a:cubicBezTo>
                  <a:pt x="4278" y="32996"/>
                  <a:pt x="2268" y="30777"/>
                  <a:pt x="188" y="28698"/>
                </a:cubicBezTo>
                <a:cubicBezTo>
                  <a:pt x="168" y="28678"/>
                  <a:pt x="142" y="28669"/>
                  <a:pt x="117" y="28669"/>
                </a:cubicBezTo>
                <a:cubicBezTo>
                  <a:pt x="56" y="28669"/>
                  <a:pt x="1" y="28718"/>
                  <a:pt x="50" y="28767"/>
                </a:cubicBezTo>
                <a:cubicBezTo>
                  <a:pt x="1575" y="30569"/>
                  <a:pt x="3238" y="32164"/>
                  <a:pt x="5110" y="33550"/>
                </a:cubicBezTo>
                <a:cubicBezTo>
                  <a:pt x="7328" y="35145"/>
                  <a:pt x="9962" y="35976"/>
                  <a:pt x="12180" y="37709"/>
                </a:cubicBezTo>
                <a:lnTo>
                  <a:pt x="12319" y="37709"/>
                </a:lnTo>
                <a:lnTo>
                  <a:pt x="12319" y="37779"/>
                </a:lnTo>
                <a:lnTo>
                  <a:pt x="12458" y="37779"/>
                </a:lnTo>
                <a:lnTo>
                  <a:pt x="14399" y="40274"/>
                </a:lnTo>
                <a:cubicBezTo>
                  <a:pt x="16062" y="43532"/>
                  <a:pt x="17795" y="46651"/>
                  <a:pt x="19251" y="49909"/>
                </a:cubicBezTo>
                <a:cubicBezTo>
                  <a:pt x="18696" y="49216"/>
                  <a:pt x="17934" y="48800"/>
                  <a:pt x="17102" y="48731"/>
                </a:cubicBezTo>
                <a:cubicBezTo>
                  <a:pt x="16963" y="48731"/>
                  <a:pt x="16894" y="48870"/>
                  <a:pt x="16963" y="49008"/>
                </a:cubicBezTo>
                <a:cubicBezTo>
                  <a:pt x="17449" y="49909"/>
                  <a:pt x="18350" y="50464"/>
                  <a:pt x="19320" y="50533"/>
                </a:cubicBezTo>
                <a:cubicBezTo>
                  <a:pt x="19390" y="50533"/>
                  <a:pt x="19459" y="50464"/>
                  <a:pt x="19459" y="50395"/>
                </a:cubicBezTo>
                <a:cubicBezTo>
                  <a:pt x="20221" y="52128"/>
                  <a:pt x="20845" y="53861"/>
                  <a:pt x="21330" y="55732"/>
                </a:cubicBezTo>
                <a:cubicBezTo>
                  <a:pt x="20915" y="56633"/>
                  <a:pt x="20499" y="57673"/>
                  <a:pt x="20152" y="58644"/>
                </a:cubicBezTo>
                <a:cubicBezTo>
                  <a:pt x="20360" y="57812"/>
                  <a:pt x="20152" y="56911"/>
                  <a:pt x="19528" y="56287"/>
                </a:cubicBezTo>
                <a:cubicBezTo>
                  <a:pt x="19499" y="56258"/>
                  <a:pt x="19459" y="56241"/>
                  <a:pt x="19416" y="56241"/>
                </a:cubicBezTo>
                <a:cubicBezTo>
                  <a:pt x="19356" y="56241"/>
                  <a:pt x="19292" y="56275"/>
                  <a:pt x="19251" y="56356"/>
                </a:cubicBezTo>
                <a:cubicBezTo>
                  <a:pt x="19043" y="57257"/>
                  <a:pt x="19320" y="58228"/>
                  <a:pt x="19875" y="58990"/>
                </a:cubicBezTo>
                <a:lnTo>
                  <a:pt x="19875" y="59129"/>
                </a:lnTo>
                <a:lnTo>
                  <a:pt x="19944" y="59129"/>
                </a:lnTo>
                <a:cubicBezTo>
                  <a:pt x="19528" y="60376"/>
                  <a:pt x="19251" y="61624"/>
                  <a:pt x="18974" y="62872"/>
                </a:cubicBezTo>
                <a:cubicBezTo>
                  <a:pt x="18904" y="63357"/>
                  <a:pt x="18835" y="63842"/>
                  <a:pt x="18766" y="64258"/>
                </a:cubicBezTo>
                <a:cubicBezTo>
                  <a:pt x="18835" y="63219"/>
                  <a:pt x="18835" y="62179"/>
                  <a:pt x="18835" y="61139"/>
                </a:cubicBezTo>
                <a:cubicBezTo>
                  <a:pt x="18835" y="58713"/>
                  <a:pt x="18003" y="56564"/>
                  <a:pt x="17518" y="54207"/>
                </a:cubicBezTo>
                <a:cubicBezTo>
                  <a:pt x="17518" y="54138"/>
                  <a:pt x="17449" y="54103"/>
                  <a:pt x="17371" y="54103"/>
                </a:cubicBezTo>
                <a:cubicBezTo>
                  <a:pt x="17293" y="54103"/>
                  <a:pt x="17206" y="54138"/>
                  <a:pt x="17171" y="54207"/>
                </a:cubicBezTo>
                <a:cubicBezTo>
                  <a:pt x="16201" y="58921"/>
                  <a:pt x="16617" y="63842"/>
                  <a:pt x="18419" y="68348"/>
                </a:cubicBezTo>
                <a:cubicBezTo>
                  <a:pt x="18350" y="72299"/>
                  <a:pt x="18835" y="76181"/>
                  <a:pt x="19875" y="80063"/>
                </a:cubicBezTo>
                <a:cubicBezTo>
                  <a:pt x="18280" y="77429"/>
                  <a:pt x="16409" y="75072"/>
                  <a:pt x="14260" y="72923"/>
                </a:cubicBezTo>
                <a:cubicBezTo>
                  <a:pt x="14191" y="72369"/>
                  <a:pt x="14121" y="71883"/>
                  <a:pt x="14052" y="71329"/>
                </a:cubicBezTo>
                <a:cubicBezTo>
                  <a:pt x="14607" y="69734"/>
                  <a:pt x="15508" y="68002"/>
                  <a:pt x="14884" y="66407"/>
                </a:cubicBezTo>
                <a:cubicBezTo>
                  <a:pt x="14849" y="66338"/>
                  <a:pt x="14780" y="66303"/>
                  <a:pt x="14711" y="66303"/>
                </a:cubicBezTo>
                <a:cubicBezTo>
                  <a:pt x="14641" y="66303"/>
                  <a:pt x="14572" y="66338"/>
                  <a:pt x="14537" y="66407"/>
                </a:cubicBezTo>
                <a:cubicBezTo>
                  <a:pt x="14329" y="66892"/>
                  <a:pt x="14121" y="67308"/>
                  <a:pt x="13844" y="67794"/>
                </a:cubicBezTo>
                <a:cubicBezTo>
                  <a:pt x="13844" y="66892"/>
                  <a:pt x="13844" y="66061"/>
                  <a:pt x="13913" y="65159"/>
                </a:cubicBezTo>
                <a:cubicBezTo>
                  <a:pt x="13913" y="65090"/>
                  <a:pt x="13775" y="65021"/>
                  <a:pt x="13705" y="65021"/>
                </a:cubicBezTo>
                <a:cubicBezTo>
                  <a:pt x="12527" y="65575"/>
                  <a:pt x="11834" y="66892"/>
                  <a:pt x="11973" y="68209"/>
                </a:cubicBezTo>
                <a:cubicBezTo>
                  <a:pt x="11210" y="67239"/>
                  <a:pt x="10309" y="66477"/>
                  <a:pt x="9200" y="65922"/>
                </a:cubicBezTo>
                <a:cubicBezTo>
                  <a:pt x="9181" y="65903"/>
                  <a:pt x="9158" y="65895"/>
                  <a:pt x="9133" y="65895"/>
                </a:cubicBezTo>
                <a:cubicBezTo>
                  <a:pt x="9066" y="65895"/>
                  <a:pt x="8992" y="65959"/>
                  <a:pt x="8992" y="66061"/>
                </a:cubicBezTo>
                <a:cubicBezTo>
                  <a:pt x="9061" y="67170"/>
                  <a:pt x="9408" y="68209"/>
                  <a:pt x="9962" y="69180"/>
                </a:cubicBezTo>
                <a:lnTo>
                  <a:pt x="9824" y="69111"/>
                </a:lnTo>
                <a:cubicBezTo>
                  <a:pt x="9370" y="68758"/>
                  <a:pt x="8514" y="68222"/>
                  <a:pt x="7787" y="68222"/>
                </a:cubicBezTo>
                <a:cubicBezTo>
                  <a:pt x="7514" y="68222"/>
                  <a:pt x="7259" y="68297"/>
                  <a:pt x="7051" y="68487"/>
                </a:cubicBezTo>
                <a:cubicBezTo>
                  <a:pt x="5942" y="69527"/>
                  <a:pt x="7120" y="70428"/>
                  <a:pt x="8507" y="70982"/>
                </a:cubicBezTo>
                <a:lnTo>
                  <a:pt x="7883" y="70982"/>
                </a:lnTo>
                <a:cubicBezTo>
                  <a:pt x="6358" y="71121"/>
                  <a:pt x="6219" y="72438"/>
                  <a:pt x="6774" y="73616"/>
                </a:cubicBezTo>
                <a:cubicBezTo>
                  <a:pt x="6808" y="73686"/>
                  <a:pt x="6860" y="73720"/>
                  <a:pt x="6921" y="73720"/>
                </a:cubicBezTo>
                <a:cubicBezTo>
                  <a:pt x="6982" y="73720"/>
                  <a:pt x="7051" y="73686"/>
                  <a:pt x="7120" y="73616"/>
                </a:cubicBezTo>
                <a:cubicBezTo>
                  <a:pt x="7661" y="72824"/>
                  <a:pt x="8688" y="72593"/>
                  <a:pt x="9764" y="72593"/>
                </a:cubicBezTo>
                <a:cubicBezTo>
                  <a:pt x="10758" y="72593"/>
                  <a:pt x="11795" y="72790"/>
                  <a:pt x="12527" y="72923"/>
                </a:cubicBezTo>
                <a:cubicBezTo>
                  <a:pt x="12596" y="72923"/>
                  <a:pt x="12666" y="72784"/>
                  <a:pt x="12527" y="72784"/>
                </a:cubicBezTo>
                <a:cubicBezTo>
                  <a:pt x="11779" y="72478"/>
                  <a:pt x="10713" y="72256"/>
                  <a:pt x="9675" y="72256"/>
                </a:cubicBezTo>
                <a:cubicBezTo>
                  <a:pt x="8597" y="72256"/>
                  <a:pt x="7548" y="72496"/>
                  <a:pt x="6912" y="73131"/>
                </a:cubicBezTo>
                <a:cubicBezTo>
                  <a:pt x="6704" y="72715"/>
                  <a:pt x="6704" y="72091"/>
                  <a:pt x="7051" y="71675"/>
                </a:cubicBezTo>
                <a:cubicBezTo>
                  <a:pt x="7383" y="71439"/>
                  <a:pt x="7779" y="71331"/>
                  <a:pt x="8196" y="71331"/>
                </a:cubicBezTo>
                <a:cubicBezTo>
                  <a:pt x="8389" y="71331"/>
                  <a:pt x="8586" y="71354"/>
                  <a:pt x="8784" y="71398"/>
                </a:cubicBezTo>
                <a:cubicBezTo>
                  <a:pt x="9824" y="71606"/>
                  <a:pt x="10863" y="71953"/>
                  <a:pt x="11765" y="72369"/>
                </a:cubicBezTo>
                <a:lnTo>
                  <a:pt x="11834" y="72369"/>
                </a:lnTo>
                <a:cubicBezTo>
                  <a:pt x="12319" y="72646"/>
                  <a:pt x="12874" y="72854"/>
                  <a:pt x="13428" y="72923"/>
                </a:cubicBezTo>
                <a:lnTo>
                  <a:pt x="13428" y="72992"/>
                </a:lnTo>
                <a:cubicBezTo>
                  <a:pt x="13471" y="73078"/>
                  <a:pt x="13567" y="73137"/>
                  <a:pt x="13650" y="73137"/>
                </a:cubicBezTo>
                <a:cubicBezTo>
                  <a:pt x="13702" y="73137"/>
                  <a:pt x="13748" y="73115"/>
                  <a:pt x="13775" y="73062"/>
                </a:cubicBezTo>
                <a:cubicBezTo>
                  <a:pt x="13775" y="73131"/>
                  <a:pt x="13844" y="73131"/>
                  <a:pt x="13913" y="73131"/>
                </a:cubicBezTo>
                <a:cubicBezTo>
                  <a:pt x="13913" y="73200"/>
                  <a:pt x="13983" y="73270"/>
                  <a:pt x="13983" y="73339"/>
                </a:cubicBezTo>
                <a:cubicBezTo>
                  <a:pt x="13983" y="73433"/>
                  <a:pt x="14039" y="73470"/>
                  <a:pt x="14101" y="73470"/>
                </a:cubicBezTo>
                <a:cubicBezTo>
                  <a:pt x="14177" y="73470"/>
                  <a:pt x="14260" y="73415"/>
                  <a:pt x="14260" y="73339"/>
                </a:cubicBezTo>
                <a:lnTo>
                  <a:pt x="14260" y="73270"/>
                </a:lnTo>
                <a:cubicBezTo>
                  <a:pt x="15300" y="74448"/>
                  <a:pt x="16340" y="75696"/>
                  <a:pt x="17241" y="76944"/>
                </a:cubicBezTo>
                <a:cubicBezTo>
                  <a:pt x="18419" y="78469"/>
                  <a:pt x="19251" y="80202"/>
                  <a:pt x="20291" y="81796"/>
                </a:cubicBezTo>
                <a:lnTo>
                  <a:pt x="20429" y="82142"/>
                </a:lnTo>
                <a:cubicBezTo>
                  <a:pt x="20637" y="82905"/>
                  <a:pt x="20845" y="83668"/>
                  <a:pt x="21123" y="84430"/>
                </a:cubicBezTo>
                <a:cubicBezTo>
                  <a:pt x="18649" y="80582"/>
                  <a:pt x="14609" y="76735"/>
                  <a:pt x="10488" y="76735"/>
                </a:cubicBezTo>
                <a:cubicBezTo>
                  <a:pt x="10451" y="76735"/>
                  <a:pt x="10415" y="76735"/>
                  <a:pt x="10378" y="76736"/>
                </a:cubicBezTo>
                <a:cubicBezTo>
                  <a:pt x="10170" y="76736"/>
                  <a:pt x="10101" y="76944"/>
                  <a:pt x="10240" y="77082"/>
                </a:cubicBezTo>
                <a:cubicBezTo>
                  <a:pt x="12042" y="79023"/>
                  <a:pt x="13290" y="81727"/>
                  <a:pt x="15438" y="83390"/>
                </a:cubicBezTo>
                <a:cubicBezTo>
                  <a:pt x="17241" y="84777"/>
                  <a:pt x="19459" y="85608"/>
                  <a:pt x="21192" y="86995"/>
                </a:cubicBezTo>
                <a:cubicBezTo>
                  <a:pt x="21538" y="87411"/>
                  <a:pt x="21885" y="87896"/>
                  <a:pt x="22232" y="88243"/>
                </a:cubicBezTo>
                <a:cubicBezTo>
                  <a:pt x="22232" y="88263"/>
                  <a:pt x="22244" y="88271"/>
                  <a:pt x="22259" y="88271"/>
                </a:cubicBezTo>
                <a:cubicBezTo>
                  <a:pt x="22295" y="88271"/>
                  <a:pt x="22350" y="88222"/>
                  <a:pt x="22301" y="88173"/>
                </a:cubicBezTo>
                <a:cubicBezTo>
                  <a:pt x="22301" y="88104"/>
                  <a:pt x="22232" y="88035"/>
                  <a:pt x="22162" y="87896"/>
                </a:cubicBezTo>
                <a:lnTo>
                  <a:pt x="22162" y="87896"/>
                </a:lnTo>
                <a:cubicBezTo>
                  <a:pt x="22370" y="88104"/>
                  <a:pt x="22509" y="88312"/>
                  <a:pt x="22717" y="88589"/>
                </a:cubicBezTo>
                <a:cubicBezTo>
                  <a:pt x="23341" y="90183"/>
                  <a:pt x="24034" y="91778"/>
                  <a:pt x="24727" y="93372"/>
                </a:cubicBezTo>
                <a:cubicBezTo>
                  <a:pt x="24588" y="93303"/>
                  <a:pt x="24450" y="93233"/>
                  <a:pt x="24311" y="93164"/>
                </a:cubicBezTo>
                <a:cubicBezTo>
                  <a:pt x="24034" y="92679"/>
                  <a:pt x="23618" y="92194"/>
                  <a:pt x="23202" y="91778"/>
                </a:cubicBezTo>
                <a:cubicBezTo>
                  <a:pt x="22786" y="91223"/>
                  <a:pt x="22232" y="90807"/>
                  <a:pt x="21608" y="90599"/>
                </a:cubicBezTo>
                <a:cubicBezTo>
                  <a:pt x="21583" y="90587"/>
                  <a:pt x="21559" y="90581"/>
                  <a:pt x="21535" y="90581"/>
                </a:cubicBezTo>
                <a:cubicBezTo>
                  <a:pt x="21427" y="90581"/>
                  <a:pt x="21343" y="90706"/>
                  <a:pt x="21400" y="90877"/>
                </a:cubicBezTo>
                <a:cubicBezTo>
                  <a:pt x="22093" y="92332"/>
                  <a:pt x="23341" y="93372"/>
                  <a:pt x="24866" y="93788"/>
                </a:cubicBezTo>
                <a:cubicBezTo>
                  <a:pt x="25905" y="96283"/>
                  <a:pt x="26668" y="98918"/>
                  <a:pt x="27153" y="101621"/>
                </a:cubicBezTo>
                <a:cubicBezTo>
                  <a:pt x="27153" y="102037"/>
                  <a:pt x="27153" y="102522"/>
                  <a:pt x="27084" y="102938"/>
                </a:cubicBezTo>
                <a:cubicBezTo>
                  <a:pt x="26945" y="101829"/>
                  <a:pt x="26321" y="100859"/>
                  <a:pt x="25351" y="100304"/>
                </a:cubicBezTo>
                <a:cubicBezTo>
                  <a:pt x="25326" y="100291"/>
                  <a:pt x="25298" y="100286"/>
                  <a:pt x="25270" y="100286"/>
                </a:cubicBezTo>
                <a:cubicBezTo>
                  <a:pt x="25145" y="100286"/>
                  <a:pt x="25017" y="100399"/>
                  <a:pt x="25074" y="100512"/>
                </a:cubicBezTo>
                <a:cubicBezTo>
                  <a:pt x="25282" y="101968"/>
                  <a:pt x="25628" y="103909"/>
                  <a:pt x="26945" y="104810"/>
                </a:cubicBezTo>
                <a:cubicBezTo>
                  <a:pt x="26529" y="109315"/>
                  <a:pt x="25767" y="113752"/>
                  <a:pt x="24519" y="118119"/>
                </a:cubicBezTo>
                <a:cubicBezTo>
                  <a:pt x="24519" y="118253"/>
                  <a:pt x="24606" y="118330"/>
                  <a:pt x="24686" y="118330"/>
                </a:cubicBezTo>
                <a:cubicBezTo>
                  <a:pt x="24730" y="118330"/>
                  <a:pt x="24772" y="118307"/>
                  <a:pt x="24796" y="118257"/>
                </a:cubicBezTo>
                <a:cubicBezTo>
                  <a:pt x="26044" y="114999"/>
                  <a:pt x="26945" y="111672"/>
                  <a:pt x="27430" y="108276"/>
                </a:cubicBezTo>
                <a:cubicBezTo>
                  <a:pt x="28817" y="107097"/>
                  <a:pt x="30134" y="104948"/>
                  <a:pt x="29926" y="103146"/>
                </a:cubicBezTo>
                <a:cubicBezTo>
                  <a:pt x="29926" y="103045"/>
                  <a:pt x="29852" y="102980"/>
                  <a:pt x="29757" y="102980"/>
                </a:cubicBezTo>
                <a:cubicBezTo>
                  <a:pt x="29723" y="102980"/>
                  <a:pt x="29686" y="102989"/>
                  <a:pt x="29649" y="103007"/>
                </a:cubicBezTo>
                <a:cubicBezTo>
                  <a:pt x="28540" y="103770"/>
                  <a:pt x="28193" y="104948"/>
                  <a:pt x="27708" y="106057"/>
                </a:cubicBezTo>
                <a:cubicBezTo>
                  <a:pt x="27985" y="103146"/>
                  <a:pt x="28054" y="100165"/>
                  <a:pt x="27916" y="97185"/>
                </a:cubicBezTo>
                <a:cubicBezTo>
                  <a:pt x="28817" y="95937"/>
                  <a:pt x="29371" y="94412"/>
                  <a:pt x="29510" y="92887"/>
                </a:cubicBezTo>
                <a:cubicBezTo>
                  <a:pt x="29510" y="92780"/>
                  <a:pt x="29469" y="92633"/>
                  <a:pt x="29388" y="92633"/>
                </a:cubicBezTo>
                <a:cubicBezTo>
                  <a:pt x="29363" y="92633"/>
                  <a:pt x="29334" y="92647"/>
                  <a:pt x="29302" y="92679"/>
                </a:cubicBezTo>
                <a:cubicBezTo>
                  <a:pt x="28678" y="93372"/>
                  <a:pt x="28193" y="94135"/>
                  <a:pt x="27777" y="94966"/>
                </a:cubicBezTo>
                <a:lnTo>
                  <a:pt x="27777" y="94343"/>
                </a:lnTo>
                <a:cubicBezTo>
                  <a:pt x="28054" y="91570"/>
                  <a:pt x="28401" y="88797"/>
                  <a:pt x="28817" y="86094"/>
                </a:cubicBezTo>
                <a:cubicBezTo>
                  <a:pt x="30688" y="83806"/>
                  <a:pt x="32421" y="81449"/>
                  <a:pt x="34016" y="78954"/>
                </a:cubicBezTo>
                <a:cubicBezTo>
                  <a:pt x="36511" y="75627"/>
                  <a:pt x="38729" y="72022"/>
                  <a:pt x="40670" y="68279"/>
                </a:cubicBezTo>
                <a:cubicBezTo>
                  <a:pt x="40730" y="68159"/>
                  <a:pt x="40687" y="67988"/>
                  <a:pt x="40540" y="67988"/>
                </a:cubicBezTo>
                <a:cubicBezTo>
                  <a:pt x="40517" y="67988"/>
                  <a:pt x="40491" y="67992"/>
                  <a:pt x="40462" y="68002"/>
                </a:cubicBezTo>
                <a:cubicBezTo>
                  <a:pt x="35610" y="69388"/>
                  <a:pt x="32213" y="73339"/>
                  <a:pt x="30273" y="77914"/>
                </a:cubicBezTo>
                <a:cubicBezTo>
                  <a:pt x="30688" y="75904"/>
                  <a:pt x="31174" y="73894"/>
                  <a:pt x="31659" y="71883"/>
                </a:cubicBezTo>
                <a:cubicBezTo>
                  <a:pt x="31659" y="71883"/>
                  <a:pt x="31659" y="71883"/>
                  <a:pt x="31659" y="71953"/>
                </a:cubicBezTo>
                <a:cubicBezTo>
                  <a:pt x="31659" y="71987"/>
                  <a:pt x="31676" y="72005"/>
                  <a:pt x="31702" y="72005"/>
                </a:cubicBezTo>
                <a:cubicBezTo>
                  <a:pt x="31728" y="72005"/>
                  <a:pt x="31763" y="71987"/>
                  <a:pt x="31798" y="71953"/>
                </a:cubicBezTo>
                <a:cubicBezTo>
                  <a:pt x="31867" y="71537"/>
                  <a:pt x="31867" y="71121"/>
                  <a:pt x="31867" y="70705"/>
                </a:cubicBezTo>
                <a:cubicBezTo>
                  <a:pt x="32213" y="69527"/>
                  <a:pt x="32491" y="68417"/>
                  <a:pt x="32768" y="67239"/>
                </a:cubicBezTo>
                <a:cubicBezTo>
                  <a:pt x="33808" y="66684"/>
                  <a:pt x="34640" y="65853"/>
                  <a:pt x="35194" y="64813"/>
                </a:cubicBezTo>
                <a:cubicBezTo>
                  <a:pt x="35263" y="64674"/>
                  <a:pt x="35125" y="64536"/>
                  <a:pt x="34986" y="64536"/>
                </a:cubicBezTo>
                <a:cubicBezTo>
                  <a:pt x="34293" y="64744"/>
                  <a:pt x="33669" y="65090"/>
                  <a:pt x="33184" y="65714"/>
                </a:cubicBezTo>
                <a:cubicBezTo>
                  <a:pt x="33392" y="64882"/>
                  <a:pt x="33669" y="64050"/>
                  <a:pt x="33877" y="63219"/>
                </a:cubicBezTo>
                <a:cubicBezTo>
                  <a:pt x="34432" y="62803"/>
                  <a:pt x="34986" y="62387"/>
                  <a:pt x="35541" y="61901"/>
                </a:cubicBezTo>
                <a:lnTo>
                  <a:pt x="35541" y="61901"/>
                </a:lnTo>
                <a:lnTo>
                  <a:pt x="35333" y="62179"/>
                </a:lnTo>
                <a:cubicBezTo>
                  <a:pt x="35333" y="62248"/>
                  <a:pt x="35402" y="62317"/>
                  <a:pt x="35471" y="62317"/>
                </a:cubicBezTo>
                <a:cubicBezTo>
                  <a:pt x="35610" y="62179"/>
                  <a:pt x="35749" y="62040"/>
                  <a:pt x="35887" y="61901"/>
                </a:cubicBezTo>
                <a:cubicBezTo>
                  <a:pt x="35928" y="61903"/>
                  <a:pt x="35969" y="61904"/>
                  <a:pt x="36010" y="61904"/>
                </a:cubicBezTo>
                <a:cubicBezTo>
                  <a:pt x="37580" y="61904"/>
                  <a:pt x="39449" y="60633"/>
                  <a:pt x="40462" y="59822"/>
                </a:cubicBezTo>
                <a:cubicBezTo>
                  <a:pt x="40601" y="59753"/>
                  <a:pt x="40462" y="59545"/>
                  <a:pt x="40324" y="59545"/>
                </a:cubicBezTo>
                <a:cubicBezTo>
                  <a:pt x="39284" y="59614"/>
                  <a:pt x="38313" y="59822"/>
                  <a:pt x="37343" y="60169"/>
                </a:cubicBezTo>
                <a:cubicBezTo>
                  <a:pt x="38591" y="59198"/>
                  <a:pt x="39561" y="58020"/>
                  <a:pt x="40393" y="56703"/>
                </a:cubicBezTo>
                <a:cubicBezTo>
                  <a:pt x="40462" y="56633"/>
                  <a:pt x="40393" y="56495"/>
                  <a:pt x="40254" y="56495"/>
                </a:cubicBezTo>
                <a:cubicBezTo>
                  <a:pt x="38937" y="56495"/>
                  <a:pt x="37690" y="57049"/>
                  <a:pt x="36927" y="58089"/>
                </a:cubicBezTo>
                <a:cubicBezTo>
                  <a:pt x="37343" y="56772"/>
                  <a:pt x="37274" y="55386"/>
                  <a:pt x="36650" y="54138"/>
                </a:cubicBezTo>
                <a:cubicBezTo>
                  <a:pt x="36615" y="54103"/>
                  <a:pt x="36563" y="54086"/>
                  <a:pt x="36511" y="54086"/>
                </a:cubicBezTo>
                <a:cubicBezTo>
                  <a:pt x="36459" y="54086"/>
                  <a:pt x="36407" y="54103"/>
                  <a:pt x="36373" y="54138"/>
                </a:cubicBezTo>
                <a:cubicBezTo>
                  <a:pt x="35541" y="54970"/>
                  <a:pt x="34848" y="55940"/>
                  <a:pt x="34570" y="57118"/>
                </a:cubicBezTo>
                <a:cubicBezTo>
                  <a:pt x="34432" y="56495"/>
                  <a:pt x="34154" y="55940"/>
                  <a:pt x="33738" y="55455"/>
                </a:cubicBezTo>
                <a:cubicBezTo>
                  <a:pt x="33525" y="55135"/>
                  <a:pt x="32617" y="54284"/>
                  <a:pt x="32018" y="54284"/>
                </a:cubicBezTo>
                <a:cubicBezTo>
                  <a:pt x="31838" y="54284"/>
                  <a:pt x="31686" y="54361"/>
                  <a:pt x="31590" y="54554"/>
                </a:cubicBezTo>
                <a:cubicBezTo>
                  <a:pt x="31035" y="55732"/>
                  <a:pt x="31451" y="57188"/>
                  <a:pt x="31867" y="58366"/>
                </a:cubicBezTo>
                <a:cubicBezTo>
                  <a:pt x="31368" y="57923"/>
                  <a:pt x="30736" y="57701"/>
                  <a:pt x="30077" y="57701"/>
                </a:cubicBezTo>
                <a:cubicBezTo>
                  <a:pt x="29912" y="57701"/>
                  <a:pt x="29746" y="57715"/>
                  <a:pt x="29579" y="57742"/>
                </a:cubicBezTo>
                <a:cubicBezTo>
                  <a:pt x="29510" y="57742"/>
                  <a:pt x="29441" y="57812"/>
                  <a:pt x="29441" y="57881"/>
                </a:cubicBezTo>
                <a:cubicBezTo>
                  <a:pt x="29579" y="59961"/>
                  <a:pt x="31174" y="61624"/>
                  <a:pt x="33253" y="61901"/>
                </a:cubicBezTo>
                <a:cubicBezTo>
                  <a:pt x="33323" y="62248"/>
                  <a:pt x="33461" y="62595"/>
                  <a:pt x="33600" y="62941"/>
                </a:cubicBezTo>
                <a:lnTo>
                  <a:pt x="33669" y="63011"/>
                </a:lnTo>
                <a:cubicBezTo>
                  <a:pt x="33600" y="63011"/>
                  <a:pt x="33600" y="63080"/>
                  <a:pt x="33669" y="63080"/>
                </a:cubicBezTo>
                <a:cubicBezTo>
                  <a:pt x="33253" y="64189"/>
                  <a:pt x="32907" y="65298"/>
                  <a:pt x="32560" y="66477"/>
                </a:cubicBezTo>
                <a:cubicBezTo>
                  <a:pt x="32560" y="66477"/>
                  <a:pt x="32560" y="66546"/>
                  <a:pt x="32560" y="66546"/>
                </a:cubicBezTo>
                <a:lnTo>
                  <a:pt x="32421" y="66962"/>
                </a:lnTo>
                <a:cubicBezTo>
                  <a:pt x="32283" y="67100"/>
                  <a:pt x="32144" y="67170"/>
                  <a:pt x="32005" y="67308"/>
                </a:cubicBezTo>
                <a:cubicBezTo>
                  <a:pt x="31867" y="67447"/>
                  <a:pt x="32005" y="67516"/>
                  <a:pt x="32144" y="67516"/>
                </a:cubicBezTo>
                <a:cubicBezTo>
                  <a:pt x="32213" y="67447"/>
                  <a:pt x="32283" y="67447"/>
                  <a:pt x="32352" y="67447"/>
                </a:cubicBezTo>
                <a:lnTo>
                  <a:pt x="31728" y="69388"/>
                </a:lnTo>
                <a:cubicBezTo>
                  <a:pt x="31590" y="68764"/>
                  <a:pt x="31312" y="68140"/>
                  <a:pt x="30827" y="67586"/>
                </a:cubicBezTo>
                <a:cubicBezTo>
                  <a:pt x="30798" y="67557"/>
                  <a:pt x="30758" y="67540"/>
                  <a:pt x="30720" y="67540"/>
                </a:cubicBezTo>
                <a:cubicBezTo>
                  <a:pt x="30667" y="67540"/>
                  <a:pt x="30619" y="67574"/>
                  <a:pt x="30619" y="67655"/>
                </a:cubicBezTo>
                <a:cubicBezTo>
                  <a:pt x="30480" y="68764"/>
                  <a:pt x="30758" y="69942"/>
                  <a:pt x="31312" y="70913"/>
                </a:cubicBezTo>
                <a:cubicBezTo>
                  <a:pt x="30966" y="72161"/>
                  <a:pt x="30619" y="73478"/>
                  <a:pt x="30342" y="74725"/>
                </a:cubicBezTo>
                <a:cubicBezTo>
                  <a:pt x="30342" y="73755"/>
                  <a:pt x="30065" y="72854"/>
                  <a:pt x="29510" y="72091"/>
                </a:cubicBezTo>
                <a:cubicBezTo>
                  <a:pt x="29510" y="72057"/>
                  <a:pt x="29458" y="72039"/>
                  <a:pt x="29406" y="72039"/>
                </a:cubicBezTo>
                <a:cubicBezTo>
                  <a:pt x="29354" y="72039"/>
                  <a:pt x="29302" y="72057"/>
                  <a:pt x="29302" y="72091"/>
                </a:cubicBezTo>
                <a:cubicBezTo>
                  <a:pt x="28886" y="73339"/>
                  <a:pt x="29163" y="74725"/>
                  <a:pt x="30065" y="75765"/>
                </a:cubicBezTo>
                <a:lnTo>
                  <a:pt x="30065" y="75835"/>
                </a:lnTo>
                <a:cubicBezTo>
                  <a:pt x="29302" y="79023"/>
                  <a:pt x="28609" y="82281"/>
                  <a:pt x="28124" y="85539"/>
                </a:cubicBezTo>
                <a:cubicBezTo>
                  <a:pt x="27916" y="86163"/>
                  <a:pt x="27638" y="86787"/>
                  <a:pt x="27292" y="87341"/>
                </a:cubicBezTo>
                <a:cubicBezTo>
                  <a:pt x="27243" y="87439"/>
                  <a:pt x="27332" y="87537"/>
                  <a:pt x="27414" y="87537"/>
                </a:cubicBezTo>
                <a:cubicBezTo>
                  <a:pt x="27447" y="87537"/>
                  <a:pt x="27480" y="87521"/>
                  <a:pt x="27500" y="87480"/>
                </a:cubicBezTo>
                <a:cubicBezTo>
                  <a:pt x="27569" y="87341"/>
                  <a:pt x="27638" y="87203"/>
                  <a:pt x="27708" y="87064"/>
                </a:cubicBezTo>
                <a:cubicBezTo>
                  <a:pt x="27708" y="87099"/>
                  <a:pt x="27742" y="87116"/>
                  <a:pt x="27777" y="87116"/>
                </a:cubicBezTo>
                <a:cubicBezTo>
                  <a:pt x="27812" y="87116"/>
                  <a:pt x="27846" y="87099"/>
                  <a:pt x="27846" y="87064"/>
                </a:cubicBezTo>
                <a:lnTo>
                  <a:pt x="27916" y="86995"/>
                </a:lnTo>
                <a:lnTo>
                  <a:pt x="27916" y="86995"/>
                </a:lnTo>
                <a:cubicBezTo>
                  <a:pt x="27777" y="88173"/>
                  <a:pt x="27638" y="89352"/>
                  <a:pt x="27569" y="90461"/>
                </a:cubicBezTo>
                <a:cubicBezTo>
                  <a:pt x="27153" y="86371"/>
                  <a:pt x="26529" y="82212"/>
                  <a:pt x="25836" y="78191"/>
                </a:cubicBezTo>
                <a:cubicBezTo>
                  <a:pt x="25836" y="78122"/>
                  <a:pt x="25836" y="78122"/>
                  <a:pt x="25836" y="78122"/>
                </a:cubicBezTo>
                <a:cubicBezTo>
                  <a:pt x="26737" y="76874"/>
                  <a:pt x="27292" y="75003"/>
                  <a:pt x="26737" y="73686"/>
                </a:cubicBezTo>
                <a:cubicBezTo>
                  <a:pt x="26694" y="73600"/>
                  <a:pt x="26599" y="73541"/>
                  <a:pt x="26515" y="73541"/>
                </a:cubicBezTo>
                <a:cubicBezTo>
                  <a:pt x="26464" y="73541"/>
                  <a:pt x="26417" y="73563"/>
                  <a:pt x="26391" y="73616"/>
                </a:cubicBezTo>
                <a:cubicBezTo>
                  <a:pt x="25905" y="74240"/>
                  <a:pt x="25559" y="74933"/>
                  <a:pt x="25351" y="75765"/>
                </a:cubicBezTo>
                <a:cubicBezTo>
                  <a:pt x="24866" y="72784"/>
                  <a:pt x="24380" y="69873"/>
                  <a:pt x="24034" y="67100"/>
                </a:cubicBezTo>
                <a:cubicBezTo>
                  <a:pt x="23826" y="65506"/>
                  <a:pt x="23618" y="63981"/>
                  <a:pt x="23410" y="62387"/>
                </a:cubicBezTo>
                <a:cubicBezTo>
                  <a:pt x="24173" y="61416"/>
                  <a:pt x="24519" y="60238"/>
                  <a:pt x="24519" y="58990"/>
                </a:cubicBezTo>
                <a:cubicBezTo>
                  <a:pt x="24519" y="58889"/>
                  <a:pt x="24408" y="58824"/>
                  <a:pt x="24294" y="58824"/>
                </a:cubicBezTo>
                <a:cubicBezTo>
                  <a:pt x="24252" y="58824"/>
                  <a:pt x="24210" y="58833"/>
                  <a:pt x="24173" y="58851"/>
                </a:cubicBezTo>
                <a:cubicBezTo>
                  <a:pt x="23757" y="59406"/>
                  <a:pt x="23410" y="60030"/>
                  <a:pt x="23202" y="60654"/>
                </a:cubicBezTo>
                <a:cubicBezTo>
                  <a:pt x="22925" y="58713"/>
                  <a:pt x="22648" y="56703"/>
                  <a:pt x="22440" y="54692"/>
                </a:cubicBezTo>
                <a:cubicBezTo>
                  <a:pt x="23133" y="53375"/>
                  <a:pt x="23965" y="52058"/>
                  <a:pt x="24866" y="50811"/>
                </a:cubicBezTo>
                <a:lnTo>
                  <a:pt x="25004" y="50811"/>
                </a:lnTo>
                <a:cubicBezTo>
                  <a:pt x="25381" y="50542"/>
                  <a:pt x="25840" y="50440"/>
                  <a:pt x="26318" y="50440"/>
                </a:cubicBezTo>
                <a:cubicBezTo>
                  <a:pt x="26457" y="50440"/>
                  <a:pt x="26597" y="50448"/>
                  <a:pt x="26737" y="50464"/>
                </a:cubicBezTo>
                <a:cubicBezTo>
                  <a:pt x="26529" y="50741"/>
                  <a:pt x="26321" y="50949"/>
                  <a:pt x="26044" y="51088"/>
                </a:cubicBezTo>
                <a:cubicBezTo>
                  <a:pt x="25628" y="51296"/>
                  <a:pt x="25212" y="51365"/>
                  <a:pt x="24727" y="51365"/>
                </a:cubicBezTo>
                <a:cubicBezTo>
                  <a:pt x="24658" y="51365"/>
                  <a:pt x="24519" y="51573"/>
                  <a:pt x="24658" y="51642"/>
                </a:cubicBezTo>
                <a:cubicBezTo>
                  <a:pt x="24828" y="51715"/>
                  <a:pt x="25003" y="51748"/>
                  <a:pt x="25178" y="51748"/>
                </a:cubicBezTo>
                <a:cubicBezTo>
                  <a:pt x="25999" y="51748"/>
                  <a:pt x="26823" y="51035"/>
                  <a:pt x="27223" y="50464"/>
                </a:cubicBezTo>
                <a:cubicBezTo>
                  <a:pt x="27223" y="50325"/>
                  <a:pt x="27223" y="50187"/>
                  <a:pt x="27084" y="50187"/>
                </a:cubicBezTo>
                <a:cubicBezTo>
                  <a:pt x="26876" y="50140"/>
                  <a:pt x="26660" y="50117"/>
                  <a:pt x="26445" y="50117"/>
                </a:cubicBezTo>
                <a:cubicBezTo>
                  <a:pt x="26013" y="50117"/>
                  <a:pt x="25582" y="50210"/>
                  <a:pt x="25212" y="50395"/>
                </a:cubicBezTo>
                <a:cubicBezTo>
                  <a:pt x="25905" y="49493"/>
                  <a:pt x="26668" y="48662"/>
                  <a:pt x="27430" y="47830"/>
                </a:cubicBezTo>
                <a:cubicBezTo>
                  <a:pt x="27916" y="47345"/>
                  <a:pt x="28401" y="46859"/>
                  <a:pt x="28886" y="46374"/>
                </a:cubicBezTo>
                <a:cubicBezTo>
                  <a:pt x="29926" y="45889"/>
                  <a:pt x="31035" y="45404"/>
                  <a:pt x="32213" y="44988"/>
                </a:cubicBezTo>
                <a:cubicBezTo>
                  <a:pt x="34709" y="44017"/>
                  <a:pt x="37343" y="43324"/>
                  <a:pt x="40046" y="43047"/>
                </a:cubicBezTo>
                <a:cubicBezTo>
                  <a:pt x="40185" y="43047"/>
                  <a:pt x="40185" y="42839"/>
                  <a:pt x="40046" y="42839"/>
                </a:cubicBezTo>
                <a:cubicBezTo>
                  <a:pt x="39957" y="42837"/>
                  <a:pt x="39869" y="42836"/>
                  <a:pt x="39780" y="42836"/>
                </a:cubicBezTo>
                <a:cubicBezTo>
                  <a:pt x="36904" y="42836"/>
                  <a:pt x="34280" y="43912"/>
                  <a:pt x="31590" y="44988"/>
                </a:cubicBezTo>
                <a:cubicBezTo>
                  <a:pt x="30966" y="45196"/>
                  <a:pt x="30203" y="45473"/>
                  <a:pt x="29579" y="45750"/>
                </a:cubicBezTo>
                <a:cubicBezTo>
                  <a:pt x="31035" y="45057"/>
                  <a:pt x="32421" y="44087"/>
                  <a:pt x="33877" y="43324"/>
                </a:cubicBezTo>
                <a:cubicBezTo>
                  <a:pt x="35424" y="42550"/>
                  <a:pt x="37074" y="42185"/>
                  <a:pt x="38738" y="42185"/>
                </a:cubicBezTo>
                <a:cubicBezTo>
                  <a:pt x="39012" y="42185"/>
                  <a:pt x="39287" y="42195"/>
                  <a:pt x="39561" y="42215"/>
                </a:cubicBezTo>
                <a:cubicBezTo>
                  <a:pt x="39801" y="42215"/>
                  <a:pt x="40244" y="42204"/>
                  <a:pt x="40755" y="42204"/>
                </a:cubicBezTo>
                <a:cubicBezTo>
                  <a:pt x="42457" y="42204"/>
                  <a:pt x="44909" y="42327"/>
                  <a:pt x="43096" y="43393"/>
                </a:cubicBezTo>
                <a:cubicBezTo>
                  <a:pt x="40564" y="44926"/>
                  <a:pt x="37647" y="45754"/>
                  <a:pt x="34654" y="45754"/>
                </a:cubicBezTo>
                <a:cubicBezTo>
                  <a:pt x="34534" y="45754"/>
                  <a:pt x="34413" y="45753"/>
                  <a:pt x="34293" y="45750"/>
                </a:cubicBezTo>
                <a:cubicBezTo>
                  <a:pt x="34173" y="45746"/>
                  <a:pt x="34053" y="45744"/>
                  <a:pt x="33933" y="45744"/>
                </a:cubicBezTo>
                <a:cubicBezTo>
                  <a:pt x="31905" y="45744"/>
                  <a:pt x="29891" y="46294"/>
                  <a:pt x="28124" y="47275"/>
                </a:cubicBezTo>
                <a:cubicBezTo>
                  <a:pt x="28054" y="47275"/>
                  <a:pt x="28124" y="47414"/>
                  <a:pt x="28193" y="47414"/>
                </a:cubicBezTo>
                <a:cubicBezTo>
                  <a:pt x="31451" y="46097"/>
                  <a:pt x="34570" y="46235"/>
                  <a:pt x="37967" y="45958"/>
                </a:cubicBezTo>
                <a:cubicBezTo>
                  <a:pt x="40532" y="45750"/>
                  <a:pt x="42750" y="43948"/>
                  <a:pt x="44899" y="42770"/>
                </a:cubicBezTo>
                <a:cubicBezTo>
                  <a:pt x="45037" y="42700"/>
                  <a:pt x="45037" y="42492"/>
                  <a:pt x="44899" y="42423"/>
                </a:cubicBezTo>
                <a:cubicBezTo>
                  <a:pt x="43168" y="42043"/>
                  <a:pt x="41438" y="41869"/>
                  <a:pt x="39708" y="41869"/>
                </a:cubicBezTo>
                <a:cubicBezTo>
                  <a:pt x="38596" y="41869"/>
                  <a:pt x="37484" y="41941"/>
                  <a:pt x="36373" y="42076"/>
                </a:cubicBezTo>
                <a:cubicBezTo>
                  <a:pt x="34154" y="42423"/>
                  <a:pt x="32283" y="43879"/>
                  <a:pt x="30342" y="45057"/>
                </a:cubicBezTo>
                <a:cubicBezTo>
                  <a:pt x="31520" y="43948"/>
                  <a:pt x="32768" y="42839"/>
                  <a:pt x="34016" y="41730"/>
                </a:cubicBezTo>
                <a:cubicBezTo>
                  <a:pt x="35194" y="40551"/>
                  <a:pt x="36373" y="39581"/>
                  <a:pt x="37620" y="38610"/>
                </a:cubicBezTo>
                <a:cubicBezTo>
                  <a:pt x="38106" y="38818"/>
                  <a:pt x="38660" y="38888"/>
                  <a:pt x="39215" y="38888"/>
                </a:cubicBezTo>
                <a:cubicBezTo>
                  <a:pt x="39492" y="38818"/>
                  <a:pt x="40046" y="38541"/>
                  <a:pt x="39977" y="38195"/>
                </a:cubicBezTo>
                <a:cubicBezTo>
                  <a:pt x="39908" y="37779"/>
                  <a:pt x="39492" y="37709"/>
                  <a:pt x="39215" y="37640"/>
                </a:cubicBezTo>
                <a:lnTo>
                  <a:pt x="39007" y="37571"/>
                </a:lnTo>
                <a:cubicBezTo>
                  <a:pt x="39700" y="37016"/>
                  <a:pt x="40462" y="36531"/>
                  <a:pt x="41225" y="36115"/>
                </a:cubicBezTo>
                <a:cubicBezTo>
                  <a:pt x="41294" y="36184"/>
                  <a:pt x="41363" y="36184"/>
                  <a:pt x="41433" y="36184"/>
                </a:cubicBezTo>
                <a:lnTo>
                  <a:pt x="41571" y="36184"/>
                </a:lnTo>
                <a:cubicBezTo>
                  <a:pt x="41779" y="36323"/>
                  <a:pt x="41987" y="36462"/>
                  <a:pt x="42195" y="36531"/>
                </a:cubicBezTo>
                <a:lnTo>
                  <a:pt x="42542" y="36531"/>
                </a:lnTo>
                <a:cubicBezTo>
                  <a:pt x="43790" y="38610"/>
                  <a:pt x="45661" y="40690"/>
                  <a:pt x="48226" y="40690"/>
                </a:cubicBezTo>
                <a:cubicBezTo>
                  <a:pt x="48365" y="40690"/>
                  <a:pt x="48434" y="40551"/>
                  <a:pt x="48434" y="40413"/>
                </a:cubicBezTo>
                <a:cubicBezTo>
                  <a:pt x="48018" y="39442"/>
                  <a:pt x="47463" y="38541"/>
                  <a:pt x="46701" y="37848"/>
                </a:cubicBezTo>
                <a:lnTo>
                  <a:pt x="46701" y="37848"/>
                </a:lnTo>
                <a:cubicBezTo>
                  <a:pt x="46805" y="37855"/>
                  <a:pt x="46910" y="37858"/>
                  <a:pt x="47015" y="37858"/>
                </a:cubicBezTo>
                <a:cubicBezTo>
                  <a:pt x="47961" y="37858"/>
                  <a:pt x="48947" y="37578"/>
                  <a:pt x="49820" y="37016"/>
                </a:cubicBezTo>
                <a:cubicBezTo>
                  <a:pt x="49959" y="37016"/>
                  <a:pt x="49959" y="36877"/>
                  <a:pt x="49890" y="36808"/>
                </a:cubicBezTo>
                <a:cubicBezTo>
                  <a:pt x="49386" y="35612"/>
                  <a:pt x="48024" y="35273"/>
                  <a:pt x="46584" y="35273"/>
                </a:cubicBezTo>
                <a:cubicBezTo>
                  <a:pt x="46439" y="35273"/>
                  <a:pt x="46292" y="35277"/>
                  <a:pt x="46146" y="35283"/>
                </a:cubicBezTo>
                <a:lnTo>
                  <a:pt x="46770" y="35006"/>
                </a:lnTo>
                <a:cubicBezTo>
                  <a:pt x="47602" y="34659"/>
                  <a:pt x="49266" y="34105"/>
                  <a:pt x="49335" y="32996"/>
                </a:cubicBezTo>
                <a:cubicBezTo>
                  <a:pt x="49373" y="32273"/>
                  <a:pt x="48723" y="32072"/>
                  <a:pt x="48025" y="32072"/>
                </a:cubicBezTo>
                <a:cubicBezTo>
                  <a:pt x="47451" y="32072"/>
                  <a:pt x="46844" y="32209"/>
                  <a:pt x="46562" y="32302"/>
                </a:cubicBezTo>
                <a:cubicBezTo>
                  <a:pt x="46285" y="32372"/>
                  <a:pt x="45938" y="32510"/>
                  <a:pt x="45661" y="32718"/>
                </a:cubicBezTo>
                <a:cubicBezTo>
                  <a:pt x="46424" y="31817"/>
                  <a:pt x="46978" y="30708"/>
                  <a:pt x="47256" y="29599"/>
                </a:cubicBezTo>
                <a:cubicBezTo>
                  <a:pt x="47256" y="29460"/>
                  <a:pt x="47186" y="29391"/>
                  <a:pt x="47117" y="29391"/>
                </a:cubicBezTo>
                <a:cubicBezTo>
                  <a:pt x="45731" y="29460"/>
                  <a:pt x="44552" y="30292"/>
                  <a:pt x="43998" y="31540"/>
                </a:cubicBezTo>
                <a:cubicBezTo>
                  <a:pt x="44136" y="29876"/>
                  <a:pt x="43651" y="28282"/>
                  <a:pt x="42611" y="27034"/>
                </a:cubicBezTo>
                <a:cubicBezTo>
                  <a:pt x="42577" y="27000"/>
                  <a:pt x="42525" y="26982"/>
                  <a:pt x="42473" y="26982"/>
                </a:cubicBezTo>
                <a:cubicBezTo>
                  <a:pt x="42421" y="26982"/>
                  <a:pt x="42369" y="27000"/>
                  <a:pt x="42334" y="27034"/>
                </a:cubicBezTo>
                <a:cubicBezTo>
                  <a:pt x="41849" y="28143"/>
                  <a:pt x="41502" y="29322"/>
                  <a:pt x="41433" y="30500"/>
                </a:cubicBezTo>
                <a:cubicBezTo>
                  <a:pt x="41294" y="30223"/>
                  <a:pt x="41156" y="29946"/>
                  <a:pt x="41017" y="29668"/>
                </a:cubicBezTo>
                <a:cubicBezTo>
                  <a:pt x="40948" y="29599"/>
                  <a:pt x="40878" y="29530"/>
                  <a:pt x="40809" y="29530"/>
                </a:cubicBezTo>
                <a:lnTo>
                  <a:pt x="40670" y="29530"/>
                </a:lnTo>
                <a:cubicBezTo>
                  <a:pt x="40532" y="29530"/>
                  <a:pt x="40462" y="29599"/>
                  <a:pt x="40462" y="29668"/>
                </a:cubicBezTo>
                <a:cubicBezTo>
                  <a:pt x="39838" y="31540"/>
                  <a:pt x="39700" y="34174"/>
                  <a:pt x="41294" y="35630"/>
                </a:cubicBezTo>
                <a:cubicBezTo>
                  <a:pt x="41225" y="35699"/>
                  <a:pt x="41225" y="35768"/>
                  <a:pt x="41294" y="35838"/>
                </a:cubicBezTo>
                <a:cubicBezTo>
                  <a:pt x="40254" y="36323"/>
                  <a:pt x="39284" y="36877"/>
                  <a:pt x="38313" y="37571"/>
                </a:cubicBezTo>
                <a:cubicBezTo>
                  <a:pt x="38244" y="37571"/>
                  <a:pt x="38106" y="37640"/>
                  <a:pt x="38036" y="37640"/>
                </a:cubicBezTo>
                <a:cubicBezTo>
                  <a:pt x="38036" y="37709"/>
                  <a:pt x="37967" y="37709"/>
                  <a:pt x="38036" y="37779"/>
                </a:cubicBezTo>
                <a:cubicBezTo>
                  <a:pt x="37204" y="38333"/>
                  <a:pt x="36442" y="38888"/>
                  <a:pt x="35749" y="39512"/>
                </a:cubicBezTo>
                <a:cubicBezTo>
                  <a:pt x="36234" y="38818"/>
                  <a:pt x="36373" y="37917"/>
                  <a:pt x="36026" y="37085"/>
                </a:cubicBezTo>
                <a:cubicBezTo>
                  <a:pt x="35991" y="37051"/>
                  <a:pt x="35957" y="37033"/>
                  <a:pt x="35922" y="37033"/>
                </a:cubicBezTo>
                <a:cubicBezTo>
                  <a:pt x="35887" y="37033"/>
                  <a:pt x="35853" y="37051"/>
                  <a:pt x="35818" y="37085"/>
                </a:cubicBezTo>
                <a:cubicBezTo>
                  <a:pt x="35125" y="37848"/>
                  <a:pt x="34848" y="38818"/>
                  <a:pt x="35056" y="39789"/>
                </a:cubicBezTo>
                <a:cubicBezTo>
                  <a:pt x="34986" y="39927"/>
                  <a:pt x="34986" y="40066"/>
                  <a:pt x="34917" y="40135"/>
                </a:cubicBezTo>
                <a:cubicBezTo>
                  <a:pt x="34917" y="40205"/>
                  <a:pt x="34917" y="40205"/>
                  <a:pt x="34917" y="40205"/>
                </a:cubicBezTo>
                <a:cubicBezTo>
                  <a:pt x="32768" y="42076"/>
                  <a:pt x="30688" y="44156"/>
                  <a:pt x="28748" y="46028"/>
                </a:cubicBezTo>
                <a:lnTo>
                  <a:pt x="28609" y="46097"/>
                </a:lnTo>
                <a:cubicBezTo>
                  <a:pt x="28609" y="46097"/>
                  <a:pt x="28609" y="46166"/>
                  <a:pt x="28609" y="46166"/>
                </a:cubicBezTo>
                <a:lnTo>
                  <a:pt x="27916" y="46859"/>
                </a:lnTo>
                <a:cubicBezTo>
                  <a:pt x="27569" y="47137"/>
                  <a:pt x="27292" y="47414"/>
                  <a:pt x="27015" y="47691"/>
                </a:cubicBezTo>
                <a:cubicBezTo>
                  <a:pt x="26807" y="47899"/>
                  <a:pt x="26668" y="48038"/>
                  <a:pt x="26460" y="48246"/>
                </a:cubicBezTo>
                <a:cubicBezTo>
                  <a:pt x="27430" y="46443"/>
                  <a:pt x="28124" y="44503"/>
                  <a:pt x="28609" y="42492"/>
                </a:cubicBezTo>
                <a:cubicBezTo>
                  <a:pt x="28886" y="41383"/>
                  <a:pt x="29163" y="40274"/>
                  <a:pt x="29441" y="39165"/>
                </a:cubicBezTo>
                <a:cubicBezTo>
                  <a:pt x="29926" y="38957"/>
                  <a:pt x="30342" y="38610"/>
                  <a:pt x="30688" y="38125"/>
                </a:cubicBezTo>
                <a:cubicBezTo>
                  <a:pt x="31035" y="37779"/>
                  <a:pt x="31174" y="37293"/>
                  <a:pt x="31174" y="36808"/>
                </a:cubicBezTo>
                <a:cubicBezTo>
                  <a:pt x="31174" y="36707"/>
                  <a:pt x="31099" y="36642"/>
                  <a:pt x="31005" y="36642"/>
                </a:cubicBezTo>
                <a:cubicBezTo>
                  <a:pt x="30971" y="36642"/>
                  <a:pt x="30934" y="36651"/>
                  <a:pt x="30896" y="36670"/>
                </a:cubicBezTo>
                <a:cubicBezTo>
                  <a:pt x="30480" y="36947"/>
                  <a:pt x="30134" y="37293"/>
                  <a:pt x="29857" y="37709"/>
                </a:cubicBezTo>
                <a:cubicBezTo>
                  <a:pt x="30203" y="36184"/>
                  <a:pt x="30480" y="34590"/>
                  <a:pt x="30619" y="32996"/>
                </a:cubicBezTo>
                <a:cubicBezTo>
                  <a:pt x="30654" y="33030"/>
                  <a:pt x="30706" y="33048"/>
                  <a:pt x="30758" y="33048"/>
                </a:cubicBezTo>
                <a:cubicBezTo>
                  <a:pt x="30810" y="33048"/>
                  <a:pt x="30862" y="33030"/>
                  <a:pt x="30896" y="32996"/>
                </a:cubicBezTo>
                <a:cubicBezTo>
                  <a:pt x="30966" y="32857"/>
                  <a:pt x="31035" y="32718"/>
                  <a:pt x="31104" y="32580"/>
                </a:cubicBezTo>
                <a:cubicBezTo>
                  <a:pt x="31243" y="32441"/>
                  <a:pt x="31312" y="32302"/>
                  <a:pt x="31382" y="32164"/>
                </a:cubicBezTo>
                <a:cubicBezTo>
                  <a:pt x="33600" y="31540"/>
                  <a:pt x="35818" y="29044"/>
                  <a:pt x="34986" y="26826"/>
                </a:cubicBezTo>
                <a:cubicBezTo>
                  <a:pt x="34960" y="26773"/>
                  <a:pt x="34913" y="26751"/>
                  <a:pt x="34865" y="26751"/>
                </a:cubicBezTo>
                <a:cubicBezTo>
                  <a:pt x="34788" y="26751"/>
                  <a:pt x="34709" y="26810"/>
                  <a:pt x="34709" y="26896"/>
                </a:cubicBezTo>
                <a:cubicBezTo>
                  <a:pt x="35471" y="28975"/>
                  <a:pt x="33461" y="30708"/>
                  <a:pt x="31659" y="31609"/>
                </a:cubicBezTo>
                <a:cubicBezTo>
                  <a:pt x="31798" y="31401"/>
                  <a:pt x="31936" y="31193"/>
                  <a:pt x="32005" y="30916"/>
                </a:cubicBezTo>
                <a:cubicBezTo>
                  <a:pt x="32075" y="30847"/>
                  <a:pt x="32144" y="30777"/>
                  <a:pt x="32144" y="30708"/>
                </a:cubicBezTo>
                <a:cubicBezTo>
                  <a:pt x="32144" y="30639"/>
                  <a:pt x="32144" y="30639"/>
                  <a:pt x="32144" y="30569"/>
                </a:cubicBezTo>
                <a:cubicBezTo>
                  <a:pt x="33738" y="29460"/>
                  <a:pt x="34640" y="27519"/>
                  <a:pt x="34501" y="25509"/>
                </a:cubicBezTo>
                <a:cubicBezTo>
                  <a:pt x="34501" y="25440"/>
                  <a:pt x="34432" y="25371"/>
                  <a:pt x="34362" y="25371"/>
                </a:cubicBezTo>
                <a:cubicBezTo>
                  <a:pt x="33738" y="25579"/>
                  <a:pt x="33184" y="25994"/>
                  <a:pt x="32907" y="26549"/>
                </a:cubicBezTo>
                <a:cubicBezTo>
                  <a:pt x="32907" y="25856"/>
                  <a:pt x="32907" y="25163"/>
                  <a:pt x="32907" y="24469"/>
                </a:cubicBezTo>
                <a:cubicBezTo>
                  <a:pt x="32907" y="24400"/>
                  <a:pt x="32768" y="24331"/>
                  <a:pt x="32699" y="24331"/>
                </a:cubicBezTo>
                <a:cubicBezTo>
                  <a:pt x="31728" y="24677"/>
                  <a:pt x="31035" y="25509"/>
                  <a:pt x="30827" y="26549"/>
                </a:cubicBezTo>
                <a:cubicBezTo>
                  <a:pt x="30611" y="26170"/>
                  <a:pt x="29844" y="25072"/>
                  <a:pt x="29321" y="25072"/>
                </a:cubicBezTo>
                <a:cubicBezTo>
                  <a:pt x="29174" y="25072"/>
                  <a:pt x="29047" y="25158"/>
                  <a:pt x="28955" y="25371"/>
                </a:cubicBezTo>
                <a:cubicBezTo>
                  <a:pt x="28886" y="25163"/>
                  <a:pt x="28886" y="25024"/>
                  <a:pt x="28886" y="24885"/>
                </a:cubicBezTo>
                <a:cubicBezTo>
                  <a:pt x="28886" y="24751"/>
                  <a:pt x="28799" y="24675"/>
                  <a:pt x="28719" y="24675"/>
                </a:cubicBezTo>
                <a:cubicBezTo>
                  <a:pt x="28675" y="24675"/>
                  <a:pt x="28633" y="24698"/>
                  <a:pt x="28609" y="24747"/>
                </a:cubicBezTo>
                <a:cubicBezTo>
                  <a:pt x="27223" y="25925"/>
                  <a:pt x="27292" y="29807"/>
                  <a:pt x="28955" y="30916"/>
                </a:cubicBezTo>
                <a:cubicBezTo>
                  <a:pt x="28262" y="30777"/>
                  <a:pt x="27569" y="30362"/>
                  <a:pt x="27015" y="29807"/>
                </a:cubicBezTo>
                <a:cubicBezTo>
                  <a:pt x="26668" y="29460"/>
                  <a:pt x="26391" y="28975"/>
                  <a:pt x="26391" y="28421"/>
                </a:cubicBezTo>
                <a:cubicBezTo>
                  <a:pt x="26391" y="27866"/>
                  <a:pt x="26599" y="27312"/>
                  <a:pt x="26945" y="26826"/>
                </a:cubicBezTo>
                <a:cubicBezTo>
                  <a:pt x="26945" y="26757"/>
                  <a:pt x="26945" y="26688"/>
                  <a:pt x="26807" y="26688"/>
                </a:cubicBezTo>
                <a:cubicBezTo>
                  <a:pt x="25975" y="27381"/>
                  <a:pt x="25767" y="28559"/>
                  <a:pt x="26391" y="29530"/>
                </a:cubicBezTo>
                <a:cubicBezTo>
                  <a:pt x="27015" y="30500"/>
                  <a:pt x="28054" y="31124"/>
                  <a:pt x="29233" y="31193"/>
                </a:cubicBezTo>
                <a:lnTo>
                  <a:pt x="29302" y="31193"/>
                </a:lnTo>
                <a:lnTo>
                  <a:pt x="29649" y="31263"/>
                </a:lnTo>
                <a:cubicBezTo>
                  <a:pt x="29718" y="31679"/>
                  <a:pt x="29787" y="32094"/>
                  <a:pt x="29857" y="32510"/>
                </a:cubicBezTo>
                <a:cubicBezTo>
                  <a:pt x="29857" y="32625"/>
                  <a:pt x="29941" y="32676"/>
                  <a:pt x="30028" y="32676"/>
                </a:cubicBezTo>
                <a:cubicBezTo>
                  <a:pt x="30099" y="32676"/>
                  <a:pt x="30172" y="32642"/>
                  <a:pt x="30203" y="32580"/>
                </a:cubicBezTo>
                <a:cubicBezTo>
                  <a:pt x="30273" y="32580"/>
                  <a:pt x="30273" y="32510"/>
                  <a:pt x="30342" y="32510"/>
                </a:cubicBezTo>
                <a:cubicBezTo>
                  <a:pt x="29995" y="35630"/>
                  <a:pt x="29441" y="38680"/>
                  <a:pt x="28609" y="41591"/>
                </a:cubicBezTo>
                <a:cubicBezTo>
                  <a:pt x="28748" y="40482"/>
                  <a:pt x="28748" y="39304"/>
                  <a:pt x="28609" y="38125"/>
                </a:cubicBezTo>
                <a:cubicBezTo>
                  <a:pt x="28193" y="35560"/>
                  <a:pt x="25905" y="34451"/>
                  <a:pt x="24727" y="32233"/>
                </a:cubicBezTo>
                <a:cubicBezTo>
                  <a:pt x="24701" y="32180"/>
                  <a:pt x="24654" y="32158"/>
                  <a:pt x="24610" y="32158"/>
                </a:cubicBezTo>
                <a:cubicBezTo>
                  <a:pt x="24539" y="32158"/>
                  <a:pt x="24476" y="32217"/>
                  <a:pt x="24519" y="32302"/>
                </a:cubicBezTo>
                <a:cubicBezTo>
                  <a:pt x="25143" y="34798"/>
                  <a:pt x="24866" y="37363"/>
                  <a:pt x="25143" y="39927"/>
                </a:cubicBezTo>
                <a:cubicBezTo>
                  <a:pt x="25490" y="42631"/>
                  <a:pt x="26807" y="44710"/>
                  <a:pt x="26321" y="47553"/>
                </a:cubicBezTo>
                <a:cubicBezTo>
                  <a:pt x="26044" y="48246"/>
                  <a:pt x="25698" y="48870"/>
                  <a:pt x="25351" y="49493"/>
                </a:cubicBezTo>
                <a:cubicBezTo>
                  <a:pt x="24173" y="50811"/>
                  <a:pt x="23202" y="52266"/>
                  <a:pt x="22301" y="53791"/>
                </a:cubicBezTo>
                <a:cubicBezTo>
                  <a:pt x="22093" y="51850"/>
                  <a:pt x="21885" y="49840"/>
                  <a:pt x="21677" y="47899"/>
                </a:cubicBezTo>
                <a:cubicBezTo>
                  <a:pt x="22301" y="46998"/>
                  <a:pt x="22578" y="45958"/>
                  <a:pt x="22370" y="44918"/>
                </a:cubicBezTo>
                <a:cubicBezTo>
                  <a:pt x="22370" y="44837"/>
                  <a:pt x="22323" y="44804"/>
                  <a:pt x="22269" y="44804"/>
                </a:cubicBezTo>
                <a:cubicBezTo>
                  <a:pt x="22232" y="44804"/>
                  <a:pt x="22191" y="44820"/>
                  <a:pt x="22162" y="44849"/>
                </a:cubicBezTo>
                <a:cubicBezTo>
                  <a:pt x="21885" y="45057"/>
                  <a:pt x="21608" y="45334"/>
                  <a:pt x="21469" y="45681"/>
                </a:cubicBezTo>
                <a:cubicBezTo>
                  <a:pt x="21261" y="43255"/>
                  <a:pt x="21123" y="40898"/>
                  <a:pt x="21053" y="38472"/>
                </a:cubicBezTo>
                <a:lnTo>
                  <a:pt x="21053" y="36739"/>
                </a:lnTo>
                <a:cubicBezTo>
                  <a:pt x="21885" y="35907"/>
                  <a:pt x="22301" y="34729"/>
                  <a:pt x="22232" y="33550"/>
                </a:cubicBezTo>
                <a:cubicBezTo>
                  <a:pt x="22232" y="33449"/>
                  <a:pt x="22157" y="33384"/>
                  <a:pt x="22063" y="33384"/>
                </a:cubicBezTo>
                <a:cubicBezTo>
                  <a:pt x="22029" y="33384"/>
                  <a:pt x="21991" y="33393"/>
                  <a:pt x="21954" y="33412"/>
                </a:cubicBezTo>
                <a:cubicBezTo>
                  <a:pt x="21538" y="33827"/>
                  <a:pt x="21192" y="34382"/>
                  <a:pt x="21053" y="34937"/>
                </a:cubicBezTo>
                <a:cubicBezTo>
                  <a:pt x="21053" y="34174"/>
                  <a:pt x="21053" y="33412"/>
                  <a:pt x="21123" y="32580"/>
                </a:cubicBezTo>
                <a:cubicBezTo>
                  <a:pt x="21330" y="28074"/>
                  <a:pt x="23618" y="23846"/>
                  <a:pt x="26113" y="20172"/>
                </a:cubicBezTo>
                <a:cubicBezTo>
                  <a:pt x="27985" y="17330"/>
                  <a:pt x="30550" y="15042"/>
                  <a:pt x="31798" y="11853"/>
                </a:cubicBezTo>
                <a:lnTo>
                  <a:pt x="31798" y="11853"/>
                </a:lnTo>
                <a:cubicBezTo>
                  <a:pt x="31867" y="12339"/>
                  <a:pt x="31798" y="12893"/>
                  <a:pt x="31590" y="13378"/>
                </a:cubicBezTo>
                <a:cubicBezTo>
                  <a:pt x="31451" y="13933"/>
                  <a:pt x="31243" y="14557"/>
                  <a:pt x="31035" y="15111"/>
                </a:cubicBezTo>
                <a:cubicBezTo>
                  <a:pt x="30411" y="16775"/>
                  <a:pt x="29579" y="18439"/>
                  <a:pt x="28609" y="19964"/>
                </a:cubicBezTo>
                <a:cubicBezTo>
                  <a:pt x="27015" y="22529"/>
                  <a:pt x="24588" y="24469"/>
                  <a:pt x="22717" y="26896"/>
                </a:cubicBezTo>
                <a:cubicBezTo>
                  <a:pt x="22668" y="26945"/>
                  <a:pt x="22723" y="26994"/>
                  <a:pt x="22784" y="26994"/>
                </a:cubicBezTo>
                <a:cubicBezTo>
                  <a:pt x="22809" y="26994"/>
                  <a:pt x="22835" y="26985"/>
                  <a:pt x="22855" y="26965"/>
                </a:cubicBezTo>
                <a:cubicBezTo>
                  <a:pt x="27500" y="22529"/>
                  <a:pt x="31798" y="17330"/>
                  <a:pt x="32283" y="10675"/>
                </a:cubicBezTo>
                <a:cubicBezTo>
                  <a:pt x="32283" y="10574"/>
                  <a:pt x="32208" y="10509"/>
                  <a:pt x="32141" y="10509"/>
                </a:cubicBezTo>
                <a:cubicBezTo>
                  <a:pt x="32117" y="10509"/>
                  <a:pt x="32093" y="10518"/>
                  <a:pt x="32075" y="10536"/>
                </a:cubicBezTo>
                <a:cubicBezTo>
                  <a:pt x="29926" y="13101"/>
                  <a:pt x="27223" y="15111"/>
                  <a:pt x="25212" y="17746"/>
                </a:cubicBezTo>
                <a:cubicBezTo>
                  <a:pt x="23271" y="20449"/>
                  <a:pt x="22093" y="23638"/>
                  <a:pt x="21816" y="26965"/>
                </a:cubicBezTo>
                <a:cubicBezTo>
                  <a:pt x="21816" y="27034"/>
                  <a:pt x="21816" y="27034"/>
                  <a:pt x="21885" y="27034"/>
                </a:cubicBezTo>
                <a:cubicBezTo>
                  <a:pt x="21677" y="27727"/>
                  <a:pt x="21469" y="28351"/>
                  <a:pt x="21261" y="29044"/>
                </a:cubicBezTo>
                <a:cubicBezTo>
                  <a:pt x="21608" y="25024"/>
                  <a:pt x="22162" y="21004"/>
                  <a:pt x="22648" y="16914"/>
                </a:cubicBezTo>
                <a:cubicBezTo>
                  <a:pt x="23271" y="16221"/>
                  <a:pt x="23757" y="15319"/>
                  <a:pt x="23895" y="14349"/>
                </a:cubicBezTo>
                <a:cubicBezTo>
                  <a:pt x="23895" y="14210"/>
                  <a:pt x="23757" y="14210"/>
                  <a:pt x="23687" y="14210"/>
                </a:cubicBezTo>
                <a:cubicBezTo>
                  <a:pt x="23341" y="14418"/>
                  <a:pt x="23063" y="14696"/>
                  <a:pt x="22855" y="15042"/>
                </a:cubicBezTo>
                <a:cubicBezTo>
                  <a:pt x="22925" y="14002"/>
                  <a:pt x="23063" y="12963"/>
                  <a:pt x="23133" y="11923"/>
                </a:cubicBezTo>
                <a:cubicBezTo>
                  <a:pt x="23202" y="11923"/>
                  <a:pt x="23202" y="11853"/>
                  <a:pt x="23202" y="11784"/>
                </a:cubicBezTo>
                <a:cubicBezTo>
                  <a:pt x="23202" y="11784"/>
                  <a:pt x="23202" y="11715"/>
                  <a:pt x="23202" y="11646"/>
                </a:cubicBezTo>
                <a:lnTo>
                  <a:pt x="23202" y="11368"/>
                </a:lnTo>
                <a:cubicBezTo>
                  <a:pt x="24103" y="11022"/>
                  <a:pt x="24796" y="10328"/>
                  <a:pt x="25074" y="9358"/>
                </a:cubicBezTo>
                <a:cubicBezTo>
                  <a:pt x="25074" y="9358"/>
                  <a:pt x="25143" y="9358"/>
                  <a:pt x="25212" y="9289"/>
                </a:cubicBezTo>
                <a:cubicBezTo>
                  <a:pt x="25821" y="9750"/>
                  <a:pt x="26499" y="9907"/>
                  <a:pt x="27208" y="9907"/>
                </a:cubicBezTo>
                <a:cubicBezTo>
                  <a:pt x="28713" y="9907"/>
                  <a:pt x="30358" y="9202"/>
                  <a:pt x="31778" y="9202"/>
                </a:cubicBezTo>
                <a:cubicBezTo>
                  <a:pt x="31902" y="9202"/>
                  <a:pt x="32024" y="9208"/>
                  <a:pt x="32144" y="9219"/>
                </a:cubicBezTo>
                <a:cubicBezTo>
                  <a:pt x="32283" y="9219"/>
                  <a:pt x="32352" y="9081"/>
                  <a:pt x="32352" y="9011"/>
                </a:cubicBezTo>
                <a:cubicBezTo>
                  <a:pt x="32097" y="7734"/>
                  <a:pt x="30841" y="7339"/>
                  <a:pt x="29669" y="7339"/>
                </a:cubicBezTo>
                <a:cubicBezTo>
                  <a:pt x="29569" y="7339"/>
                  <a:pt x="29470" y="7342"/>
                  <a:pt x="29371" y="7348"/>
                </a:cubicBezTo>
                <a:cubicBezTo>
                  <a:pt x="30411" y="6447"/>
                  <a:pt x="31243" y="5268"/>
                  <a:pt x="31798" y="4020"/>
                </a:cubicBezTo>
                <a:cubicBezTo>
                  <a:pt x="31867" y="3882"/>
                  <a:pt x="31798" y="3743"/>
                  <a:pt x="31659" y="3743"/>
                </a:cubicBezTo>
                <a:cubicBezTo>
                  <a:pt x="31332" y="3724"/>
                  <a:pt x="30995" y="3705"/>
                  <a:pt x="30658" y="3705"/>
                </a:cubicBezTo>
                <a:cubicBezTo>
                  <a:pt x="29782" y="3705"/>
                  <a:pt x="28914" y="3835"/>
                  <a:pt x="28262" y="4436"/>
                </a:cubicBezTo>
                <a:cubicBezTo>
                  <a:pt x="28470" y="3605"/>
                  <a:pt x="28540" y="2773"/>
                  <a:pt x="28401" y="1941"/>
                </a:cubicBezTo>
                <a:cubicBezTo>
                  <a:pt x="28401" y="1872"/>
                  <a:pt x="28262" y="1872"/>
                  <a:pt x="28262" y="1872"/>
                </a:cubicBezTo>
                <a:lnTo>
                  <a:pt x="28054" y="2010"/>
                </a:lnTo>
                <a:cubicBezTo>
                  <a:pt x="28124" y="1594"/>
                  <a:pt x="28401" y="1525"/>
                  <a:pt x="28332" y="1178"/>
                </a:cubicBezTo>
                <a:cubicBezTo>
                  <a:pt x="28332" y="1109"/>
                  <a:pt x="28332" y="1040"/>
                  <a:pt x="28262" y="1040"/>
                </a:cubicBezTo>
                <a:cubicBezTo>
                  <a:pt x="28048" y="989"/>
                  <a:pt x="27845" y="965"/>
                  <a:pt x="27654" y="965"/>
                </a:cubicBezTo>
                <a:cubicBezTo>
                  <a:pt x="26547" y="965"/>
                  <a:pt x="25814" y="1768"/>
                  <a:pt x="25282" y="2773"/>
                </a:cubicBezTo>
                <a:cubicBezTo>
                  <a:pt x="25212" y="1872"/>
                  <a:pt x="24935" y="1040"/>
                  <a:pt x="24796" y="139"/>
                </a:cubicBezTo>
                <a:cubicBezTo>
                  <a:pt x="24796" y="69"/>
                  <a:pt x="24658" y="0"/>
                  <a:pt x="245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64"/>
          <p:cNvSpPr txBox="1">
            <a:spLocks noGrp="1"/>
          </p:cNvSpPr>
          <p:nvPr>
            <p:ph type="title"/>
          </p:nvPr>
        </p:nvSpPr>
        <p:spPr>
          <a:xfrm>
            <a:off x="710350" y="389675"/>
            <a:ext cx="29313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Fontes:</a:t>
            </a:r>
            <a:endParaRPr dirty="0"/>
          </a:p>
        </p:txBody>
      </p:sp>
      <p:sp>
        <p:nvSpPr>
          <p:cNvPr id="1352" name="Google Shape;1352;p64"/>
          <p:cNvSpPr txBox="1">
            <a:spLocks noGrp="1"/>
          </p:cNvSpPr>
          <p:nvPr>
            <p:ph type="subTitle" idx="1"/>
          </p:nvPr>
        </p:nvSpPr>
        <p:spPr>
          <a:xfrm>
            <a:off x="744450" y="1231125"/>
            <a:ext cx="40713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>
                <a:solidFill>
                  <a:schemeClr val="dk2"/>
                </a:solidFill>
                <a:hlinkClick r:id="rId3"/>
              </a:rPr>
              <a:t>https://blog.contaazul.com/metodologia-scrum/</a:t>
            </a:r>
            <a:endParaRPr lang="pt-BR" dirty="0">
              <a:solidFill>
                <a:schemeClr val="dk2"/>
              </a:solidFill>
            </a:endParaRPr>
          </a:p>
          <a:p>
            <a:pPr marL="0" lvl="0" indent="0"/>
            <a:endParaRPr lang="pt-BR" dirty="0">
              <a:solidFill>
                <a:schemeClr val="dk2"/>
              </a:solidFill>
            </a:endParaRPr>
          </a:p>
          <a:p>
            <a:pPr marL="0" lvl="0" indent="0"/>
            <a:r>
              <a:rPr lang="pt-BR" dirty="0">
                <a:solidFill>
                  <a:schemeClr val="dk2"/>
                </a:solidFill>
                <a:hlinkClick r:id="rId4"/>
              </a:rPr>
              <a:t>https://www.mjvinnovation.com/pt-br/blog/modelo-cascata-modelo-agil/</a:t>
            </a:r>
            <a:endParaRPr lang="pt-BR" dirty="0">
              <a:solidFill>
                <a:schemeClr val="dk2"/>
              </a:solidFill>
            </a:endParaRPr>
          </a:p>
          <a:p>
            <a:pPr marL="0" lvl="0" indent="0"/>
            <a:endParaRPr lang="pt-BR" dirty="0">
              <a:solidFill>
                <a:schemeClr val="dk2"/>
              </a:solidFill>
            </a:endParaRPr>
          </a:p>
          <a:p>
            <a:pPr marL="0" lvl="0" indent="0"/>
            <a:r>
              <a:rPr lang="pt-BR" u="sng" dirty="0">
                <a:solidFill>
                  <a:schemeClr val="dk2"/>
                </a:solidFill>
              </a:rPr>
              <a:t>https://fia.com.br/blog/scrum/</a:t>
            </a:r>
            <a:endParaRPr u="sng" dirty="0">
              <a:solidFill>
                <a:schemeClr val="dk2"/>
              </a:solidFill>
            </a:endParaRPr>
          </a:p>
        </p:txBody>
      </p:sp>
      <p:grpSp>
        <p:nvGrpSpPr>
          <p:cNvPr id="1353" name="Google Shape;1353;p64"/>
          <p:cNvGrpSpPr/>
          <p:nvPr/>
        </p:nvGrpSpPr>
        <p:grpSpPr>
          <a:xfrm>
            <a:off x="6729936" y="703680"/>
            <a:ext cx="2414147" cy="4761444"/>
            <a:chOff x="2375975" y="2648850"/>
            <a:chExt cx="1226950" cy="2419925"/>
          </a:xfrm>
        </p:grpSpPr>
        <p:sp>
          <p:nvSpPr>
            <p:cNvPr id="1354" name="Google Shape;1354;p64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4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4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4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4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4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4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4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4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4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4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4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4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4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4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4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4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4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4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4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4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4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4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4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4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4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4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4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4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4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4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4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4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4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4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4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4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4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4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4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4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4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4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4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4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4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4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4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4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4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4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4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4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6607975" y="548425"/>
            <a:ext cx="2287906" cy="5304914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4"/>
          <p:cNvSpPr/>
          <p:nvPr/>
        </p:nvSpPr>
        <p:spPr>
          <a:xfrm rot="7689674">
            <a:off x="-738421" y="-302773"/>
            <a:ext cx="3008707" cy="3903556"/>
          </a:xfrm>
          <a:custGeom>
            <a:avLst/>
            <a:gdLst/>
            <a:ahLst/>
            <a:cxnLst/>
            <a:rect l="l" t="t" r="r" b="b"/>
            <a:pathLst>
              <a:path w="60031" h="77883" extrusionOk="0">
                <a:moveTo>
                  <a:pt x="59337" y="378"/>
                </a:moveTo>
                <a:cubicBezTo>
                  <a:pt x="59822" y="378"/>
                  <a:pt x="59476" y="655"/>
                  <a:pt x="59268" y="863"/>
                </a:cubicBezTo>
                <a:cubicBezTo>
                  <a:pt x="58990" y="1071"/>
                  <a:pt x="58644" y="1348"/>
                  <a:pt x="58367" y="1487"/>
                </a:cubicBezTo>
                <a:cubicBezTo>
                  <a:pt x="58089" y="1625"/>
                  <a:pt x="57465" y="2180"/>
                  <a:pt x="57050" y="2180"/>
                </a:cubicBezTo>
                <a:lnTo>
                  <a:pt x="57465" y="1903"/>
                </a:lnTo>
                <a:cubicBezTo>
                  <a:pt x="57535" y="1833"/>
                  <a:pt x="57535" y="1695"/>
                  <a:pt x="57396" y="1625"/>
                </a:cubicBezTo>
                <a:cubicBezTo>
                  <a:pt x="58020" y="1002"/>
                  <a:pt x="58575" y="378"/>
                  <a:pt x="59337" y="378"/>
                </a:cubicBezTo>
                <a:close/>
                <a:moveTo>
                  <a:pt x="54623" y="2041"/>
                </a:moveTo>
                <a:lnTo>
                  <a:pt x="54623" y="2111"/>
                </a:lnTo>
                <a:cubicBezTo>
                  <a:pt x="54415" y="2527"/>
                  <a:pt x="54138" y="3012"/>
                  <a:pt x="53792" y="3358"/>
                </a:cubicBezTo>
                <a:cubicBezTo>
                  <a:pt x="54000" y="2873"/>
                  <a:pt x="54277" y="2457"/>
                  <a:pt x="54623" y="2041"/>
                </a:cubicBezTo>
                <a:close/>
                <a:moveTo>
                  <a:pt x="55499" y="4204"/>
                </a:moveTo>
                <a:cubicBezTo>
                  <a:pt x="55737" y="4204"/>
                  <a:pt x="55977" y="4261"/>
                  <a:pt x="56218" y="4398"/>
                </a:cubicBezTo>
                <a:cubicBezTo>
                  <a:pt x="55317" y="4814"/>
                  <a:pt x="54415" y="5091"/>
                  <a:pt x="53445" y="5091"/>
                </a:cubicBezTo>
                <a:cubicBezTo>
                  <a:pt x="54071" y="4726"/>
                  <a:pt x="54775" y="4204"/>
                  <a:pt x="55499" y="4204"/>
                </a:cubicBezTo>
                <a:close/>
                <a:moveTo>
                  <a:pt x="51157" y="3774"/>
                </a:moveTo>
                <a:cubicBezTo>
                  <a:pt x="51019" y="4745"/>
                  <a:pt x="50672" y="5577"/>
                  <a:pt x="50048" y="6339"/>
                </a:cubicBezTo>
                <a:lnTo>
                  <a:pt x="49979" y="6408"/>
                </a:lnTo>
                <a:cubicBezTo>
                  <a:pt x="49979" y="6339"/>
                  <a:pt x="49979" y="6270"/>
                  <a:pt x="49979" y="6270"/>
                </a:cubicBezTo>
                <a:cubicBezTo>
                  <a:pt x="50256" y="5785"/>
                  <a:pt x="50603" y="5369"/>
                  <a:pt x="50880" y="4883"/>
                </a:cubicBezTo>
                <a:cubicBezTo>
                  <a:pt x="50929" y="4785"/>
                  <a:pt x="50840" y="4687"/>
                  <a:pt x="50758" y="4687"/>
                </a:cubicBezTo>
                <a:cubicBezTo>
                  <a:pt x="50725" y="4687"/>
                  <a:pt x="50693" y="4704"/>
                  <a:pt x="50672" y="4745"/>
                </a:cubicBezTo>
                <a:cubicBezTo>
                  <a:pt x="50326" y="5091"/>
                  <a:pt x="50048" y="5438"/>
                  <a:pt x="49771" y="5785"/>
                </a:cubicBezTo>
                <a:cubicBezTo>
                  <a:pt x="49840" y="5646"/>
                  <a:pt x="49910" y="5507"/>
                  <a:pt x="49979" y="5369"/>
                </a:cubicBezTo>
                <a:cubicBezTo>
                  <a:pt x="49979" y="5320"/>
                  <a:pt x="49910" y="5271"/>
                  <a:pt x="49869" y="5271"/>
                </a:cubicBezTo>
                <a:cubicBezTo>
                  <a:pt x="49852" y="5271"/>
                  <a:pt x="49840" y="5279"/>
                  <a:pt x="49840" y="5299"/>
                </a:cubicBezTo>
                <a:cubicBezTo>
                  <a:pt x="49702" y="5577"/>
                  <a:pt x="49632" y="5785"/>
                  <a:pt x="49494" y="6062"/>
                </a:cubicBezTo>
                <a:cubicBezTo>
                  <a:pt x="49425" y="6062"/>
                  <a:pt x="49425" y="6131"/>
                  <a:pt x="49494" y="6131"/>
                </a:cubicBezTo>
                <a:cubicBezTo>
                  <a:pt x="49355" y="6339"/>
                  <a:pt x="49217" y="6616"/>
                  <a:pt x="49078" y="6824"/>
                </a:cubicBezTo>
                <a:cubicBezTo>
                  <a:pt x="49009" y="6894"/>
                  <a:pt x="49009" y="6963"/>
                  <a:pt x="49078" y="7032"/>
                </a:cubicBezTo>
                <a:lnTo>
                  <a:pt x="48939" y="7102"/>
                </a:lnTo>
                <a:cubicBezTo>
                  <a:pt x="48662" y="6339"/>
                  <a:pt x="50256" y="4467"/>
                  <a:pt x="51088" y="3774"/>
                </a:cubicBezTo>
                <a:close/>
                <a:moveTo>
                  <a:pt x="52206" y="6842"/>
                </a:moveTo>
                <a:cubicBezTo>
                  <a:pt x="52353" y="6842"/>
                  <a:pt x="52509" y="6859"/>
                  <a:pt x="52682" y="6894"/>
                </a:cubicBezTo>
                <a:cubicBezTo>
                  <a:pt x="52368" y="7019"/>
                  <a:pt x="52111" y="7088"/>
                  <a:pt x="51808" y="7203"/>
                </a:cubicBezTo>
                <a:lnTo>
                  <a:pt x="51808" y="7203"/>
                </a:lnTo>
                <a:cubicBezTo>
                  <a:pt x="51845" y="7176"/>
                  <a:pt x="51883" y="7139"/>
                  <a:pt x="51920" y="7102"/>
                </a:cubicBezTo>
                <a:cubicBezTo>
                  <a:pt x="51920" y="7032"/>
                  <a:pt x="51851" y="6894"/>
                  <a:pt x="51781" y="6894"/>
                </a:cubicBezTo>
                <a:cubicBezTo>
                  <a:pt x="51920" y="6859"/>
                  <a:pt x="52059" y="6842"/>
                  <a:pt x="52206" y="6842"/>
                </a:cubicBezTo>
                <a:close/>
                <a:moveTo>
                  <a:pt x="17815" y="6755"/>
                </a:moveTo>
                <a:cubicBezTo>
                  <a:pt x="17954" y="7032"/>
                  <a:pt x="18023" y="7240"/>
                  <a:pt x="18023" y="7517"/>
                </a:cubicBezTo>
                <a:lnTo>
                  <a:pt x="18093" y="7517"/>
                </a:lnTo>
                <a:cubicBezTo>
                  <a:pt x="18023" y="7517"/>
                  <a:pt x="18023" y="7587"/>
                  <a:pt x="18023" y="7656"/>
                </a:cubicBezTo>
                <a:cubicBezTo>
                  <a:pt x="17954" y="7310"/>
                  <a:pt x="17885" y="7032"/>
                  <a:pt x="17815" y="6755"/>
                </a:cubicBezTo>
                <a:close/>
                <a:moveTo>
                  <a:pt x="20865" y="6755"/>
                </a:moveTo>
                <a:cubicBezTo>
                  <a:pt x="20727" y="7517"/>
                  <a:pt x="20380" y="8211"/>
                  <a:pt x="19895" y="8765"/>
                </a:cubicBezTo>
                <a:cubicBezTo>
                  <a:pt x="19964" y="8627"/>
                  <a:pt x="20034" y="8419"/>
                  <a:pt x="20103" y="8211"/>
                </a:cubicBezTo>
                <a:cubicBezTo>
                  <a:pt x="20242" y="7725"/>
                  <a:pt x="20449" y="7240"/>
                  <a:pt x="20796" y="6755"/>
                </a:cubicBezTo>
                <a:close/>
                <a:moveTo>
                  <a:pt x="49078" y="9944"/>
                </a:moveTo>
                <a:cubicBezTo>
                  <a:pt x="49355" y="9944"/>
                  <a:pt x="49702" y="9944"/>
                  <a:pt x="50048" y="10013"/>
                </a:cubicBezTo>
                <a:cubicBezTo>
                  <a:pt x="49563" y="10221"/>
                  <a:pt x="49078" y="10360"/>
                  <a:pt x="48593" y="10429"/>
                </a:cubicBezTo>
                <a:cubicBezTo>
                  <a:pt x="48801" y="10290"/>
                  <a:pt x="48939" y="10152"/>
                  <a:pt x="49078" y="9944"/>
                </a:cubicBezTo>
                <a:close/>
                <a:moveTo>
                  <a:pt x="41661" y="11469"/>
                </a:moveTo>
                <a:lnTo>
                  <a:pt x="41314" y="12162"/>
                </a:lnTo>
                <a:lnTo>
                  <a:pt x="40552" y="13618"/>
                </a:lnTo>
                <a:cubicBezTo>
                  <a:pt x="40760" y="12855"/>
                  <a:pt x="41176" y="12093"/>
                  <a:pt x="41661" y="11469"/>
                </a:cubicBezTo>
                <a:close/>
                <a:moveTo>
                  <a:pt x="20519" y="12093"/>
                </a:moveTo>
                <a:lnTo>
                  <a:pt x="20519" y="12093"/>
                </a:lnTo>
                <a:cubicBezTo>
                  <a:pt x="20172" y="12855"/>
                  <a:pt x="19618" y="13548"/>
                  <a:pt x="18994" y="14103"/>
                </a:cubicBezTo>
                <a:cubicBezTo>
                  <a:pt x="19202" y="13756"/>
                  <a:pt x="19756" y="13132"/>
                  <a:pt x="19826" y="12994"/>
                </a:cubicBezTo>
                <a:cubicBezTo>
                  <a:pt x="20034" y="12647"/>
                  <a:pt x="20242" y="12370"/>
                  <a:pt x="20519" y="12093"/>
                </a:cubicBezTo>
                <a:close/>
                <a:moveTo>
                  <a:pt x="45335" y="13548"/>
                </a:moveTo>
                <a:cubicBezTo>
                  <a:pt x="44836" y="13992"/>
                  <a:pt x="44159" y="14214"/>
                  <a:pt x="43518" y="14214"/>
                </a:cubicBezTo>
                <a:cubicBezTo>
                  <a:pt x="43358" y="14214"/>
                  <a:pt x="43200" y="14200"/>
                  <a:pt x="43047" y="14172"/>
                </a:cubicBezTo>
                <a:cubicBezTo>
                  <a:pt x="43810" y="13895"/>
                  <a:pt x="44572" y="13687"/>
                  <a:pt x="45335" y="13548"/>
                </a:cubicBezTo>
                <a:close/>
                <a:moveTo>
                  <a:pt x="42152" y="14061"/>
                </a:moveTo>
                <a:cubicBezTo>
                  <a:pt x="42098" y="14152"/>
                  <a:pt x="42139" y="14278"/>
                  <a:pt x="42274" y="14373"/>
                </a:cubicBezTo>
                <a:lnTo>
                  <a:pt x="42274" y="14373"/>
                </a:lnTo>
                <a:cubicBezTo>
                  <a:pt x="42162" y="14353"/>
                  <a:pt x="42050" y="14297"/>
                  <a:pt x="41938" y="14241"/>
                </a:cubicBezTo>
                <a:cubicBezTo>
                  <a:pt x="42009" y="14182"/>
                  <a:pt x="42080" y="14122"/>
                  <a:pt x="42152" y="14061"/>
                </a:cubicBezTo>
                <a:close/>
                <a:moveTo>
                  <a:pt x="37363" y="15004"/>
                </a:moveTo>
                <a:cubicBezTo>
                  <a:pt x="37363" y="15552"/>
                  <a:pt x="37276" y="16101"/>
                  <a:pt x="37068" y="16615"/>
                </a:cubicBezTo>
                <a:lnTo>
                  <a:pt x="37068" y="16615"/>
                </a:lnTo>
                <a:cubicBezTo>
                  <a:pt x="37210" y="16101"/>
                  <a:pt x="37308" y="15552"/>
                  <a:pt x="37363" y="15004"/>
                </a:cubicBezTo>
                <a:close/>
                <a:moveTo>
                  <a:pt x="16706" y="16598"/>
                </a:moveTo>
                <a:cubicBezTo>
                  <a:pt x="16845" y="16737"/>
                  <a:pt x="16914" y="16945"/>
                  <a:pt x="16984" y="17153"/>
                </a:cubicBezTo>
                <a:cubicBezTo>
                  <a:pt x="16914" y="17153"/>
                  <a:pt x="16845" y="17222"/>
                  <a:pt x="16845" y="17291"/>
                </a:cubicBezTo>
                <a:cubicBezTo>
                  <a:pt x="16803" y="17588"/>
                  <a:pt x="16786" y="17858"/>
                  <a:pt x="16780" y="18135"/>
                </a:cubicBezTo>
                <a:lnTo>
                  <a:pt x="16780" y="18135"/>
                </a:lnTo>
                <a:cubicBezTo>
                  <a:pt x="16680" y="17623"/>
                  <a:pt x="16655" y="17110"/>
                  <a:pt x="16706" y="16598"/>
                </a:cubicBezTo>
                <a:close/>
                <a:moveTo>
                  <a:pt x="40760" y="17499"/>
                </a:moveTo>
                <a:lnTo>
                  <a:pt x="40760" y="17499"/>
                </a:lnTo>
                <a:cubicBezTo>
                  <a:pt x="40413" y="17777"/>
                  <a:pt x="40067" y="17985"/>
                  <a:pt x="39720" y="18193"/>
                </a:cubicBezTo>
                <a:lnTo>
                  <a:pt x="39581" y="18193"/>
                </a:lnTo>
                <a:cubicBezTo>
                  <a:pt x="39189" y="18258"/>
                  <a:pt x="38796" y="18323"/>
                  <a:pt x="38404" y="18331"/>
                </a:cubicBezTo>
                <a:lnTo>
                  <a:pt x="38404" y="18331"/>
                </a:lnTo>
                <a:cubicBezTo>
                  <a:pt x="39097" y="17915"/>
                  <a:pt x="39928" y="17638"/>
                  <a:pt x="40760" y="17499"/>
                </a:cubicBezTo>
                <a:close/>
                <a:moveTo>
                  <a:pt x="36531" y="16460"/>
                </a:moveTo>
                <a:lnTo>
                  <a:pt x="36601" y="16529"/>
                </a:lnTo>
                <a:cubicBezTo>
                  <a:pt x="36393" y="17153"/>
                  <a:pt x="36185" y="17777"/>
                  <a:pt x="35838" y="18401"/>
                </a:cubicBezTo>
                <a:cubicBezTo>
                  <a:pt x="36046" y="17777"/>
                  <a:pt x="36323" y="17083"/>
                  <a:pt x="36531" y="16460"/>
                </a:cubicBezTo>
                <a:close/>
                <a:moveTo>
                  <a:pt x="20935" y="16460"/>
                </a:moveTo>
                <a:lnTo>
                  <a:pt x="20935" y="16460"/>
                </a:lnTo>
                <a:cubicBezTo>
                  <a:pt x="20519" y="17569"/>
                  <a:pt x="19340" y="19510"/>
                  <a:pt x="18301" y="19787"/>
                </a:cubicBezTo>
                <a:cubicBezTo>
                  <a:pt x="19132" y="18608"/>
                  <a:pt x="19548" y="17222"/>
                  <a:pt x="20935" y="16460"/>
                </a:cubicBezTo>
                <a:close/>
                <a:moveTo>
                  <a:pt x="32234" y="19094"/>
                </a:moveTo>
                <a:lnTo>
                  <a:pt x="32234" y="19094"/>
                </a:lnTo>
                <a:cubicBezTo>
                  <a:pt x="32367" y="19891"/>
                  <a:pt x="32244" y="20753"/>
                  <a:pt x="31929" y="21556"/>
                </a:cubicBezTo>
                <a:lnTo>
                  <a:pt x="31929" y="21556"/>
                </a:lnTo>
                <a:cubicBezTo>
                  <a:pt x="32039" y="20874"/>
                  <a:pt x="32095" y="20199"/>
                  <a:pt x="32095" y="19579"/>
                </a:cubicBezTo>
                <a:cubicBezTo>
                  <a:pt x="32095" y="19440"/>
                  <a:pt x="32026" y="19371"/>
                  <a:pt x="31956" y="19302"/>
                </a:cubicBezTo>
                <a:cubicBezTo>
                  <a:pt x="32026" y="19232"/>
                  <a:pt x="32164" y="19163"/>
                  <a:pt x="32234" y="19094"/>
                </a:cubicBezTo>
                <a:close/>
                <a:moveTo>
                  <a:pt x="37640" y="21936"/>
                </a:moveTo>
                <a:cubicBezTo>
                  <a:pt x="37779" y="21936"/>
                  <a:pt x="37918" y="22005"/>
                  <a:pt x="38056" y="22074"/>
                </a:cubicBezTo>
                <a:cubicBezTo>
                  <a:pt x="37607" y="22331"/>
                  <a:pt x="37218" y="22528"/>
                  <a:pt x="36723" y="22666"/>
                </a:cubicBezTo>
                <a:lnTo>
                  <a:pt x="36723" y="22666"/>
                </a:lnTo>
                <a:cubicBezTo>
                  <a:pt x="37052" y="22462"/>
                  <a:pt x="37377" y="22199"/>
                  <a:pt x="37640" y="21936"/>
                </a:cubicBezTo>
                <a:close/>
                <a:moveTo>
                  <a:pt x="36739" y="22074"/>
                </a:moveTo>
                <a:lnTo>
                  <a:pt x="36739" y="22074"/>
                </a:lnTo>
                <a:cubicBezTo>
                  <a:pt x="35907" y="22698"/>
                  <a:pt x="34937" y="23114"/>
                  <a:pt x="33897" y="23253"/>
                </a:cubicBezTo>
                <a:lnTo>
                  <a:pt x="33412" y="23253"/>
                </a:lnTo>
                <a:cubicBezTo>
                  <a:pt x="34452" y="22698"/>
                  <a:pt x="35630" y="22352"/>
                  <a:pt x="36739" y="22074"/>
                </a:cubicBezTo>
                <a:close/>
                <a:moveTo>
                  <a:pt x="31540" y="20688"/>
                </a:moveTo>
                <a:cubicBezTo>
                  <a:pt x="31471" y="21658"/>
                  <a:pt x="31194" y="22629"/>
                  <a:pt x="30639" y="23461"/>
                </a:cubicBezTo>
                <a:cubicBezTo>
                  <a:pt x="30986" y="22490"/>
                  <a:pt x="31125" y="21589"/>
                  <a:pt x="31540" y="20688"/>
                </a:cubicBezTo>
                <a:close/>
                <a:moveTo>
                  <a:pt x="30431" y="24085"/>
                </a:moveTo>
                <a:cubicBezTo>
                  <a:pt x="30431" y="24085"/>
                  <a:pt x="30501" y="24154"/>
                  <a:pt x="30570" y="24154"/>
                </a:cubicBezTo>
                <a:cubicBezTo>
                  <a:pt x="30477" y="24247"/>
                  <a:pt x="30384" y="24340"/>
                  <a:pt x="30292" y="24433"/>
                </a:cubicBezTo>
                <a:lnTo>
                  <a:pt x="30292" y="24433"/>
                </a:lnTo>
                <a:cubicBezTo>
                  <a:pt x="30292" y="24433"/>
                  <a:pt x="30292" y="24432"/>
                  <a:pt x="30293" y="24431"/>
                </a:cubicBezTo>
                <a:cubicBezTo>
                  <a:pt x="30362" y="24223"/>
                  <a:pt x="30362" y="24154"/>
                  <a:pt x="30431" y="24085"/>
                </a:cubicBezTo>
                <a:close/>
                <a:moveTo>
                  <a:pt x="15043" y="21589"/>
                </a:moveTo>
                <a:lnTo>
                  <a:pt x="15043" y="21589"/>
                </a:lnTo>
                <a:cubicBezTo>
                  <a:pt x="15251" y="21866"/>
                  <a:pt x="15389" y="22144"/>
                  <a:pt x="15597" y="22421"/>
                </a:cubicBezTo>
                <a:cubicBezTo>
                  <a:pt x="15597" y="22421"/>
                  <a:pt x="15528" y="22490"/>
                  <a:pt x="15528" y="22560"/>
                </a:cubicBezTo>
                <a:cubicBezTo>
                  <a:pt x="15724" y="23346"/>
                  <a:pt x="15859" y="24194"/>
                  <a:pt x="15932" y="24987"/>
                </a:cubicBezTo>
                <a:lnTo>
                  <a:pt x="15932" y="24987"/>
                </a:lnTo>
                <a:cubicBezTo>
                  <a:pt x="15331" y="23959"/>
                  <a:pt x="14711" y="22584"/>
                  <a:pt x="15043" y="21589"/>
                </a:cubicBezTo>
                <a:close/>
                <a:moveTo>
                  <a:pt x="32164" y="26303"/>
                </a:moveTo>
                <a:cubicBezTo>
                  <a:pt x="32511" y="26303"/>
                  <a:pt x="32857" y="26303"/>
                  <a:pt x="33204" y="26441"/>
                </a:cubicBezTo>
                <a:cubicBezTo>
                  <a:pt x="32996" y="26580"/>
                  <a:pt x="32719" y="26788"/>
                  <a:pt x="32442" y="26927"/>
                </a:cubicBezTo>
                <a:lnTo>
                  <a:pt x="32580" y="26719"/>
                </a:lnTo>
                <a:cubicBezTo>
                  <a:pt x="32650" y="26580"/>
                  <a:pt x="32580" y="26372"/>
                  <a:pt x="32442" y="26372"/>
                </a:cubicBezTo>
                <a:cubicBezTo>
                  <a:pt x="32303" y="26303"/>
                  <a:pt x="32234" y="26303"/>
                  <a:pt x="32095" y="26303"/>
                </a:cubicBezTo>
                <a:close/>
                <a:moveTo>
                  <a:pt x="31818" y="26788"/>
                </a:moveTo>
                <a:cubicBezTo>
                  <a:pt x="31167" y="27330"/>
                  <a:pt x="30346" y="27618"/>
                  <a:pt x="29522" y="27618"/>
                </a:cubicBezTo>
                <a:cubicBezTo>
                  <a:pt x="29293" y="27618"/>
                  <a:pt x="29063" y="27596"/>
                  <a:pt x="28837" y="27551"/>
                </a:cubicBezTo>
                <a:cubicBezTo>
                  <a:pt x="29877" y="27551"/>
                  <a:pt x="30778" y="26788"/>
                  <a:pt x="31818" y="26788"/>
                </a:cubicBezTo>
                <a:close/>
                <a:moveTo>
                  <a:pt x="26619" y="26303"/>
                </a:moveTo>
                <a:lnTo>
                  <a:pt x="26619" y="26303"/>
                </a:lnTo>
                <a:cubicBezTo>
                  <a:pt x="26480" y="26996"/>
                  <a:pt x="26272" y="27759"/>
                  <a:pt x="25995" y="28521"/>
                </a:cubicBezTo>
                <a:lnTo>
                  <a:pt x="25926" y="28521"/>
                </a:lnTo>
                <a:lnTo>
                  <a:pt x="25926" y="28244"/>
                </a:lnTo>
                <a:cubicBezTo>
                  <a:pt x="26134" y="27551"/>
                  <a:pt x="26342" y="26927"/>
                  <a:pt x="26619" y="26303"/>
                </a:cubicBezTo>
                <a:close/>
                <a:moveTo>
                  <a:pt x="18786" y="27481"/>
                </a:moveTo>
                <a:cubicBezTo>
                  <a:pt x="18301" y="28174"/>
                  <a:pt x="17746" y="28729"/>
                  <a:pt x="17053" y="29214"/>
                </a:cubicBezTo>
                <a:cubicBezTo>
                  <a:pt x="17122" y="29006"/>
                  <a:pt x="17261" y="28798"/>
                  <a:pt x="17399" y="28660"/>
                </a:cubicBezTo>
                <a:lnTo>
                  <a:pt x="17746" y="28313"/>
                </a:lnTo>
                <a:lnTo>
                  <a:pt x="18162" y="27897"/>
                </a:lnTo>
                <a:cubicBezTo>
                  <a:pt x="18370" y="27759"/>
                  <a:pt x="18578" y="27620"/>
                  <a:pt x="18786" y="27481"/>
                </a:cubicBezTo>
                <a:close/>
                <a:moveTo>
                  <a:pt x="14835" y="27759"/>
                </a:moveTo>
                <a:lnTo>
                  <a:pt x="14835" y="27759"/>
                </a:lnTo>
                <a:cubicBezTo>
                  <a:pt x="14973" y="28174"/>
                  <a:pt x="15112" y="28590"/>
                  <a:pt x="15181" y="29006"/>
                </a:cubicBezTo>
                <a:cubicBezTo>
                  <a:pt x="15065" y="29356"/>
                  <a:pt x="14997" y="29706"/>
                  <a:pt x="14979" y="30055"/>
                </a:cubicBezTo>
                <a:lnTo>
                  <a:pt x="14979" y="30055"/>
                </a:lnTo>
                <a:cubicBezTo>
                  <a:pt x="14936" y="29913"/>
                  <a:pt x="14904" y="29772"/>
                  <a:pt x="14904" y="29630"/>
                </a:cubicBezTo>
                <a:cubicBezTo>
                  <a:pt x="14765" y="29076"/>
                  <a:pt x="14765" y="28382"/>
                  <a:pt x="14835" y="27759"/>
                </a:cubicBezTo>
                <a:close/>
                <a:moveTo>
                  <a:pt x="18855" y="32472"/>
                </a:moveTo>
                <a:lnTo>
                  <a:pt x="18855" y="32472"/>
                </a:lnTo>
                <a:cubicBezTo>
                  <a:pt x="18679" y="32648"/>
                  <a:pt x="18454" y="32923"/>
                  <a:pt x="18178" y="33130"/>
                </a:cubicBezTo>
                <a:lnTo>
                  <a:pt x="18178" y="33130"/>
                </a:lnTo>
                <a:cubicBezTo>
                  <a:pt x="18266" y="33001"/>
                  <a:pt x="18332" y="32841"/>
                  <a:pt x="18439" y="32680"/>
                </a:cubicBezTo>
                <a:lnTo>
                  <a:pt x="18855" y="32472"/>
                </a:lnTo>
                <a:close/>
                <a:moveTo>
                  <a:pt x="17746" y="32611"/>
                </a:moveTo>
                <a:lnTo>
                  <a:pt x="17746" y="32611"/>
                </a:lnTo>
                <a:cubicBezTo>
                  <a:pt x="16984" y="33096"/>
                  <a:pt x="16290" y="33720"/>
                  <a:pt x="15736" y="34482"/>
                </a:cubicBezTo>
                <a:cubicBezTo>
                  <a:pt x="15667" y="34621"/>
                  <a:pt x="15736" y="34760"/>
                  <a:pt x="15805" y="34829"/>
                </a:cubicBezTo>
                <a:cubicBezTo>
                  <a:pt x="15701" y="34864"/>
                  <a:pt x="15615" y="34881"/>
                  <a:pt x="15528" y="34881"/>
                </a:cubicBezTo>
                <a:cubicBezTo>
                  <a:pt x="15441" y="34881"/>
                  <a:pt x="15355" y="34864"/>
                  <a:pt x="15251" y="34829"/>
                </a:cubicBezTo>
                <a:cubicBezTo>
                  <a:pt x="16013" y="34136"/>
                  <a:pt x="16706" y="32957"/>
                  <a:pt x="17746" y="32611"/>
                </a:cubicBezTo>
                <a:close/>
                <a:moveTo>
                  <a:pt x="13656" y="33720"/>
                </a:moveTo>
                <a:lnTo>
                  <a:pt x="13656" y="33720"/>
                </a:lnTo>
                <a:cubicBezTo>
                  <a:pt x="13889" y="34186"/>
                  <a:pt x="14024" y="34701"/>
                  <a:pt x="14144" y="35183"/>
                </a:cubicBezTo>
                <a:lnTo>
                  <a:pt x="14144" y="35183"/>
                </a:lnTo>
                <a:cubicBezTo>
                  <a:pt x="13981" y="34695"/>
                  <a:pt x="13819" y="34208"/>
                  <a:pt x="13656" y="33720"/>
                </a:cubicBezTo>
                <a:close/>
                <a:moveTo>
                  <a:pt x="14280" y="35453"/>
                </a:moveTo>
                <a:lnTo>
                  <a:pt x="14280" y="35592"/>
                </a:lnTo>
                <a:cubicBezTo>
                  <a:pt x="14265" y="35545"/>
                  <a:pt x="14249" y="35499"/>
                  <a:pt x="14234" y="35453"/>
                </a:cubicBezTo>
                <a:close/>
                <a:moveTo>
                  <a:pt x="30431" y="38711"/>
                </a:moveTo>
                <a:lnTo>
                  <a:pt x="30431" y="38711"/>
                </a:lnTo>
                <a:cubicBezTo>
                  <a:pt x="29946" y="39057"/>
                  <a:pt x="29322" y="39265"/>
                  <a:pt x="28698" y="39335"/>
                </a:cubicBezTo>
                <a:lnTo>
                  <a:pt x="29600" y="38988"/>
                </a:lnTo>
                <a:cubicBezTo>
                  <a:pt x="29600" y="38988"/>
                  <a:pt x="29600" y="38919"/>
                  <a:pt x="29600" y="38919"/>
                </a:cubicBezTo>
                <a:cubicBezTo>
                  <a:pt x="29877" y="38849"/>
                  <a:pt x="30154" y="38780"/>
                  <a:pt x="30431" y="38711"/>
                </a:cubicBezTo>
                <a:close/>
                <a:moveTo>
                  <a:pt x="31125" y="38711"/>
                </a:moveTo>
                <a:cubicBezTo>
                  <a:pt x="31402" y="38711"/>
                  <a:pt x="31610" y="38711"/>
                  <a:pt x="31818" y="38780"/>
                </a:cubicBezTo>
                <a:cubicBezTo>
                  <a:pt x="31029" y="39306"/>
                  <a:pt x="29840" y="39872"/>
                  <a:pt x="28798" y="39872"/>
                </a:cubicBezTo>
                <a:cubicBezTo>
                  <a:pt x="28467" y="39872"/>
                  <a:pt x="28151" y="39815"/>
                  <a:pt x="27867" y="39681"/>
                </a:cubicBezTo>
                <a:lnTo>
                  <a:pt x="27936" y="39681"/>
                </a:lnTo>
                <a:cubicBezTo>
                  <a:pt x="28096" y="39701"/>
                  <a:pt x="28259" y="39711"/>
                  <a:pt x="28423" y="39711"/>
                </a:cubicBezTo>
                <a:cubicBezTo>
                  <a:pt x="29396" y="39711"/>
                  <a:pt x="30413" y="39363"/>
                  <a:pt x="31125" y="38711"/>
                </a:cubicBezTo>
                <a:close/>
                <a:moveTo>
                  <a:pt x="24747" y="39404"/>
                </a:moveTo>
                <a:cubicBezTo>
                  <a:pt x="24262" y="39820"/>
                  <a:pt x="23777" y="40167"/>
                  <a:pt x="23292" y="40444"/>
                </a:cubicBezTo>
                <a:cubicBezTo>
                  <a:pt x="23707" y="40028"/>
                  <a:pt x="24193" y="39681"/>
                  <a:pt x="24678" y="39404"/>
                </a:cubicBezTo>
                <a:close/>
                <a:moveTo>
                  <a:pt x="25648" y="39057"/>
                </a:moveTo>
                <a:cubicBezTo>
                  <a:pt x="24886" y="40167"/>
                  <a:pt x="23777" y="40998"/>
                  <a:pt x="22529" y="41345"/>
                </a:cubicBezTo>
                <a:cubicBezTo>
                  <a:pt x="23707" y="40790"/>
                  <a:pt x="24747" y="39959"/>
                  <a:pt x="25648" y="39057"/>
                </a:cubicBezTo>
                <a:close/>
                <a:moveTo>
                  <a:pt x="25371" y="41414"/>
                </a:moveTo>
                <a:cubicBezTo>
                  <a:pt x="25787" y="41414"/>
                  <a:pt x="26272" y="41484"/>
                  <a:pt x="26688" y="41553"/>
                </a:cubicBezTo>
                <a:cubicBezTo>
                  <a:pt x="26272" y="41692"/>
                  <a:pt x="25822" y="41761"/>
                  <a:pt x="25371" y="41761"/>
                </a:cubicBezTo>
                <a:cubicBezTo>
                  <a:pt x="24921" y="41761"/>
                  <a:pt x="24470" y="41692"/>
                  <a:pt x="24054" y="41553"/>
                </a:cubicBezTo>
                <a:lnTo>
                  <a:pt x="24123" y="41553"/>
                </a:lnTo>
                <a:cubicBezTo>
                  <a:pt x="24539" y="41484"/>
                  <a:pt x="24886" y="41414"/>
                  <a:pt x="25302" y="41414"/>
                </a:cubicBezTo>
                <a:close/>
                <a:moveTo>
                  <a:pt x="27173" y="41761"/>
                </a:moveTo>
                <a:cubicBezTo>
                  <a:pt x="27381" y="41830"/>
                  <a:pt x="27589" y="41900"/>
                  <a:pt x="27728" y="42038"/>
                </a:cubicBezTo>
                <a:cubicBezTo>
                  <a:pt x="27325" y="42159"/>
                  <a:pt x="26899" y="42233"/>
                  <a:pt x="26463" y="42233"/>
                </a:cubicBezTo>
                <a:cubicBezTo>
                  <a:pt x="26148" y="42233"/>
                  <a:pt x="25829" y="42195"/>
                  <a:pt x="25510" y="42107"/>
                </a:cubicBezTo>
                <a:lnTo>
                  <a:pt x="25579" y="42107"/>
                </a:lnTo>
                <a:cubicBezTo>
                  <a:pt x="26134" y="42107"/>
                  <a:pt x="26688" y="41969"/>
                  <a:pt x="27173" y="41761"/>
                </a:cubicBezTo>
                <a:close/>
                <a:moveTo>
                  <a:pt x="19548" y="42593"/>
                </a:moveTo>
                <a:lnTo>
                  <a:pt x="19548" y="42593"/>
                </a:lnTo>
                <a:cubicBezTo>
                  <a:pt x="19410" y="42870"/>
                  <a:pt x="19271" y="43147"/>
                  <a:pt x="19063" y="43425"/>
                </a:cubicBezTo>
                <a:lnTo>
                  <a:pt x="18509" y="43771"/>
                </a:lnTo>
                <a:cubicBezTo>
                  <a:pt x="18786" y="43355"/>
                  <a:pt x="19132" y="42939"/>
                  <a:pt x="19548" y="42593"/>
                </a:cubicBezTo>
                <a:close/>
                <a:moveTo>
                  <a:pt x="20187" y="41006"/>
                </a:moveTo>
                <a:cubicBezTo>
                  <a:pt x="20264" y="41006"/>
                  <a:pt x="20296" y="41060"/>
                  <a:pt x="20242" y="41206"/>
                </a:cubicBezTo>
                <a:cubicBezTo>
                  <a:pt x="20103" y="41553"/>
                  <a:pt x="19964" y="41900"/>
                  <a:pt x="19756" y="42246"/>
                </a:cubicBezTo>
                <a:cubicBezTo>
                  <a:pt x="19202" y="42523"/>
                  <a:pt x="18647" y="42939"/>
                  <a:pt x="18231" y="43494"/>
                </a:cubicBezTo>
                <a:cubicBezTo>
                  <a:pt x="17954" y="43840"/>
                  <a:pt x="17469" y="44187"/>
                  <a:pt x="17192" y="44603"/>
                </a:cubicBezTo>
                <a:cubicBezTo>
                  <a:pt x="17399" y="43840"/>
                  <a:pt x="17746" y="43147"/>
                  <a:pt x="18301" y="42593"/>
                </a:cubicBezTo>
                <a:lnTo>
                  <a:pt x="18301" y="42523"/>
                </a:lnTo>
                <a:cubicBezTo>
                  <a:pt x="18647" y="42177"/>
                  <a:pt x="18994" y="41830"/>
                  <a:pt x="19340" y="41484"/>
                </a:cubicBezTo>
                <a:cubicBezTo>
                  <a:pt x="19391" y="41433"/>
                  <a:pt x="19969" y="41006"/>
                  <a:pt x="20187" y="41006"/>
                </a:cubicBezTo>
                <a:close/>
                <a:moveTo>
                  <a:pt x="21087" y="44240"/>
                </a:moveTo>
                <a:cubicBezTo>
                  <a:pt x="21293" y="44240"/>
                  <a:pt x="21497" y="44264"/>
                  <a:pt x="21697" y="44326"/>
                </a:cubicBezTo>
                <a:cubicBezTo>
                  <a:pt x="21014" y="44644"/>
                  <a:pt x="20242" y="44814"/>
                  <a:pt x="19477" y="44814"/>
                </a:cubicBezTo>
                <a:cubicBezTo>
                  <a:pt x="19078" y="44814"/>
                  <a:pt x="18681" y="44767"/>
                  <a:pt x="18301" y="44672"/>
                </a:cubicBezTo>
                <a:lnTo>
                  <a:pt x="18370" y="44672"/>
                </a:lnTo>
                <a:lnTo>
                  <a:pt x="18786" y="44464"/>
                </a:lnTo>
                <a:cubicBezTo>
                  <a:pt x="18786" y="44534"/>
                  <a:pt x="18855" y="44534"/>
                  <a:pt x="18855" y="44534"/>
                </a:cubicBezTo>
                <a:cubicBezTo>
                  <a:pt x="19610" y="44534"/>
                  <a:pt x="20365" y="44240"/>
                  <a:pt x="21087" y="44240"/>
                </a:cubicBezTo>
                <a:close/>
                <a:moveTo>
                  <a:pt x="59352" y="1"/>
                </a:moveTo>
                <a:cubicBezTo>
                  <a:pt x="58246" y="1"/>
                  <a:pt x="57080" y="1149"/>
                  <a:pt x="56426" y="2041"/>
                </a:cubicBezTo>
                <a:cubicBezTo>
                  <a:pt x="55663" y="2388"/>
                  <a:pt x="54901" y="2873"/>
                  <a:pt x="54207" y="3289"/>
                </a:cubicBezTo>
                <a:cubicBezTo>
                  <a:pt x="54623" y="2804"/>
                  <a:pt x="54901" y="2180"/>
                  <a:pt x="55178" y="1556"/>
                </a:cubicBezTo>
                <a:cubicBezTo>
                  <a:pt x="55178" y="1400"/>
                  <a:pt x="55100" y="1322"/>
                  <a:pt x="55002" y="1322"/>
                </a:cubicBezTo>
                <a:cubicBezTo>
                  <a:pt x="54970" y="1322"/>
                  <a:pt x="54935" y="1331"/>
                  <a:pt x="54901" y="1348"/>
                </a:cubicBezTo>
                <a:cubicBezTo>
                  <a:pt x="54346" y="1695"/>
                  <a:pt x="53861" y="2180"/>
                  <a:pt x="53584" y="2735"/>
                </a:cubicBezTo>
                <a:cubicBezTo>
                  <a:pt x="53306" y="3220"/>
                  <a:pt x="52890" y="3774"/>
                  <a:pt x="52682" y="4260"/>
                </a:cubicBezTo>
                <a:cubicBezTo>
                  <a:pt x="52128" y="4675"/>
                  <a:pt x="51504" y="5161"/>
                  <a:pt x="50880" y="5577"/>
                </a:cubicBezTo>
                <a:cubicBezTo>
                  <a:pt x="51296" y="4953"/>
                  <a:pt x="51504" y="4190"/>
                  <a:pt x="51504" y="3428"/>
                </a:cubicBezTo>
                <a:cubicBezTo>
                  <a:pt x="51453" y="3326"/>
                  <a:pt x="51365" y="3262"/>
                  <a:pt x="51268" y="3262"/>
                </a:cubicBezTo>
                <a:cubicBezTo>
                  <a:pt x="51232" y="3262"/>
                  <a:pt x="51195" y="3270"/>
                  <a:pt x="51157" y="3289"/>
                </a:cubicBezTo>
                <a:cubicBezTo>
                  <a:pt x="50534" y="3566"/>
                  <a:pt x="47622" y="6755"/>
                  <a:pt x="48731" y="7379"/>
                </a:cubicBezTo>
                <a:lnTo>
                  <a:pt x="48315" y="7725"/>
                </a:lnTo>
                <a:cubicBezTo>
                  <a:pt x="48315" y="7725"/>
                  <a:pt x="48246" y="7725"/>
                  <a:pt x="48246" y="7795"/>
                </a:cubicBezTo>
                <a:cubicBezTo>
                  <a:pt x="47345" y="8557"/>
                  <a:pt x="46582" y="9250"/>
                  <a:pt x="45751" y="10013"/>
                </a:cubicBezTo>
                <a:cubicBezTo>
                  <a:pt x="45889" y="9736"/>
                  <a:pt x="46028" y="9458"/>
                  <a:pt x="46167" y="9181"/>
                </a:cubicBezTo>
                <a:cubicBezTo>
                  <a:pt x="46582" y="8419"/>
                  <a:pt x="46860" y="7587"/>
                  <a:pt x="46929" y="6755"/>
                </a:cubicBezTo>
                <a:cubicBezTo>
                  <a:pt x="46929" y="6654"/>
                  <a:pt x="46855" y="6589"/>
                  <a:pt x="46761" y="6589"/>
                </a:cubicBezTo>
                <a:cubicBezTo>
                  <a:pt x="46726" y="6589"/>
                  <a:pt x="46689" y="6598"/>
                  <a:pt x="46652" y="6616"/>
                </a:cubicBezTo>
                <a:cubicBezTo>
                  <a:pt x="45404" y="7587"/>
                  <a:pt x="44572" y="9112"/>
                  <a:pt x="44503" y="10706"/>
                </a:cubicBezTo>
                <a:cubicBezTo>
                  <a:pt x="44503" y="10775"/>
                  <a:pt x="44572" y="10914"/>
                  <a:pt x="44711" y="10914"/>
                </a:cubicBezTo>
                <a:lnTo>
                  <a:pt x="44572" y="10983"/>
                </a:lnTo>
                <a:cubicBezTo>
                  <a:pt x="44572" y="10983"/>
                  <a:pt x="44572" y="11053"/>
                  <a:pt x="44572" y="11053"/>
                </a:cubicBezTo>
                <a:lnTo>
                  <a:pt x="41730" y="13756"/>
                </a:lnTo>
                <a:cubicBezTo>
                  <a:pt x="42493" y="12716"/>
                  <a:pt x="42909" y="11469"/>
                  <a:pt x="42839" y="10152"/>
                </a:cubicBezTo>
                <a:cubicBezTo>
                  <a:pt x="42839" y="10054"/>
                  <a:pt x="42770" y="9956"/>
                  <a:pt x="42680" y="9956"/>
                </a:cubicBezTo>
                <a:cubicBezTo>
                  <a:pt x="42643" y="9956"/>
                  <a:pt x="42603" y="9972"/>
                  <a:pt x="42562" y="10013"/>
                </a:cubicBezTo>
                <a:cubicBezTo>
                  <a:pt x="40968" y="11191"/>
                  <a:pt x="39928" y="12994"/>
                  <a:pt x="39789" y="14935"/>
                </a:cubicBezTo>
                <a:cubicBezTo>
                  <a:pt x="39789" y="15097"/>
                  <a:pt x="39884" y="15164"/>
                  <a:pt x="39991" y="15164"/>
                </a:cubicBezTo>
                <a:cubicBezTo>
                  <a:pt x="40067" y="15164"/>
                  <a:pt x="40148" y="15131"/>
                  <a:pt x="40205" y="15073"/>
                </a:cubicBezTo>
                <a:lnTo>
                  <a:pt x="40482" y="14588"/>
                </a:lnTo>
                <a:lnTo>
                  <a:pt x="40552" y="14519"/>
                </a:lnTo>
                <a:cubicBezTo>
                  <a:pt x="41176" y="13479"/>
                  <a:pt x="41661" y="12370"/>
                  <a:pt x="42285" y="11330"/>
                </a:cubicBezTo>
                <a:cubicBezTo>
                  <a:pt x="42354" y="11191"/>
                  <a:pt x="42215" y="10983"/>
                  <a:pt x="42077" y="10983"/>
                </a:cubicBezTo>
                <a:lnTo>
                  <a:pt x="42423" y="10637"/>
                </a:lnTo>
                <a:lnTo>
                  <a:pt x="42423" y="10637"/>
                </a:lnTo>
                <a:cubicBezTo>
                  <a:pt x="42285" y="12231"/>
                  <a:pt x="41522" y="13687"/>
                  <a:pt x="40413" y="14796"/>
                </a:cubicBezTo>
                <a:cubicBezTo>
                  <a:pt x="40344" y="14865"/>
                  <a:pt x="40344" y="14935"/>
                  <a:pt x="40413" y="15004"/>
                </a:cubicBezTo>
                <a:lnTo>
                  <a:pt x="39096" y="16182"/>
                </a:lnTo>
                <a:cubicBezTo>
                  <a:pt x="38264" y="16945"/>
                  <a:pt x="37363" y="17707"/>
                  <a:pt x="36531" y="18539"/>
                </a:cubicBezTo>
                <a:cubicBezTo>
                  <a:pt x="37432" y="17291"/>
                  <a:pt x="37848" y="15766"/>
                  <a:pt x="37710" y="14241"/>
                </a:cubicBezTo>
                <a:cubicBezTo>
                  <a:pt x="37710" y="14192"/>
                  <a:pt x="37640" y="14143"/>
                  <a:pt x="37551" y="14143"/>
                </a:cubicBezTo>
                <a:cubicBezTo>
                  <a:pt x="37514" y="14143"/>
                  <a:pt x="37473" y="14152"/>
                  <a:pt x="37432" y="14172"/>
                </a:cubicBezTo>
                <a:cubicBezTo>
                  <a:pt x="37294" y="14241"/>
                  <a:pt x="37155" y="14311"/>
                  <a:pt x="37017" y="14380"/>
                </a:cubicBezTo>
                <a:cubicBezTo>
                  <a:pt x="35700" y="15558"/>
                  <a:pt x="35006" y="17291"/>
                  <a:pt x="35006" y="19024"/>
                </a:cubicBezTo>
                <a:cubicBezTo>
                  <a:pt x="35006" y="19232"/>
                  <a:pt x="34937" y="19440"/>
                  <a:pt x="34868" y="19579"/>
                </a:cubicBezTo>
                <a:cubicBezTo>
                  <a:pt x="34868" y="19692"/>
                  <a:pt x="34914" y="19805"/>
                  <a:pt x="35006" y="19805"/>
                </a:cubicBezTo>
                <a:cubicBezTo>
                  <a:pt x="35027" y="19805"/>
                  <a:pt x="35050" y="19800"/>
                  <a:pt x="35076" y="19787"/>
                </a:cubicBezTo>
                <a:lnTo>
                  <a:pt x="35076" y="19787"/>
                </a:lnTo>
                <a:cubicBezTo>
                  <a:pt x="33828" y="20965"/>
                  <a:pt x="32650" y="22074"/>
                  <a:pt x="31471" y="23253"/>
                </a:cubicBezTo>
                <a:cubicBezTo>
                  <a:pt x="32442" y="21866"/>
                  <a:pt x="32857" y="20203"/>
                  <a:pt x="32650" y="18608"/>
                </a:cubicBezTo>
                <a:cubicBezTo>
                  <a:pt x="32599" y="18507"/>
                  <a:pt x="32511" y="18443"/>
                  <a:pt x="32413" y="18443"/>
                </a:cubicBezTo>
                <a:cubicBezTo>
                  <a:pt x="32377" y="18443"/>
                  <a:pt x="32340" y="18451"/>
                  <a:pt x="32303" y="18470"/>
                </a:cubicBezTo>
                <a:cubicBezTo>
                  <a:pt x="30709" y="19163"/>
                  <a:pt x="29738" y="21589"/>
                  <a:pt x="30154" y="23391"/>
                </a:cubicBezTo>
                <a:cubicBezTo>
                  <a:pt x="30085" y="23669"/>
                  <a:pt x="30085" y="24015"/>
                  <a:pt x="30015" y="24293"/>
                </a:cubicBezTo>
                <a:cubicBezTo>
                  <a:pt x="30015" y="24391"/>
                  <a:pt x="30119" y="24489"/>
                  <a:pt x="30205" y="24489"/>
                </a:cubicBezTo>
                <a:cubicBezTo>
                  <a:pt x="30219" y="24489"/>
                  <a:pt x="30233" y="24486"/>
                  <a:pt x="30245" y="24480"/>
                </a:cubicBezTo>
                <a:lnTo>
                  <a:pt x="30245" y="24480"/>
                </a:lnTo>
                <a:cubicBezTo>
                  <a:pt x="29047" y="25689"/>
                  <a:pt x="27902" y="26902"/>
                  <a:pt x="26757" y="28174"/>
                </a:cubicBezTo>
                <a:cubicBezTo>
                  <a:pt x="27520" y="27135"/>
                  <a:pt x="27589" y="24639"/>
                  <a:pt x="27520" y="23877"/>
                </a:cubicBezTo>
                <a:cubicBezTo>
                  <a:pt x="27520" y="23742"/>
                  <a:pt x="27433" y="23666"/>
                  <a:pt x="27334" y="23666"/>
                </a:cubicBezTo>
                <a:cubicBezTo>
                  <a:pt x="27280" y="23666"/>
                  <a:pt x="27222" y="23689"/>
                  <a:pt x="27173" y="23738"/>
                </a:cubicBezTo>
                <a:cubicBezTo>
                  <a:pt x="26411" y="24916"/>
                  <a:pt x="25856" y="26234"/>
                  <a:pt x="25648" y="27620"/>
                </a:cubicBezTo>
                <a:cubicBezTo>
                  <a:pt x="25371" y="28382"/>
                  <a:pt x="25232" y="29145"/>
                  <a:pt x="25163" y="29977"/>
                </a:cubicBezTo>
                <a:cubicBezTo>
                  <a:pt x="23846" y="31502"/>
                  <a:pt x="22529" y="33096"/>
                  <a:pt x="21212" y="34690"/>
                </a:cubicBezTo>
                <a:cubicBezTo>
                  <a:pt x="17746" y="39265"/>
                  <a:pt x="14557" y="43979"/>
                  <a:pt x="11715" y="48901"/>
                </a:cubicBezTo>
                <a:cubicBezTo>
                  <a:pt x="12617" y="45157"/>
                  <a:pt x="13518" y="41414"/>
                  <a:pt x="14349" y="37671"/>
                </a:cubicBezTo>
                <a:cubicBezTo>
                  <a:pt x="14488" y="37671"/>
                  <a:pt x="14557" y="37532"/>
                  <a:pt x="14488" y="37463"/>
                </a:cubicBezTo>
                <a:lnTo>
                  <a:pt x="14488" y="37324"/>
                </a:lnTo>
                <a:lnTo>
                  <a:pt x="14488" y="37186"/>
                </a:lnTo>
                <a:cubicBezTo>
                  <a:pt x="14696" y="36423"/>
                  <a:pt x="14835" y="35661"/>
                  <a:pt x="14973" y="34968"/>
                </a:cubicBezTo>
                <a:cubicBezTo>
                  <a:pt x="15129" y="35124"/>
                  <a:pt x="15328" y="35192"/>
                  <a:pt x="15555" y="35192"/>
                </a:cubicBezTo>
                <a:cubicBezTo>
                  <a:pt x="16944" y="35192"/>
                  <a:pt x="19409" y="32642"/>
                  <a:pt x="19826" y="31987"/>
                </a:cubicBezTo>
                <a:cubicBezTo>
                  <a:pt x="19895" y="31779"/>
                  <a:pt x="19756" y="31640"/>
                  <a:pt x="19618" y="31640"/>
                </a:cubicBezTo>
                <a:cubicBezTo>
                  <a:pt x="19271" y="31779"/>
                  <a:pt x="18994" y="31918"/>
                  <a:pt x="18647" y="32056"/>
                </a:cubicBezTo>
                <a:cubicBezTo>
                  <a:pt x="18647" y="31987"/>
                  <a:pt x="18578" y="31918"/>
                  <a:pt x="18509" y="31918"/>
                </a:cubicBezTo>
                <a:cubicBezTo>
                  <a:pt x="17053" y="31918"/>
                  <a:pt x="15874" y="33304"/>
                  <a:pt x="15112" y="34413"/>
                </a:cubicBezTo>
                <a:cubicBezTo>
                  <a:pt x="15251" y="33581"/>
                  <a:pt x="15459" y="32749"/>
                  <a:pt x="15597" y="31918"/>
                </a:cubicBezTo>
                <a:cubicBezTo>
                  <a:pt x="15667" y="31918"/>
                  <a:pt x="15736" y="31848"/>
                  <a:pt x="15736" y="31779"/>
                </a:cubicBezTo>
                <a:cubicBezTo>
                  <a:pt x="15736" y="31710"/>
                  <a:pt x="15736" y="31640"/>
                  <a:pt x="15667" y="31571"/>
                </a:cubicBezTo>
                <a:lnTo>
                  <a:pt x="16082" y="29491"/>
                </a:lnTo>
                <a:cubicBezTo>
                  <a:pt x="16082" y="29491"/>
                  <a:pt x="16082" y="29644"/>
                  <a:pt x="16126" y="29644"/>
                </a:cubicBezTo>
                <a:cubicBezTo>
                  <a:pt x="16133" y="29644"/>
                  <a:pt x="16142" y="29640"/>
                  <a:pt x="16152" y="29630"/>
                </a:cubicBezTo>
                <a:cubicBezTo>
                  <a:pt x="16221" y="29630"/>
                  <a:pt x="16290" y="29561"/>
                  <a:pt x="16360" y="29561"/>
                </a:cubicBezTo>
                <a:cubicBezTo>
                  <a:pt x="16388" y="29562"/>
                  <a:pt x="16417" y="29563"/>
                  <a:pt x="16445" y="29563"/>
                </a:cubicBezTo>
                <a:cubicBezTo>
                  <a:pt x="17588" y="29563"/>
                  <a:pt x="18596" y="28217"/>
                  <a:pt x="19340" y="27135"/>
                </a:cubicBezTo>
                <a:cubicBezTo>
                  <a:pt x="19479" y="27065"/>
                  <a:pt x="19548" y="27065"/>
                  <a:pt x="19687" y="27065"/>
                </a:cubicBezTo>
                <a:cubicBezTo>
                  <a:pt x="19410" y="28244"/>
                  <a:pt x="17815" y="29907"/>
                  <a:pt x="16568" y="29907"/>
                </a:cubicBezTo>
                <a:cubicBezTo>
                  <a:pt x="16429" y="29907"/>
                  <a:pt x="16429" y="30115"/>
                  <a:pt x="16568" y="30185"/>
                </a:cubicBezTo>
                <a:cubicBezTo>
                  <a:pt x="16616" y="30189"/>
                  <a:pt x="16665" y="30191"/>
                  <a:pt x="16714" y="30191"/>
                </a:cubicBezTo>
                <a:cubicBezTo>
                  <a:pt x="18206" y="30191"/>
                  <a:pt x="19902" y="28199"/>
                  <a:pt x="20103" y="26857"/>
                </a:cubicBezTo>
                <a:cubicBezTo>
                  <a:pt x="20103" y="26788"/>
                  <a:pt x="19964" y="26649"/>
                  <a:pt x="19895" y="26649"/>
                </a:cubicBezTo>
                <a:lnTo>
                  <a:pt x="19618" y="26649"/>
                </a:lnTo>
                <a:lnTo>
                  <a:pt x="19895" y="26303"/>
                </a:lnTo>
                <a:cubicBezTo>
                  <a:pt x="20008" y="26190"/>
                  <a:pt x="19890" y="26076"/>
                  <a:pt x="19768" y="26076"/>
                </a:cubicBezTo>
                <a:cubicBezTo>
                  <a:pt x="19740" y="26076"/>
                  <a:pt x="19712" y="26082"/>
                  <a:pt x="19687" y="26095"/>
                </a:cubicBezTo>
                <a:cubicBezTo>
                  <a:pt x="19063" y="26511"/>
                  <a:pt x="18439" y="26927"/>
                  <a:pt x="17954" y="27481"/>
                </a:cubicBezTo>
                <a:cubicBezTo>
                  <a:pt x="17261" y="27966"/>
                  <a:pt x="16706" y="28521"/>
                  <a:pt x="16221" y="29214"/>
                </a:cubicBezTo>
                <a:lnTo>
                  <a:pt x="16152" y="29214"/>
                </a:lnTo>
                <a:cubicBezTo>
                  <a:pt x="16117" y="29180"/>
                  <a:pt x="16100" y="29162"/>
                  <a:pt x="16082" y="29162"/>
                </a:cubicBezTo>
                <a:cubicBezTo>
                  <a:pt x="16065" y="29162"/>
                  <a:pt x="16048" y="29180"/>
                  <a:pt x="16013" y="29214"/>
                </a:cubicBezTo>
                <a:cubicBezTo>
                  <a:pt x="16568" y="26095"/>
                  <a:pt x="17122" y="22976"/>
                  <a:pt x="17607" y="19856"/>
                </a:cubicBezTo>
                <a:cubicBezTo>
                  <a:pt x="17607" y="19954"/>
                  <a:pt x="17711" y="20052"/>
                  <a:pt x="17797" y="20052"/>
                </a:cubicBezTo>
                <a:cubicBezTo>
                  <a:pt x="17832" y="20052"/>
                  <a:pt x="17864" y="20035"/>
                  <a:pt x="17885" y="19995"/>
                </a:cubicBezTo>
                <a:lnTo>
                  <a:pt x="17954" y="19926"/>
                </a:lnTo>
                <a:cubicBezTo>
                  <a:pt x="17988" y="19929"/>
                  <a:pt x="18022" y="19930"/>
                  <a:pt x="18056" y="19930"/>
                </a:cubicBezTo>
                <a:cubicBezTo>
                  <a:pt x="19552" y="19930"/>
                  <a:pt x="21150" y="16991"/>
                  <a:pt x="21489" y="15974"/>
                </a:cubicBezTo>
                <a:cubicBezTo>
                  <a:pt x="21559" y="15836"/>
                  <a:pt x="21420" y="15697"/>
                  <a:pt x="21281" y="15697"/>
                </a:cubicBezTo>
                <a:cubicBezTo>
                  <a:pt x="19687" y="16182"/>
                  <a:pt x="18301" y="17985"/>
                  <a:pt x="17746" y="19579"/>
                </a:cubicBezTo>
                <a:lnTo>
                  <a:pt x="17677" y="19579"/>
                </a:lnTo>
                <a:cubicBezTo>
                  <a:pt x="17746" y="19232"/>
                  <a:pt x="17746" y="18886"/>
                  <a:pt x="17815" y="18539"/>
                </a:cubicBezTo>
                <a:cubicBezTo>
                  <a:pt x="18093" y="17153"/>
                  <a:pt x="18370" y="15836"/>
                  <a:pt x="18647" y="14449"/>
                </a:cubicBezTo>
                <a:cubicBezTo>
                  <a:pt x="18717" y="14449"/>
                  <a:pt x="18786" y="14380"/>
                  <a:pt x="18855" y="14311"/>
                </a:cubicBezTo>
                <a:lnTo>
                  <a:pt x="18924" y="14241"/>
                </a:lnTo>
                <a:cubicBezTo>
                  <a:pt x="19826" y="14241"/>
                  <a:pt x="21073" y="11607"/>
                  <a:pt x="21351" y="11122"/>
                </a:cubicBezTo>
                <a:cubicBezTo>
                  <a:pt x="21470" y="11002"/>
                  <a:pt x="21332" y="10831"/>
                  <a:pt x="21158" y="10831"/>
                </a:cubicBezTo>
                <a:cubicBezTo>
                  <a:pt x="21130" y="10831"/>
                  <a:pt x="21102" y="10835"/>
                  <a:pt x="21073" y="10845"/>
                </a:cubicBezTo>
                <a:cubicBezTo>
                  <a:pt x="20380" y="11399"/>
                  <a:pt x="19756" y="12023"/>
                  <a:pt x="19271" y="12716"/>
                </a:cubicBezTo>
                <a:cubicBezTo>
                  <a:pt x="19202" y="12855"/>
                  <a:pt x="18994" y="13063"/>
                  <a:pt x="18855" y="13271"/>
                </a:cubicBezTo>
                <a:cubicBezTo>
                  <a:pt x="19063" y="12300"/>
                  <a:pt x="19132" y="11261"/>
                  <a:pt x="19202" y="10290"/>
                </a:cubicBezTo>
                <a:lnTo>
                  <a:pt x="19202" y="9736"/>
                </a:lnTo>
                <a:cubicBezTo>
                  <a:pt x="19271" y="9736"/>
                  <a:pt x="19271" y="9666"/>
                  <a:pt x="19340" y="9666"/>
                </a:cubicBezTo>
                <a:cubicBezTo>
                  <a:pt x="19479" y="9458"/>
                  <a:pt x="19548" y="9250"/>
                  <a:pt x="19618" y="8973"/>
                </a:cubicBezTo>
                <a:cubicBezTo>
                  <a:pt x="20657" y="8765"/>
                  <a:pt x="21212" y="6686"/>
                  <a:pt x="21281" y="5854"/>
                </a:cubicBezTo>
                <a:cubicBezTo>
                  <a:pt x="21281" y="5752"/>
                  <a:pt x="21133" y="5688"/>
                  <a:pt x="21026" y="5688"/>
                </a:cubicBezTo>
                <a:cubicBezTo>
                  <a:pt x="20987" y="5688"/>
                  <a:pt x="20953" y="5697"/>
                  <a:pt x="20935" y="5715"/>
                </a:cubicBezTo>
                <a:cubicBezTo>
                  <a:pt x="20172" y="6478"/>
                  <a:pt x="19618" y="7448"/>
                  <a:pt x="19271" y="8419"/>
                </a:cubicBezTo>
                <a:cubicBezTo>
                  <a:pt x="19340" y="6963"/>
                  <a:pt x="19410" y="5438"/>
                  <a:pt x="19548" y="3982"/>
                </a:cubicBezTo>
                <a:cubicBezTo>
                  <a:pt x="19618" y="4260"/>
                  <a:pt x="19687" y="4467"/>
                  <a:pt x="19756" y="4745"/>
                </a:cubicBezTo>
                <a:cubicBezTo>
                  <a:pt x="19822" y="4876"/>
                  <a:pt x="19949" y="4945"/>
                  <a:pt x="20065" y="4945"/>
                </a:cubicBezTo>
                <a:cubicBezTo>
                  <a:pt x="20195" y="4945"/>
                  <a:pt x="20311" y="4858"/>
                  <a:pt x="20311" y="4675"/>
                </a:cubicBezTo>
                <a:cubicBezTo>
                  <a:pt x="20242" y="4121"/>
                  <a:pt x="20103" y="3566"/>
                  <a:pt x="20034" y="2942"/>
                </a:cubicBezTo>
                <a:cubicBezTo>
                  <a:pt x="20242" y="2180"/>
                  <a:pt x="20311" y="1279"/>
                  <a:pt x="20242" y="447"/>
                </a:cubicBezTo>
                <a:cubicBezTo>
                  <a:pt x="20242" y="326"/>
                  <a:pt x="20148" y="252"/>
                  <a:pt x="20056" y="252"/>
                </a:cubicBezTo>
                <a:cubicBezTo>
                  <a:pt x="19989" y="252"/>
                  <a:pt x="19924" y="291"/>
                  <a:pt x="19895" y="378"/>
                </a:cubicBezTo>
                <a:cubicBezTo>
                  <a:pt x="19756" y="516"/>
                  <a:pt x="19687" y="655"/>
                  <a:pt x="19618" y="863"/>
                </a:cubicBezTo>
                <a:cubicBezTo>
                  <a:pt x="19596" y="858"/>
                  <a:pt x="19576" y="855"/>
                  <a:pt x="19557" y="855"/>
                </a:cubicBezTo>
                <a:cubicBezTo>
                  <a:pt x="19322" y="855"/>
                  <a:pt x="19228" y="1215"/>
                  <a:pt x="19548" y="1279"/>
                </a:cubicBezTo>
                <a:lnTo>
                  <a:pt x="19548" y="1348"/>
                </a:lnTo>
                <a:cubicBezTo>
                  <a:pt x="19410" y="1972"/>
                  <a:pt x="19410" y="2665"/>
                  <a:pt x="19479" y="3289"/>
                </a:cubicBezTo>
                <a:cubicBezTo>
                  <a:pt x="19479" y="3358"/>
                  <a:pt x="19479" y="3428"/>
                  <a:pt x="19479" y="3497"/>
                </a:cubicBezTo>
                <a:cubicBezTo>
                  <a:pt x="19202" y="5299"/>
                  <a:pt x="19063" y="7102"/>
                  <a:pt x="18924" y="8973"/>
                </a:cubicBezTo>
                <a:cubicBezTo>
                  <a:pt x="18924" y="8488"/>
                  <a:pt x="18717" y="8072"/>
                  <a:pt x="18439" y="7725"/>
                </a:cubicBezTo>
                <a:cubicBezTo>
                  <a:pt x="18439" y="7587"/>
                  <a:pt x="18370" y="7448"/>
                  <a:pt x="18370" y="7379"/>
                </a:cubicBezTo>
                <a:cubicBezTo>
                  <a:pt x="18231" y="6894"/>
                  <a:pt x="18023" y="6408"/>
                  <a:pt x="17677" y="5992"/>
                </a:cubicBezTo>
                <a:cubicBezTo>
                  <a:pt x="17656" y="5952"/>
                  <a:pt x="17624" y="5935"/>
                  <a:pt x="17587" y="5935"/>
                </a:cubicBezTo>
                <a:cubicBezTo>
                  <a:pt x="17498" y="5935"/>
                  <a:pt x="17379" y="6033"/>
                  <a:pt x="17330" y="6131"/>
                </a:cubicBezTo>
                <a:cubicBezTo>
                  <a:pt x="17330" y="7587"/>
                  <a:pt x="17815" y="9043"/>
                  <a:pt x="18647" y="10290"/>
                </a:cubicBezTo>
                <a:cubicBezTo>
                  <a:pt x="18647" y="10360"/>
                  <a:pt x="18717" y="10429"/>
                  <a:pt x="18855" y="10429"/>
                </a:cubicBezTo>
                <a:cubicBezTo>
                  <a:pt x="18717" y="11677"/>
                  <a:pt x="18439" y="12924"/>
                  <a:pt x="18231" y="14172"/>
                </a:cubicBezTo>
                <a:cubicBezTo>
                  <a:pt x="18231" y="13410"/>
                  <a:pt x="18093" y="12647"/>
                  <a:pt x="17815" y="11885"/>
                </a:cubicBezTo>
                <a:cubicBezTo>
                  <a:pt x="17773" y="11799"/>
                  <a:pt x="17703" y="11740"/>
                  <a:pt x="17624" y="11740"/>
                </a:cubicBezTo>
                <a:cubicBezTo>
                  <a:pt x="17575" y="11740"/>
                  <a:pt x="17522" y="11762"/>
                  <a:pt x="17469" y="11815"/>
                </a:cubicBezTo>
                <a:cubicBezTo>
                  <a:pt x="17330" y="11815"/>
                  <a:pt x="17192" y="11885"/>
                  <a:pt x="17192" y="12023"/>
                </a:cubicBezTo>
                <a:cubicBezTo>
                  <a:pt x="16914" y="12994"/>
                  <a:pt x="16984" y="13964"/>
                  <a:pt x="17399" y="14935"/>
                </a:cubicBezTo>
                <a:cubicBezTo>
                  <a:pt x="17399" y="15212"/>
                  <a:pt x="17469" y="15558"/>
                  <a:pt x="17538" y="15766"/>
                </a:cubicBezTo>
                <a:cubicBezTo>
                  <a:pt x="17595" y="15880"/>
                  <a:pt x="17651" y="15993"/>
                  <a:pt x="17746" y="15993"/>
                </a:cubicBezTo>
                <a:cubicBezTo>
                  <a:pt x="17767" y="15993"/>
                  <a:pt x="17790" y="15987"/>
                  <a:pt x="17815" y="15974"/>
                </a:cubicBezTo>
                <a:cubicBezTo>
                  <a:pt x="17815" y="16044"/>
                  <a:pt x="17815" y="16044"/>
                  <a:pt x="17815" y="16044"/>
                </a:cubicBezTo>
                <a:cubicBezTo>
                  <a:pt x="17746" y="16668"/>
                  <a:pt x="17607" y="17361"/>
                  <a:pt x="17469" y="17985"/>
                </a:cubicBezTo>
                <a:cubicBezTo>
                  <a:pt x="17469" y="17222"/>
                  <a:pt x="17192" y="16460"/>
                  <a:pt x="16706" y="15836"/>
                </a:cubicBezTo>
                <a:cubicBezTo>
                  <a:pt x="16656" y="15810"/>
                  <a:pt x="16596" y="15794"/>
                  <a:pt x="16540" y="15794"/>
                </a:cubicBezTo>
                <a:cubicBezTo>
                  <a:pt x="16443" y="15794"/>
                  <a:pt x="16360" y="15843"/>
                  <a:pt x="16360" y="15974"/>
                </a:cubicBezTo>
                <a:cubicBezTo>
                  <a:pt x="15944" y="17361"/>
                  <a:pt x="16429" y="19024"/>
                  <a:pt x="16845" y="20341"/>
                </a:cubicBezTo>
                <a:cubicBezTo>
                  <a:pt x="16845" y="20480"/>
                  <a:pt x="16914" y="20480"/>
                  <a:pt x="17053" y="20549"/>
                </a:cubicBezTo>
                <a:cubicBezTo>
                  <a:pt x="16845" y="21520"/>
                  <a:pt x="16706" y="22490"/>
                  <a:pt x="16498" y="23530"/>
                </a:cubicBezTo>
                <a:cubicBezTo>
                  <a:pt x="16221" y="22560"/>
                  <a:pt x="15736" y="21658"/>
                  <a:pt x="15112" y="20896"/>
                </a:cubicBezTo>
                <a:cubicBezTo>
                  <a:pt x="15055" y="20867"/>
                  <a:pt x="14997" y="20850"/>
                  <a:pt x="14940" y="20850"/>
                </a:cubicBezTo>
                <a:cubicBezTo>
                  <a:pt x="14858" y="20850"/>
                  <a:pt x="14777" y="20884"/>
                  <a:pt x="14696" y="20965"/>
                </a:cubicBezTo>
                <a:cubicBezTo>
                  <a:pt x="13864" y="22421"/>
                  <a:pt x="15112" y="24639"/>
                  <a:pt x="15944" y="25887"/>
                </a:cubicBezTo>
                <a:cubicBezTo>
                  <a:pt x="15944" y="25956"/>
                  <a:pt x="16013" y="25956"/>
                  <a:pt x="16082" y="26026"/>
                </a:cubicBezTo>
                <a:cubicBezTo>
                  <a:pt x="15944" y="26927"/>
                  <a:pt x="15736" y="27828"/>
                  <a:pt x="15597" y="28798"/>
                </a:cubicBezTo>
                <a:cubicBezTo>
                  <a:pt x="15597" y="28729"/>
                  <a:pt x="15528" y="28660"/>
                  <a:pt x="15528" y="28660"/>
                </a:cubicBezTo>
                <a:cubicBezTo>
                  <a:pt x="15459" y="28036"/>
                  <a:pt x="15181" y="27481"/>
                  <a:pt x="14835" y="26996"/>
                </a:cubicBezTo>
                <a:cubicBezTo>
                  <a:pt x="14782" y="26943"/>
                  <a:pt x="14719" y="26920"/>
                  <a:pt x="14657" y="26920"/>
                </a:cubicBezTo>
                <a:cubicBezTo>
                  <a:pt x="14557" y="26920"/>
                  <a:pt x="14462" y="26980"/>
                  <a:pt x="14419" y="27065"/>
                </a:cubicBezTo>
                <a:cubicBezTo>
                  <a:pt x="14280" y="27966"/>
                  <a:pt x="14280" y="28868"/>
                  <a:pt x="14419" y="29769"/>
                </a:cubicBezTo>
                <a:cubicBezTo>
                  <a:pt x="14488" y="30393"/>
                  <a:pt x="14765" y="31016"/>
                  <a:pt x="15043" y="31571"/>
                </a:cubicBezTo>
                <a:cubicBezTo>
                  <a:pt x="14835" y="32611"/>
                  <a:pt x="14627" y="33651"/>
                  <a:pt x="14419" y="34690"/>
                </a:cubicBezTo>
                <a:cubicBezTo>
                  <a:pt x="14072" y="33651"/>
                  <a:pt x="13587" y="32611"/>
                  <a:pt x="13032" y="31710"/>
                </a:cubicBezTo>
                <a:cubicBezTo>
                  <a:pt x="12998" y="31640"/>
                  <a:pt x="12928" y="31606"/>
                  <a:pt x="12859" y="31606"/>
                </a:cubicBezTo>
                <a:cubicBezTo>
                  <a:pt x="12790" y="31606"/>
                  <a:pt x="12720" y="31640"/>
                  <a:pt x="12686" y="31710"/>
                </a:cubicBezTo>
                <a:cubicBezTo>
                  <a:pt x="12201" y="32888"/>
                  <a:pt x="12824" y="34413"/>
                  <a:pt x="13448" y="35661"/>
                </a:cubicBezTo>
                <a:cubicBezTo>
                  <a:pt x="13587" y="36077"/>
                  <a:pt x="13726" y="36493"/>
                  <a:pt x="13934" y="36978"/>
                </a:cubicBezTo>
                <a:cubicBezTo>
                  <a:pt x="13795" y="37324"/>
                  <a:pt x="13726" y="37671"/>
                  <a:pt x="13656" y="38018"/>
                </a:cubicBezTo>
                <a:cubicBezTo>
                  <a:pt x="12617" y="42523"/>
                  <a:pt x="11438" y="46960"/>
                  <a:pt x="10260" y="51465"/>
                </a:cubicBezTo>
                <a:cubicBezTo>
                  <a:pt x="9567" y="52713"/>
                  <a:pt x="8873" y="53961"/>
                  <a:pt x="8249" y="55209"/>
                </a:cubicBezTo>
                <a:cubicBezTo>
                  <a:pt x="4714" y="62279"/>
                  <a:pt x="1456" y="69974"/>
                  <a:pt x="1" y="77737"/>
                </a:cubicBezTo>
                <a:cubicBezTo>
                  <a:pt x="1" y="77823"/>
                  <a:pt x="80" y="77882"/>
                  <a:pt x="141" y="77882"/>
                </a:cubicBezTo>
                <a:cubicBezTo>
                  <a:pt x="178" y="77882"/>
                  <a:pt x="209" y="77859"/>
                  <a:pt x="209" y="77807"/>
                </a:cubicBezTo>
                <a:cubicBezTo>
                  <a:pt x="2912" y="69904"/>
                  <a:pt x="5338" y="62071"/>
                  <a:pt x="9220" y="54654"/>
                </a:cubicBezTo>
                <a:cubicBezTo>
                  <a:pt x="9289" y="54446"/>
                  <a:pt x="9428" y="54238"/>
                  <a:pt x="9497" y="54030"/>
                </a:cubicBezTo>
                <a:lnTo>
                  <a:pt x="9497" y="54030"/>
                </a:lnTo>
                <a:cubicBezTo>
                  <a:pt x="9289" y="54723"/>
                  <a:pt x="9151" y="55486"/>
                  <a:pt x="8943" y="56179"/>
                </a:cubicBezTo>
                <a:cubicBezTo>
                  <a:pt x="7210" y="62348"/>
                  <a:pt x="4922" y="68310"/>
                  <a:pt x="3259" y="74410"/>
                </a:cubicBezTo>
                <a:cubicBezTo>
                  <a:pt x="3218" y="74531"/>
                  <a:pt x="3295" y="74605"/>
                  <a:pt x="3394" y="74605"/>
                </a:cubicBezTo>
                <a:cubicBezTo>
                  <a:pt x="3465" y="74605"/>
                  <a:pt x="3547" y="74566"/>
                  <a:pt x="3605" y="74479"/>
                </a:cubicBezTo>
                <a:cubicBezTo>
                  <a:pt x="6517" y="67131"/>
                  <a:pt x="8943" y="59576"/>
                  <a:pt x="10884" y="51881"/>
                </a:cubicBezTo>
                <a:cubicBezTo>
                  <a:pt x="12617" y="49594"/>
                  <a:pt x="14557" y="47514"/>
                  <a:pt x="16706" y="45643"/>
                </a:cubicBezTo>
                <a:cubicBezTo>
                  <a:pt x="16743" y="45661"/>
                  <a:pt x="16781" y="45670"/>
                  <a:pt x="16815" y="45670"/>
                </a:cubicBezTo>
                <a:cubicBezTo>
                  <a:pt x="16909" y="45670"/>
                  <a:pt x="16984" y="45606"/>
                  <a:pt x="16984" y="45504"/>
                </a:cubicBezTo>
                <a:lnTo>
                  <a:pt x="16984" y="45435"/>
                </a:lnTo>
                <a:lnTo>
                  <a:pt x="17122" y="45296"/>
                </a:lnTo>
                <a:cubicBezTo>
                  <a:pt x="17399" y="45157"/>
                  <a:pt x="17677" y="45019"/>
                  <a:pt x="17885" y="44880"/>
                </a:cubicBezTo>
                <a:lnTo>
                  <a:pt x="18162" y="44950"/>
                </a:lnTo>
                <a:cubicBezTo>
                  <a:pt x="18796" y="45187"/>
                  <a:pt x="19450" y="45304"/>
                  <a:pt x="20097" y="45304"/>
                </a:cubicBezTo>
                <a:cubicBezTo>
                  <a:pt x="21149" y="45304"/>
                  <a:pt x="22183" y="44996"/>
                  <a:pt x="23084" y="44395"/>
                </a:cubicBezTo>
                <a:cubicBezTo>
                  <a:pt x="23153" y="44326"/>
                  <a:pt x="23153" y="44118"/>
                  <a:pt x="23084" y="44048"/>
                </a:cubicBezTo>
                <a:cubicBezTo>
                  <a:pt x="22421" y="43697"/>
                  <a:pt x="21692" y="43522"/>
                  <a:pt x="20959" y="43522"/>
                </a:cubicBezTo>
                <a:cubicBezTo>
                  <a:pt x="20389" y="43522"/>
                  <a:pt x="19817" y="43628"/>
                  <a:pt x="19271" y="43840"/>
                </a:cubicBezTo>
                <a:cubicBezTo>
                  <a:pt x="20588" y="42939"/>
                  <a:pt x="22044" y="42107"/>
                  <a:pt x="23499" y="41414"/>
                </a:cubicBezTo>
                <a:cubicBezTo>
                  <a:pt x="23499" y="41484"/>
                  <a:pt x="23569" y="41553"/>
                  <a:pt x="23569" y="41622"/>
                </a:cubicBezTo>
                <a:cubicBezTo>
                  <a:pt x="23915" y="41761"/>
                  <a:pt x="24193" y="41900"/>
                  <a:pt x="24539" y="41969"/>
                </a:cubicBezTo>
                <a:cubicBezTo>
                  <a:pt x="25158" y="42239"/>
                  <a:pt x="25840" y="42381"/>
                  <a:pt x="26528" y="42381"/>
                </a:cubicBezTo>
                <a:cubicBezTo>
                  <a:pt x="27074" y="42381"/>
                  <a:pt x="27622" y="42292"/>
                  <a:pt x="28144" y="42107"/>
                </a:cubicBezTo>
                <a:cubicBezTo>
                  <a:pt x="28213" y="42107"/>
                  <a:pt x="28282" y="41969"/>
                  <a:pt x="28213" y="41900"/>
                </a:cubicBezTo>
                <a:cubicBezTo>
                  <a:pt x="27936" y="41692"/>
                  <a:pt x="27728" y="41553"/>
                  <a:pt x="27451" y="41414"/>
                </a:cubicBezTo>
                <a:cubicBezTo>
                  <a:pt x="27451" y="41345"/>
                  <a:pt x="27451" y="41276"/>
                  <a:pt x="27381" y="41276"/>
                </a:cubicBezTo>
                <a:cubicBezTo>
                  <a:pt x="26804" y="41009"/>
                  <a:pt x="26169" y="40885"/>
                  <a:pt x="25532" y="40885"/>
                </a:cubicBezTo>
                <a:cubicBezTo>
                  <a:pt x="25175" y="40885"/>
                  <a:pt x="24818" y="40924"/>
                  <a:pt x="24470" y="40998"/>
                </a:cubicBezTo>
                <a:cubicBezTo>
                  <a:pt x="25510" y="40513"/>
                  <a:pt x="26549" y="40097"/>
                  <a:pt x="27589" y="39681"/>
                </a:cubicBezTo>
                <a:cubicBezTo>
                  <a:pt x="27966" y="39926"/>
                  <a:pt x="28409" y="40028"/>
                  <a:pt x="28877" y="40028"/>
                </a:cubicBezTo>
                <a:cubicBezTo>
                  <a:pt x="30132" y="40028"/>
                  <a:pt x="31564" y="39298"/>
                  <a:pt x="32372" y="38642"/>
                </a:cubicBezTo>
                <a:cubicBezTo>
                  <a:pt x="32511" y="38503"/>
                  <a:pt x="32442" y="38364"/>
                  <a:pt x="32303" y="38364"/>
                </a:cubicBezTo>
                <a:cubicBezTo>
                  <a:pt x="32026" y="38295"/>
                  <a:pt x="31748" y="38226"/>
                  <a:pt x="31540" y="38226"/>
                </a:cubicBezTo>
                <a:lnTo>
                  <a:pt x="31610" y="38156"/>
                </a:lnTo>
                <a:cubicBezTo>
                  <a:pt x="31679" y="38018"/>
                  <a:pt x="31610" y="37879"/>
                  <a:pt x="31471" y="37879"/>
                </a:cubicBezTo>
                <a:cubicBezTo>
                  <a:pt x="30154" y="37879"/>
                  <a:pt x="28976" y="38226"/>
                  <a:pt x="27867" y="38919"/>
                </a:cubicBezTo>
                <a:cubicBezTo>
                  <a:pt x="27748" y="38919"/>
                  <a:pt x="27782" y="39072"/>
                  <a:pt x="27881" y="39072"/>
                </a:cubicBezTo>
                <a:cubicBezTo>
                  <a:pt x="27898" y="39072"/>
                  <a:pt x="27916" y="39067"/>
                  <a:pt x="27936" y="39057"/>
                </a:cubicBezTo>
                <a:lnTo>
                  <a:pt x="28282" y="38988"/>
                </a:lnTo>
                <a:lnTo>
                  <a:pt x="27936" y="39196"/>
                </a:lnTo>
                <a:lnTo>
                  <a:pt x="27520" y="39335"/>
                </a:lnTo>
                <a:cubicBezTo>
                  <a:pt x="27485" y="39300"/>
                  <a:pt x="27451" y="39283"/>
                  <a:pt x="27425" y="39283"/>
                </a:cubicBezTo>
                <a:cubicBezTo>
                  <a:pt x="27399" y="39283"/>
                  <a:pt x="27381" y="39300"/>
                  <a:pt x="27381" y="39335"/>
                </a:cubicBezTo>
                <a:cubicBezTo>
                  <a:pt x="26619" y="39612"/>
                  <a:pt x="25856" y="39889"/>
                  <a:pt x="25024" y="40236"/>
                </a:cubicBezTo>
                <a:cubicBezTo>
                  <a:pt x="25579" y="39751"/>
                  <a:pt x="25995" y="39196"/>
                  <a:pt x="26272" y="38572"/>
                </a:cubicBezTo>
                <a:cubicBezTo>
                  <a:pt x="26329" y="38459"/>
                  <a:pt x="26201" y="38346"/>
                  <a:pt x="26114" y="38346"/>
                </a:cubicBezTo>
                <a:cubicBezTo>
                  <a:pt x="26094" y="38346"/>
                  <a:pt x="26077" y="38352"/>
                  <a:pt x="26064" y="38364"/>
                </a:cubicBezTo>
                <a:cubicBezTo>
                  <a:pt x="24331" y="38642"/>
                  <a:pt x="23084" y="39959"/>
                  <a:pt x="21836" y="41137"/>
                </a:cubicBezTo>
                <a:cubicBezTo>
                  <a:pt x="21767" y="41206"/>
                  <a:pt x="21767" y="41345"/>
                  <a:pt x="21836" y="41414"/>
                </a:cubicBezTo>
                <a:lnTo>
                  <a:pt x="21767" y="41484"/>
                </a:lnTo>
                <a:cubicBezTo>
                  <a:pt x="21710" y="41540"/>
                  <a:pt x="21745" y="41641"/>
                  <a:pt x="21797" y="41641"/>
                </a:cubicBezTo>
                <a:cubicBezTo>
                  <a:pt x="21809" y="41641"/>
                  <a:pt x="21823" y="41635"/>
                  <a:pt x="21836" y="41622"/>
                </a:cubicBezTo>
                <a:lnTo>
                  <a:pt x="22044" y="41484"/>
                </a:lnTo>
                <a:cubicBezTo>
                  <a:pt x="22044" y="41484"/>
                  <a:pt x="22044" y="41553"/>
                  <a:pt x="22044" y="41553"/>
                </a:cubicBezTo>
                <a:cubicBezTo>
                  <a:pt x="21281" y="41969"/>
                  <a:pt x="20519" y="42454"/>
                  <a:pt x="19756" y="42870"/>
                </a:cubicBezTo>
                <a:cubicBezTo>
                  <a:pt x="20242" y="42177"/>
                  <a:pt x="20519" y="41414"/>
                  <a:pt x="20588" y="40582"/>
                </a:cubicBezTo>
                <a:cubicBezTo>
                  <a:pt x="20588" y="40526"/>
                  <a:pt x="20543" y="40425"/>
                  <a:pt x="20452" y="40425"/>
                </a:cubicBezTo>
                <a:cubicBezTo>
                  <a:pt x="20431" y="40425"/>
                  <a:pt x="20407" y="40431"/>
                  <a:pt x="20380" y="40444"/>
                </a:cubicBezTo>
                <a:cubicBezTo>
                  <a:pt x="18717" y="40929"/>
                  <a:pt x="16706" y="43078"/>
                  <a:pt x="16637" y="45019"/>
                </a:cubicBezTo>
                <a:cubicBezTo>
                  <a:pt x="14904" y="46336"/>
                  <a:pt x="13379" y="47861"/>
                  <a:pt x="11993" y="49525"/>
                </a:cubicBezTo>
                <a:cubicBezTo>
                  <a:pt x="15043" y="44187"/>
                  <a:pt x="18439" y="39127"/>
                  <a:pt x="22252" y="34274"/>
                </a:cubicBezTo>
                <a:cubicBezTo>
                  <a:pt x="23222" y="33096"/>
                  <a:pt x="24193" y="31918"/>
                  <a:pt x="25163" y="30739"/>
                </a:cubicBezTo>
                <a:cubicBezTo>
                  <a:pt x="25198" y="30774"/>
                  <a:pt x="25232" y="30791"/>
                  <a:pt x="25267" y="30791"/>
                </a:cubicBezTo>
                <a:cubicBezTo>
                  <a:pt x="25302" y="30791"/>
                  <a:pt x="25336" y="30774"/>
                  <a:pt x="25371" y="30739"/>
                </a:cubicBezTo>
                <a:lnTo>
                  <a:pt x="25440" y="30462"/>
                </a:lnTo>
                <a:cubicBezTo>
                  <a:pt x="26272" y="29491"/>
                  <a:pt x="27104" y="28521"/>
                  <a:pt x="27936" y="27620"/>
                </a:cubicBezTo>
                <a:lnTo>
                  <a:pt x="28005" y="27620"/>
                </a:lnTo>
                <a:cubicBezTo>
                  <a:pt x="27867" y="27689"/>
                  <a:pt x="27867" y="27828"/>
                  <a:pt x="28005" y="27897"/>
                </a:cubicBezTo>
                <a:cubicBezTo>
                  <a:pt x="28439" y="28114"/>
                  <a:pt x="28920" y="28206"/>
                  <a:pt x="29422" y="28206"/>
                </a:cubicBezTo>
                <a:cubicBezTo>
                  <a:pt x="31006" y="28206"/>
                  <a:pt x="32792" y="27284"/>
                  <a:pt x="33897" y="26441"/>
                </a:cubicBezTo>
                <a:cubicBezTo>
                  <a:pt x="34036" y="26303"/>
                  <a:pt x="33967" y="26095"/>
                  <a:pt x="33828" y="26026"/>
                </a:cubicBezTo>
                <a:cubicBezTo>
                  <a:pt x="33415" y="25790"/>
                  <a:pt x="32947" y="25693"/>
                  <a:pt x="32452" y="25693"/>
                </a:cubicBezTo>
                <a:cubicBezTo>
                  <a:pt x="31199" y="25693"/>
                  <a:pt x="29772" y="26311"/>
                  <a:pt x="28629" y="26857"/>
                </a:cubicBezTo>
                <a:cubicBezTo>
                  <a:pt x="29738" y="25679"/>
                  <a:pt x="30847" y="24501"/>
                  <a:pt x="32026" y="23391"/>
                </a:cubicBezTo>
                <a:cubicBezTo>
                  <a:pt x="32026" y="23391"/>
                  <a:pt x="32095" y="23461"/>
                  <a:pt x="32095" y="23461"/>
                </a:cubicBezTo>
                <a:lnTo>
                  <a:pt x="32303" y="23461"/>
                </a:lnTo>
                <a:cubicBezTo>
                  <a:pt x="32684" y="23565"/>
                  <a:pt x="33065" y="23617"/>
                  <a:pt x="33447" y="23617"/>
                </a:cubicBezTo>
                <a:cubicBezTo>
                  <a:pt x="33828" y="23617"/>
                  <a:pt x="34209" y="23565"/>
                  <a:pt x="34590" y="23461"/>
                </a:cubicBezTo>
                <a:cubicBezTo>
                  <a:pt x="35977" y="23322"/>
                  <a:pt x="37363" y="22906"/>
                  <a:pt x="38611" y="22213"/>
                </a:cubicBezTo>
                <a:cubicBezTo>
                  <a:pt x="38680" y="22144"/>
                  <a:pt x="38750" y="21936"/>
                  <a:pt x="38611" y="21866"/>
                </a:cubicBezTo>
                <a:cubicBezTo>
                  <a:pt x="38080" y="21437"/>
                  <a:pt x="37464" y="21267"/>
                  <a:pt x="36818" y="21267"/>
                </a:cubicBezTo>
                <a:cubicBezTo>
                  <a:pt x="35271" y="21267"/>
                  <a:pt x="33546" y="22242"/>
                  <a:pt x="32372" y="22976"/>
                </a:cubicBezTo>
                <a:cubicBezTo>
                  <a:pt x="33828" y="21520"/>
                  <a:pt x="35353" y="20064"/>
                  <a:pt x="36878" y="18678"/>
                </a:cubicBezTo>
                <a:cubicBezTo>
                  <a:pt x="37182" y="18779"/>
                  <a:pt x="37487" y="18844"/>
                  <a:pt x="37819" y="18844"/>
                </a:cubicBezTo>
                <a:cubicBezTo>
                  <a:pt x="37940" y="18844"/>
                  <a:pt x="38065" y="18835"/>
                  <a:pt x="38195" y="18816"/>
                </a:cubicBezTo>
                <a:cubicBezTo>
                  <a:pt x="38302" y="18828"/>
                  <a:pt x="38409" y="18834"/>
                  <a:pt x="38516" y="18834"/>
                </a:cubicBezTo>
                <a:cubicBezTo>
                  <a:pt x="39031" y="18834"/>
                  <a:pt x="39538" y="18700"/>
                  <a:pt x="39997" y="18470"/>
                </a:cubicBezTo>
                <a:cubicBezTo>
                  <a:pt x="40829" y="18262"/>
                  <a:pt x="41592" y="17915"/>
                  <a:pt x="42354" y="17499"/>
                </a:cubicBezTo>
                <a:cubicBezTo>
                  <a:pt x="42493" y="17430"/>
                  <a:pt x="42493" y="17153"/>
                  <a:pt x="42354" y="17083"/>
                </a:cubicBezTo>
                <a:cubicBezTo>
                  <a:pt x="41924" y="16859"/>
                  <a:pt x="41478" y="16766"/>
                  <a:pt x="41029" y="16766"/>
                </a:cubicBezTo>
                <a:cubicBezTo>
                  <a:pt x="39817" y="16766"/>
                  <a:pt x="38583" y="17447"/>
                  <a:pt x="37571" y="18054"/>
                </a:cubicBezTo>
                <a:cubicBezTo>
                  <a:pt x="38957" y="16806"/>
                  <a:pt x="40344" y="15558"/>
                  <a:pt x="41730" y="14311"/>
                </a:cubicBezTo>
                <a:cubicBezTo>
                  <a:pt x="41730" y="14311"/>
                  <a:pt x="41730" y="14311"/>
                  <a:pt x="41730" y="14380"/>
                </a:cubicBezTo>
                <a:cubicBezTo>
                  <a:pt x="42057" y="14670"/>
                  <a:pt x="42516" y="14771"/>
                  <a:pt x="42979" y="14771"/>
                </a:cubicBezTo>
                <a:cubicBezTo>
                  <a:pt x="43401" y="14771"/>
                  <a:pt x="43826" y="14687"/>
                  <a:pt x="44156" y="14588"/>
                </a:cubicBezTo>
                <a:cubicBezTo>
                  <a:pt x="45127" y="14449"/>
                  <a:pt x="45959" y="13964"/>
                  <a:pt x="46652" y="13340"/>
                </a:cubicBezTo>
                <a:cubicBezTo>
                  <a:pt x="46652" y="13202"/>
                  <a:pt x="46652" y="13132"/>
                  <a:pt x="46582" y="13132"/>
                </a:cubicBezTo>
                <a:cubicBezTo>
                  <a:pt x="46239" y="12970"/>
                  <a:pt x="45858" y="12901"/>
                  <a:pt x="45463" y="12901"/>
                </a:cubicBezTo>
                <a:cubicBezTo>
                  <a:pt x="44341" y="12901"/>
                  <a:pt x="43105" y="13452"/>
                  <a:pt x="42285" y="13964"/>
                </a:cubicBezTo>
                <a:cubicBezTo>
                  <a:pt x="42273" y="13968"/>
                  <a:pt x="42262" y="13972"/>
                  <a:pt x="42252" y="13977"/>
                </a:cubicBezTo>
                <a:lnTo>
                  <a:pt x="42252" y="13977"/>
                </a:lnTo>
                <a:cubicBezTo>
                  <a:pt x="43475" y="12946"/>
                  <a:pt x="44751" y="11861"/>
                  <a:pt x="46028" y="10775"/>
                </a:cubicBezTo>
                <a:cubicBezTo>
                  <a:pt x="46569" y="10940"/>
                  <a:pt x="47117" y="11017"/>
                  <a:pt x="47660" y="11017"/>
                </a:cubicBezTo>
                <a:cubicBezTo>
                  <a:pt x="48719" y="11017"/>
                  <a:pt x="49756" y="10725"/>
                  <a:pt x="50672" y="10221"/>
                </a:cubicBezTo>
                <a:cubicBezTo>
                  <a:pt x="50880" y="10082"/>
                  <a:pt x="50880" y="9874"/>
                  <a:pt x="50672" y="9805"/>
                </a:cubicBezTo>
                <a:cubicBezTo>
                  <a:pt x="50158" y="9612"/>
                  <a:pt x="49613" y="9509"/>
                  <a:pt x="49066" y="9509"/>
                </a:cubicBezTo>
                <a:cubicBezTo>
                  <a:pt x="48435" y="9509"/>
                  <a:pt x="47801" y="9646"/>
                  <a:pt x="47206" y="9944"/>
                </a:cubicBezTo>
                <a:lnTo>
                  <a:pt x="47068" y="9944"/>
                </a:lnTo>
                <a:lnTo>
                  <a:pt x="49494" y="7933"/>
                </a:lnTo>
                <a:cubicBezTo>
                  <a:pt x="49736" y="7968"/>
                  <a:pt x="49979" y="7985"/>
                  <a:pt x="50222" y="7985"/>
                </a:cubicBezTo>
                <a:cubicBezTo>
                  <a:pt x="50464" y="7985"/>
                  <a:pt x="50707" y="7968"/>
                  <a:pt x="50950" y="7933"/>
                </a:cubicBezTo>
                <a:cubicBezTo>
                  <a:pt x="51781" y="7725"/>
                  <a:pt x="52544" y="7448"/>
                  <a:pt x="53306" y="7032"/>
                </a:cubicBezTo>
                <a:cubicBezTo>
                  <a:pt x="53445" y="6963"/>
                  <a:pt x="53445" y="6755"/>
                  <a:pt x="53306" y="6686"/>
                </a:cubicBezTo>
                <a:cubicBezTo>
                  <a:pt x="52929" y="6518"/>
                  <a:pt x="52525" y="6426"/>
                  <a:pt x="52128" y="6426"/>
                </a:cubicBezTo>
                <a:cubicBezTo>
                  <a:pt x="51868" y="6426"/>
                  <a:pt x="51612" y="6465"/>
                  <a:pt x="51365" y="6547"/>
                </a:cubicBezTo>
                <a:lnTo>
                  <a:pt x="52821" y="5438"/>
                </a:lnTo>
                <a:lnTo>
                  <a:pt x="53098" y="5299"/>
                </a:lnTo>
                <a:cubicBezTo>
                  <a:pt x="53370" y="5345"/>
                  <a:pt x="53642" y="5367"/>
                  <a:pt x="53910" y="5367"/>
                </a:cubicBezTo>
                <a:cubicBezTo>
                  <a:pt x="54876" y="5367"/>
                  <a:pt x="55805" y="5079"/>
                  <a:pt x="56564" y="4537"/>
                </a:cubicBezTo>
                <a:cubicBezTo>
                  <a:pt x="56703" y="4467"/>
                  <a:pt x="56703" y="4260"/>
                  <a:pt x="56564" y="4260"/>
                </a:cubicBezTo>
                <a:cubicBezTo>
                  <a:pt x="56206" y="3991"/>
                  <a:pt x="55790" y="3838"/>
                  <a:pt x="55373" y="3838"/>
                </a:cubicBezTo>
                <a:cubicBezTo>
                  <a:pt x="55143" y="3838"/>
                  <a:pt x="54914" y="3884"/>
                  <a:pt x="54693" y="3982"/>
                </a:cubicBezTo>
                <a:lnTo>
                  <a:pt x="56911" y="2319"/>
                </a:lnTo>
                <a:cubicBezTo>
                  <a:pt x="57004" y="2372"/>
                  <a:pt x="57106" y="2394"/>
                  <a:pt x="57214" y="2394"/>
                </a:cubicBezTo>
                <a:cubicBezTo>
                  <a:pt x="57672" y="2394"/>
                  <a:pt x="58225" y="1988"/>
                  <a:pt x="58505" y="1764"/>
                </a:cubicBezTo>
                <a:cubicBezTo>
                  <a:pt x="59129" y="1417"/>
                  <a:pt x="59614" y="932"/>
                  <a:pt x="59961" y="308"/>
                </a:cubicBezTo>
                <a:cubicBezTo>
                  <a:pt x="60030" y="239"/>
                  <a:pt x="59961" y="170"/>
                  <a:pt x="59892" y="100"/>
                </a:cubicBezTo>
                <a:cubicBezTo>
                  <a:pt x="59715" y="32"/>
                  <a:pt x="59534" y="1"/>
                  <a:pt x="593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929886" y="1999350"/>
            <a:ext cx="71793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Obrigada pela atenção!</a:t>
            </a:r>
            <a:endParaRPr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00" y="282154"/>
            <a:ext cx="2061301" cy="13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100" y="411829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2114800" y="13058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</a:t>
            </a:r>
            <a:endParaRPr dirty="0"/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 idx="2"/>
          </p:nvPr>
        </p:nvSpPr>
        <p:spPr>
          <a:xfrm>
            <a:off x="230155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 idx="3"/>
          </p:nvPr>
        </p:nvSpPr>
        <p:spPr>
          <a:xfrm>
            <a:off x="4823600" y="149347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Etapa de implementação</a:t>
            </a:r>
            <a:endParaRPr dirty="0"/>
          </a:p>
        </p:txBody>
      </p:sp>
      <p:sp>
        <p:nvSpPr>
          <p:cNvPr id="282" name="Google Shape;282;p36"/>
          <p:cNvSpPr txBox="1">
            <a:spLocks noGrp="1"/>
          </p:cNvSpPr>
          <p:nvPr>
            <p:ph type="title" idx="4"/>
          </p:nvPr>
        </p:nvSpPr>
        <p:spPr>
          <a:xfrm>
            <a:off x="4972700" y="4118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00" y="2625304"/>
            <a:ext cx="2061301" cy="1381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275" y="2625304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 txBox="1">
            <a:spLocks noGrp="1"/>
          </p:cNvSpPr>
          <p:nvPr>
            <p:ph type="title" idx="5"/>
          </p:nvPr>
        </p:nvSpPr>
        <p:spPr>
          <a:xfrm>
            <a:off x="2093101" y="3679166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Scrum </a:t>
            </a:r>
            <a:r>
              <a:rPr lang="pt-BR" dirty="0" err="1"/>
              <a:t>vs</a:t>
            </a:r>
            <a:r>
              <a:rPr lang="pt-BR" dirty="0"/>
              <a:t> Cascata</a:t>
            </a:r>
            <a:endParaRPr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6"/>
          </p:nvPr>
        </p:nvSpPr>
        <p:spPr>
          <a:xfrm>
            <a:off x="230155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title" idx="7"/>
          </p:nvPr>
        </p:nvSpPr>
        <p:spPr>
          <a:xfrm>
            <a:off x="4785950" y="3574925"/>
            <a:ext cx="2136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Fontes</a:t>
            </a:r>
            <a:endParaRPr dirty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title" idx="8"/>
          </p:nvPr>
        </p:nvSpPr>
        <p:spPr>
          <a:xfrm>
            <a:off x="4972700" y="2680925"/>
            <a:ext cx="1763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 idx="2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100" y="1062929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3982300" y="1187125"/>
            <a:ext cx="825752" cy="1257740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789876" y="361962"/>
            <a:ext cx="3615069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O que é Scrum:</a:t>
            </a:r>
            <a:endParaRPr sz="3200" dirty="0"/>
          </a:p>
        </p:txBody>
      </p:sp>
      <p:sp>
        <p:nvSpPr>
          <p:cNvPr id="307" name="Google Shape;307;p38"/>
          <p:cNvSpPr txBox="1">
            <a:spLocks noGrp="1"/>
          </p:cNvSpPr>
          <p:nvPr>
            <p:ph type="subTitle" idx="1"/>
          </p:nvPr>
        </p:nvSpPr>
        <p:spPr>
          <a:xfrm>
            <a:off x="1115572" y="1354200"/>
            <a:ext cx="5170927" cy="79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b="1" dirty="0">
                <a:solidFill>
                  <a:schemeClr val="dk2"/>
                </a:solidFill>
              </a:rPr>
              <a:t>É um conjunto de boas práticas empregado no gerenciamento de projetos complexos, em que não se conhece todas as etapas ou necessidades.</a:t>
            </a:r>
            <a:endParaRPr sz="1400" b="1" dirty="0">
              <a:solidFill>
                <a:schemeClr val="dk2"/>
              </a:solidFill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86636" flipH="1">
            <a:off x="5394317" y="1670336"/>
            <a:ext cx="5314218" cy="322033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/>
          <p:nvPr/>
        </p:nvSpPr>
        <p:spPr>
          <a:xfrm>
            <a:off x="7220650" y="1354200"/>
            <a:ext cx="1661559" cy="3852617"/>
          </a:xfrm>
          <a:custGeom>
            <a:avLst/>
            <a:gdLst/>
            <a:ahLst/>
            <a:cxnLst/>
            <a:rect l="l" t="t" r="r" b="b"/>
            <a:pathLst>
              <a:path w="38958" h="90331" extrusionOk="0">
                <a:moveTo>
                  <a:pt x="36629" y="1550"/>
                </a:moveTo>
                <a:cubicBezTo>
                  <a:pt x="36579" y="1678"/>
                  <a:pt x="36523" y="1801"/>
                  <a:pt x="36467" y="1915"/>
                </a:cubicBezTo>
                <a:lnTo>
                  <a:pt x="36467" y="1915"/>
                </a:lnTo>
                <a:cubicBezTo>
                  <a:pt x="36530" y="1795"/>
                  <a:pt x="36585" y="1673"/>
                  <a:pt x="36629" y="1550"/>
                </a:cubicBezTo>
                <a:close/>
                <a:moveTo>
                  <a:pt x="38472" y="1828"/>
                </a:moveTo>
                <a:cubicBezTo>
                  <a:pt x="38750" y="1828"/>
                  <a:pt x="38957" y="2036"/>
                  <a:pt x="38750" y="2244"/>
                </a:cubicBezTo>
                <a:cubicBezTo>
                  <a:pt x="38334" y="2660"/>
                  <a:pt x="37710" y="2938"/>
                  <a:pt x="37086" y="3076"/>
                </a:cubicBezTo>
                <a:cubicBezTo>
                  <a:pt x="37294" y="2938"/>
                  <a:pt x="37432" y="2799"/>
                  <a:pt x="37502" y="2591"/>
                </a:cubicBezTo>
                <a:cubicBezTo>
                  <a:pt x="37502" y="2522"/>
                  <a:pt x="37432" y="2522"/>
                  <a:pt x="37432" y="2522"/>
                </a:cubicBezTo>
                <a:lnTo>
                  <a:pt x="36809" y="2868"/>
                </a:lnTo>
                <a:cubicBezTo>
                  <a:pt x="37017" y="2660"/>
                  <a:pt x="37294" y="2452"/>
                  <a:pt x="37571" y="2314"/>
                </a:cubicBezTo>
                <a:lnTo>
                  <a:pt x="37571" y="2244"/>
                </a:lnTo>
                <a:cubicBezTo>
                  <a:pt x="37779" y="2036"/>
                  <a:pt x="38126" y="1898"/>
                  <a:pt x="38472" y="1828"/>
                </a:cubicBezTo>
                <a:close/>
                <a:moveTo>
                  <a:pt x="36508" y="5014"/>
                </a:moveTo>
                <a:cubicBezTo>
                  <a:pt x="36797" y="5014"/>
                  <a:pt x="37095" y="5091"/>
                  <a:pt x="37363" y="5225"/>
                </a:cubicBezTo>
                <a:cubicBezTo>
                  <a:pt x="37571" y="5294"/>
                  <a:pt x="37848" y="5502"/>
                  <a:pt x="37640" y="5780"/>
                </a:cubicBezTo>
                <a:cubicBezTo>
                  <a:pt x="37225" y="6057"/>
                  <a:pt x="36670" y="6196"/>
                  <a:pt x="36115" y="6196"/>
                </a:cubicBezTo>
                <a:cubicBezTo>
                  <a:pt x="35838" y="6196"/>
                  <a:pt x="35561" y="6196"/>
                  <a:pt x="35353" y="6126"/>
                </a:cubicBezTo>
                <a:lnTo>
                  <a:pt x="35561" y="5918"/>
                </a:lnTo>
                <a:cubicBezTo>
                  <a:pt x="35684" y="5857"/>
                  <a:pt x="35588" y="5630"/>
                  <a:pt x="35419" y="5630"/>
                </a:cubicBezTo>
                <a:cubicBezTo>
                  <a:pt x="35398" y="5630"/>
                  <a:pt x="35376" y="5633"/>
                  <a:pt x="35353" y="5641"/>
                </a:cubicBezTo>
                <a:cubicBezTo>
                  <a:pt x="35076" y="5780"/>
                  <a:pt x="34729" y="5849"/>
                  <a:pt x="34382" y="5988"/>
                </a:cubicBezTo>
                <a:lnTo>
                  <a:pt x="34452" y="5849"/>
                </a:lnTo>
                <a:cubicBezTo>
                  <a:pt x="34937" y="5502"/>
                  <a:pt x="35492" y="5225"/>
                  <a:pt x="36046" y="5086"/>
                </a:cubicBezTo>
                <a:cubicBezTo>
                  <a:pt x="36193" y="5037"/>
                  <a:pt x="36349" y="5014"/>
                  <a:pt x="36508" y="5014"/>
                </a:cubicBezTo>
                <a:close/>
                <a:moveTo>
                  <a:pt x="33183" y="2721"/>
                </a:moveTo>
                <a:cubicBezTo>
                  <a:pt x="33296" y="2721"/>
                  <a:pt x="33403" y="2820"/>
                  <a:pt x="33481" y="3076"/>
                </a:cubicBezTo>
                <a:cubicBezTo>
                  <a:pt x="33551" y="3423"/>
                  <a:pt x="33551" y="3839"/>
                  <a:pt x="33551" y="4255"/>
                </a:cubicBezTo>
                <a:cubicBezTo>
                  <a:pt x="33551" y="4948"/>
                  <a:pt x="33412" y="5641"/>
                  <a:pt x="33204" y="6265"/>
                </a:cubicBezTo>
                <a:cubicBezTo>
                  <a:pt x="33204" y="5988"/>
                  <a:pt x="33135" y="5641"/>
                  <a:pt x="33135" y="5364"/>
                </a:cubicBezTo>
                <a:cubicBezTo>
                  <a:pt x="33135" y="5294"/>
                  <a:pt x="33083" y="5260"/>
                  <a:pt x="33031" y="5260"/>
                </a:cubicBezTo>
                <a:cubicBezTo>
                  <a:pt x="32979" y="5260"/>
                  <a:pt x="32927" y="5294"/>
                  <a:pt x="32927" y="5364"/>
                </a:cubicBezTo>
                <a:lnTo>
                  <a:pt x="32927" y="5918"/>
                </a:lnTo>
                <a:cubicBezTo>
                  <a:pt x="32719" y="5156"/>
                  <a:pt x="32580" y="4463"/>
                  <a:pt x="32580" y="3700"/>
                </a:cubicBezTo>
                <a:cubicBezTo>
                  <a:pt x="32580" y="3353"/>
                  <a:pt x="32900" y="2721"/>
                  <a:pt x="33183" y="2721"/>
                </a:cubicBezTo>
                <a:close/>
                <a:moveTo>
                  <a:pt x="30560" y="4206"/>
                </a:moveTo>
                <a:cubicBezTo>
                  <a:pt x="31029" y="4206"/>
                  <a:pt x="31263" y="6212"/>
                  <a:pt x="31263" y="6403"/>
                </a:cubicBezTo>
                <a:cubicBezTo>
                  <a:pt x="31402" y="7235"/>
                  <a:pt x="31402" y="8067"/>
                  <a:pt x="31263" y="8899"/>
                </a:cubicBezTo>
                <a:lnTo>
                  <a:pt x="31263" y="8830"/>
                </a:lnTo>
                <a:cubicBezTo>
                  <a:pt x="31263" y="8691"/>
                  <a:pt x="31194" y="8552"/>
                  <a:pt x="31194" y="8344"/>
                </a:cubicBezTo>
                <a:cubicBezTo>
                  <a:pt x="31125" y="7998"/>
                  <a:pt x="31055" y="7651"/>
                  <a:pt x="30917" y="7374"/>
                </a:cubicBezTo>
                <a:cubicBezTo>
                  <a:pt x="30917" y="7305"/>
                  <a:pt x="30865" y="7270"/>
                  <a:pt x="30813" y="7270"/>
                </a:cubicBezTo>
                <a:cubicBezTo>
                  <a:pt x="30761" y="7270"/>
                  <a:pt x="30709" y="7305"/>
                  <a:pt x="30709" y="7374"/>
                </a:cubicBezTo>
                <a:cubicBezTo>
                  <a:pt x="30709" y="7582"/>
                  <a:pt x="30709" y="7859"/>
                  <a:pt x="30778" y="8067"/>
                </a:cubicBezTo>
                <a:cubicBezTo>
                  <a:pt x="30778" y="8136"/>
                  <a:pt x="30778" y="8206"/>
                  <a:pt x="30778" y="8275"/>
                </a:cubicBezTo>
                <a:cubicBezTo>
                  <a:pt x="30778" y="8457"/>
                  <a:pt x="30831" y="8586"/>
                  <a:pt x="30891" y="8708"/>
                </a:cubicBezTo>
                <a:lnTo>
                  <a:pt x="30891" y="8708"/>
                </a:lnTo>
                <a:cubicBezTo>
                  <a:pt x="30626" y="8171"/>
                  <a:pt x="30427" y="7634"/>
                  <a:pt x="30293" y="7097"/>
                </a:cubicBezTo>
                <a:cubicBezTo>
                  <a:pt x="30085" y="6334"/>
                  <a:pt x="29600" y="4878"/>
                  <a:pt x="30431" y="4255"/>
                </a:cubicBezTo>
                <a:cubicBezTo>
                  <a:pt x="30476" y="4221"/>
                  <a:pt x="30519" y="4206"/>
                  <a:pt x="30560" y="4206"/>
                </a:cubicBezTo>
                <a:close/>
                <a:moveTo>
                  <a:pt x="35178" y="7835"/>
                </a:moveTo>
                <a:cubicBezTo>
                  <a:pt x="35519" y="7835"/>
                  <a:pt x="35857" y="7903"/>
                  <a:pt x="36185" y="8067"/>
                </a:cubicBezTo>
                <a:lnTo>
                  <a:pt x="36185" y="7998"/>
                </a:lnTo>
                <a:lnTo>
                  <a:pt x="36185" y="7998"/>
                </a:lnTo>
                <a:cubicBezTo>
                  <a:pt x="37502" y="8691"/>
                  <a:pt x="35145" y="9176"/>
                  <a:pt x="34660" y="9246"/>
                </a:cubicBezTo>
                <a:cubicBezTo>
                  <a:pt x="34244" y="9246"/>
                  <a:pt x="33828" y="9246"/>
                  <a:pt x="33412" y="9176"/>
                </a:cubicBezTo>
                <a:cubicBezTo>
                  <a:pt x="33620" y="9038"/>
                  <a:pt x="33551" y="8830"/>
                  <a:pt x="33343" y="8830"/>
                </a:cubicBezTo>
                <a:lnTo>
                  <a:pt x="32372" y="8830"/>
                </a:lnTo>
                <a:cubicBezTo>
                  <a:pt x="33241" y="8370"/>
                  <a:pt x="34222" y="7835"/>
                  <a:pt x="35178" y="7835"/>
                </a:cubicBezTo>
                <a:close/>
                <a:moveTo>
                  <a:pt x="28072" y="6955"/>
                </a:moveTo>
                <a:cubicBezTo>
                  <a:pt x="28095" y="6955"/>
                  <a:pt x="28119" y="6956"/>
                  <a:pt x="28144" y="6958"/>
                </a:cubicBezTo>
                <a:cubicBezTo>
                  <a:pt x="29184" y="7097"/>
                  <a:pt x="29184" y="9246"/>
                  <a:pt x="29184" y="9939"/>
                </a:cubicBezTo>
                <a:cubicBezTo>
                  <a:pt x="29253" y="10771"/>
                  <a:pt x="29114" y="11533"/>
                  <a:pt x="28976" y="12296"/>
                </a:cubicBezTo>
                <a:cubicBezTo>
                  <a:pt x="28976" y="11880"/>
                  <a:pt x="28906" y="11533"/>
                  <a:pt x="28698" y="11186"/>
                </a:cubicBezTo>
                <a:cubicBezTo>
                  <a:pt x="28698" y="11117"/>
                  <a:pt x="28629" y="11117"/>
                  <a:pt x="28560" y="11117"/>
                </a:cubicBezTo>
                <a:cubicBezTo>
                  <a:pt x="28560" y="11082"/>
                  <a:pt x="28525" y="11065"/>
                  <a:pt x="28482" y="11065"/>
                </a:cubicBezTo>
                <a:cubicBezTo>
                  <a:pt x="28438" y="11065"/>
                  <a:pt x="28386" y="11082"/>
                  <a:pt x="28352" y="11117"/>
                </a:cubicBezTo>
                <a:cubicBezTo>
                  <a:pt x="28352" y="11325"/>
                  <a:pt x="28352" y="11533"/>
                  <a:pt x="28421" y="11741"/>
                </a:cubicBezTo>
                <a:lnTo>
                  <a:pt x="28421" y="11880"/>
                </a:lnTo>
                <a:cubicBezTo>
                  <a:pt x="28421" y="12088"/>
                  <a:pt x="28490" y="12296"/>
                  <a:pt x="28560" y="12504"/>
                </a:cubicBezTo>
                <a:cubicBezTo>
                  <a:pt x="27468" y="11275"/>
                  <a:pt x="26577" y="6955"/>
                  <a:pt x="28072" y="6955"/>
                </a:cubicBezTo>
                <a:close/>
                <a:moveTo>
                  <a:pt x="33296" y="10976"/>
                </a:moveTo>
                <a:cubicBezTo>
                  <a:pt x="33519" y="10976"/>
                  <a:pt x="33743" y="10999"/>
                  <a:pt x="33967" y="11048"/>
                </a:cubicBezTo>
                <a:cubicBezTo>
                  <a:pt x="34937" y="11256"/>
                  <a:pt x="34452" y="12018"/>
                  <a:pt x="33967" y="12434"/>
                </a:cubicBezTo>
                <a:cubicBezTo>
                  <a:pt x="33481" y="12642"/>
                  <a:pt x="33065" y="12850"/>
                  <a:pt x="32580" y="12919"/>
                </a:cubicBezTo>
                <a:cubicBezTo>
                  <a:pt x="31748" y="13197"/>
                  <a:pt x="30847" y="13266"/>
                  <a:pt x="30015" y="13335"/>
                </a:cubicBezTo>
                <a:cubicBezTo>
                  <a:pt x="30223" y="13127"/>
                  <a:pt x="30431" y="12989"/>
                  <a:pt x="30570" y="12781"/>
                </a:cubicBezTo>
                <a:cubicBezTo>
                  <a:pt x="30627" y="12668"/>
                  <a:pt x="30545" y="12554"/>
                  <a:pt x="30437" y="12554"/>
                </a:cubicBezTo>
                <a:cubicBezTo>
                  <a:pt x="30413" y="12554"/>
                  <a:pt x="30387" y="12560"/>
                  <a:pt x="30362" y="12573"/>
                </a:cubicBezTo>
                <a:cubicBezTo>
                  <a:pt x="30085" y="12781"/>
                  <a:pt x="29738" y="12919"/>
                  <a:pt x="29461" y="13058"/>
                </a:cubicBezTo>
                <a:lnTo>
                  <a:pt x="29600" y="12781"/>
                </a:lnTo>
                <a:cubicBezTo>
                  <a:pt x="30612" y="11827"/>
                  <a:pt x="31933" y="10976"/>
                  <a:pt x="33296" y="10976"/>
                </a:cubicBezTo>
                <a:close/>
                <a:moveTo>
                  <a:pt x="24686" y="10883"/>
                </a:moveTo>
                <a:cubicBezTo>
                  <a:pt x="24921" y="10883"/>
                  <a:pt x="25192" y="11021"/>
                  <a:pt x="25440" y="11325"/>
                </a:cubicBezTo>
                <a:cubicBezTo>
                  <a:pt x="25718" y="11741"/>
                  <a:pt x="25926" y="12157"/>
                  <a:pt x="26064" y="12711"/>
                </a:cubicBezTo>
                <a:cubicBezTo>
                  <a:pt x="26619" y="14098"/>
                  <a:pt x="26342" y="15484"/>
                  <a:pt x="26272" y="16871"/>
                </a:cubicBezTo>
                <a:cubicBezTo>
                  <a:pt x="26252" y="16891"/>
                  <a:pt x="26238" y="16899"/>
                  <a:pt x="26227" y="16899"/>
                </a:cubicBezTo>
                <a:cubicBezTo>
                  <a:pt x="26203" y="16899"/>
                  <a:pt x="26203" y="16850"/>
                  <a:pt x="26203" y="16801"/>
                </a:cubicBezTo>
                <a:cubicBezTo>
                  <a:pt x="26203" y="16801"/>
                  <a:pt x="26203" y="16732"/>
                  <a:pt x="26203" y="16732"/>
                </a:cubicBezTo>
                <a:cubicBezTo>
                  <a:pt x="26203" y="16732"/>
                  <a:pt x="26203" y="16663"/>
                  <a:pt x="26134" y="16663"/>
                </a:cubicBezTo>
                <a:cubicBezTo>
                  <a:pt x="26064" y="16524"/>
                  <a:pt x="25995" y="16385"/>
                  <a:pt x="25926" y="16247"/>
                </a:cubicBezTo>
                <a:cubicBezTo>
                  <a:pt x="25787" y="15900"/>
                  <a:pt x="25648" y="15554"/>
                  <a:pt x="25510" y="15207"/>
                </a:cubicBezTo>
                <a:cubicBezTo>
                  <a:pt x="25481" y="15120"/>
                  <a:pt x="25427" y="15081"/>
                  <a:pt x="25380" y="15081"/>
                </a:cubicBezTo>
                <a:cubicBezTo>
                  <a:pt x="25315" y="15081"/>
                  <a:pt x="25261" y="15155"/>
                  <a:pt x="25302" y="15276"/>
                </a:cubicBezTo>
                <a:cubicBezTo>
                  <a:pt x="25371" y="15554"/>
                  <a:pt x="25440" y="15831"/>
                  <a:pt x="25510" y="16108"/>
                </a:cubicBezTo>
                <a:cubicBezTo>
                  <a:pt x="25510" y="16177"/>
                  <a:pt x="25510" y="16247"/>
                  <a:pt x="25510" y="16316"/>
                </a:cubicBezTo>
                <a:cubicBezTo>
                  <a:pt x="25579" y="16455"/>
                  <a:pt x="25648" y="16593"/>
                  <a:pt x="25718" y="16732"/>
                </a:cubicBezTo>
                <a:lnTo>
                  <a:pt x="25787" y="16940"/>
                </a:lnTo>
                <a:cubicBezTo>
                  <a:pt x="24609" y="15761"/>
                  <a:pt x="23985" y="13335"/>
                  <a:pt x="24054" y="11741"/>
                </a:cubicBezTo>
                <a:cubicBezTo>
                  <a:pt x="24054" y="11199"/>
                  <a:pt x="24330" y="10883"/>
                  <a:pt x="24686" y="10883"/>
                </a:cubicBezTo>
                <a:close/>
                <a:moveTo>
                  <a:pt x="30879" y="14990"/>
                </a:moveTo>
                <a:cubicBezTo>
                  <a:pt x="30983" y="14990"/>
                  <a:pt x="31088" y="14993"/>
                  <a:pt x="31194" y="14999"/>
                </a:cubicBezTo>
                <a:cubicBezTo>
                  <a:pt x="31610" y="14999"/>
                  <a:pt x="32719" y="15138"/>
                  <a:pt x="32234" y="15761"/>
                </a:cubicBezTo>
                <a:cubicBezTo>
                  <a:pt x="31748" y="16177"/>
                  <a:pt x="31194" y="16455"/>
                  <a:pt x="30639" y="16593"/>
                </a:cubicBezTo>
                <a:cubicBezTo>
                  <a:pt x="29738" y="16940"/>
                  <a:pt x="28837" y="17079"/>
                  <a:pt x="27936" y="17217"/>
                </a:cubicBezTo>
                <a:cubicBezTo>
                  <a:pt x="28144" y="17079"/>
                  <a:pt x="28352" y="16871"/>
                  <a:pt x="28490" y="16663"/>
                </a:cubicBezTo>
                <a:cubicBezTo>
                  <a:pt x="28490" y="16524"/>
                  <a:pt x="28421" y="16385"/>
                  <a:pt x="28282" y="16385"/>
                </a:cubicBezTo>
                <a:cubicBezTo>
                  <a:pt x="27936" y="16524"/>
                  <a:pt x="27589" y="16593"/>
                  <a:pt x="27312" y="16801"/>
                </a:cubicBezTo>
                <a:cubicBezTo>
                  <a:pt x="27173" y="16871"/>
                  <a:pt x="27035" y="16940"/>
                  <a:pt x="26965" y="17009"/>
                </a:cubicBezTo>
                <a:cubicBezTo>
                  <a:pt x="27243" y="16663"/>
                  <a:pt x="27451" y="16316"/>
                  <a:pt x="27659" y="15900"/>
                </a:cubicBezTo>
                <a:cubicBezTo>
                  <a:pt x="28674" y="15329"/>
                  <a:pt x="29747" y="14990"/>
                  <a:pt x="30879" y="14990"/>
                </a:cubicBezTo>
                <a:close/>
                <a:moveTo>
                  <a:pt x="27936" y="16871"/>
                </a:moveTo>
                <a:lnTo>
                  <a:pt x="27936" y="16871"/>
                </a:lnTo>
                <a:cubicBezTo>
                  <a:pt x="27659" y="17079"/>
                  <a:pt x="27312" y="17217"/>
                  <a:pt x="27035" y="17425"/>
                </a:cubicBezTo>
                <a:lnTo>
                  <a:pt x="26827" y="17425"/>
                </a:lnTo>
                <a:cubicBezTo>
                  <a:pt x="26896" y="17356"/>
                  <a:pt x="27035" y="17356"/>
                  <a:pt x="27104" y="17287"/>
                </a:cubicBezTo>
                <a:cubicBezTo>
                  <a:pt x="27243" y="17217"/>
                  <a:pt x="27381" y="17148"/>
                  <a:pt x="27520" y="17079"/>
                </a:cubicBezTo>
                <a:cubicBezTo>
                  <a:pt x="27659" y="17009"/>
                  <a:pt x="27797" y="16940"/>
                  <a:pt x="27936" y="16871"/>
                </a:cubicBezTo>
                <a:close/>
                <a:moveTo>
                  <a:pt x="22158" y="16292"/>
                </a:moveTo>
                <a:cubicBezTo>
                  <a:pt x="22633" y="16292"/>
                  <a:pt x="23285" y="17336"/>
                  <a:pt x="23430" y="17772"/>
                </a:cubicBezTo>
                <a:cubicBezTo>
                  <a:pt x="23915" y="19089"/>
                  <a:pt x="23707" y="20337"/>
                  <a:pt x="23707" y="21654"/>
                </a:cubicBezTo>
                <a:lnTo>
                  <a:pt x="23638" y="21654"/>
                </a:lnTo>
                <a:lnTo>
                  <a:pt x="23638" y="21584"/>
                </a:lnTo>
                <a:cubicBezTo>
                  <a:pt x="23638" y="21584"/>
                  <a:pt x="23638" y="21515"/>
                  <a:pt x="23638" y="21515"/>
                </a:cubicBezTo>
                <a:cubicBezTo>
                  <a:pt x="23638" y="21238"/>
                  <a:pt x="23499" y="21030"/>
                  <a:pt x="23430" y="20752"/>
                </a:cubicBezTo>
                <a:cubicBezTo>
                  <a:pt x="23361" y="20614"/>
                  <a:pt x="23292" y="20475"/>
                  <a:pt x="23292" y="20337"/>
                </a:cubicBezTo>
                <a:cubicBezTo>
                  <a:pt x="23262" y="20278"/>
                  <a:pt x="23221" y="20256"/>
                  <a:pt x="23182" y="20256"/>
                </a:cubicBezTo>
                <a:cubicBezTo>
                  <a:pt x="23130" y="20256"/>
                  <a:pt x="23084" y="20297"/>
                  <a:pt x="23084" y="20337"/>
                </a:cubicBezTo>
                <a:cubicBezTo>
                  <a:pt x="22945" y="20337"/>
                  <a:pt x="22876" y="20475"/>
                  <a:pt x="22876" y="20614"/>
                </a:cubicBezTo>
                <a:cubicBezTo>
                  <a:pt x="22945" y="20683"/>
                  <a:pt x="23014" y="20822"/>
                  <a:pt x="23084" y="20960"/>
                </a:cubicBezTo>
                <a:cubicBezTo>
                  <a:pt x="22113" y="19851"/>
                  <a:pt x="21628" y="18465"/>
                  <a:pt x="21697" y="17009"/>
                </a:cubicBezTo>
                <a:cubicBezTo>
                  <a:pt x="21781" y="16487"/>
                  <a:pt x="21953" y="16292"/>
                  <a:pt x="22158" y="16292"/>
                </a:cubicBezTo>
                <a:close/>
                <a:moveTo>
                  <a:pt x="29020" y="19222"/>
                </a:moveTo>
                <a:cubicBezTo>
                  <a:pt x="29567" y="19222"/>
                  <a:pt x="30093" y="19468"/>
                  <a:pt x="30501" y="19921"/>
                </a:cubicBezTo>
                <a:cubicBezTo>
                  <a:pt x="30847" y="20475"/>
                  <a:pt x="29877" y="20891"/>
                  <a:pt x="29530" y="21030"/>
                </a:cubicBezTo>
                <a:cubicBezTo>
                  <a:pt x="28144" y="21446"/>
                  <a:pt x="26757" y="21654"/>
                  <a:pt x="25302" y="21654"/>
                </a:cubicBezTo>
                <a:cubicBezTo>
                  <a:pt x="25440" y="21584"/>
                  <a:pt x="25510" y="21376"/>
                  <a:pt x="25579" y="21238"/>
                </a:cubicBezTo>
                <a:cubicBezTo>
                  <a:pt x="25579" y="21124"/>
                  <a:pt x="25487" y="21011"/>
                  <a:pt x="25377" y="21011"/>
                </a:cubicBezTo>
                <a:cubicBezTo>
                  <a:pt x="25353" y="21011"/>
                  <a:pt x="25327" y="21017"/>
                  <a:pt x="25302" y="21030"/>
                </a:cubicBezTo>
                <a:cubicBezTo>
                  <a:pt x="25163" y="21168"/>
                  <a:pt x="24955" y="21238"/>
                  <a:pt x="24817" y="21307"/>
                </a:cubicBezTo>
                <a:lnTo>
                  <a:pt x="24609" y="21376"/>
                </a:lnTo>
                <a:lnTo>
                  <a:pt x="24678" y="21168"/>
                </a:lnTo>
                <a:cubicBezTo>
                  <a:pt x="25718" y="20337"/>
                  <a:pt x="26896" y="19782"/>
                  <a:pt x="28144" y="19435"/>
                </a:cubicBezTo>
                <a:cubicBezTo>
                  <a:pt x="28432" y="19291"/>
                  <a:pt x="28729" y="19222"/>
                  <a:pt x="29020" y="19222"/>
                </a:cubicBezTo>
                <a:close/>
                <a:moveTo>
                  <a:pt x="19336" y="20763"/>
                </a:moveTo>
                <a:cubicBezTo>
                  <a:pt x="19540" y="20763"/>
                  <a:pt x="19758" y="20880"/>
                  <a:pt x="19964" y="21168"/>
                </a:cubicBezTo>
                <a:cubicBezTo>
                  <a:pt x="20242" y="21584"/>
                  <a:pt x="20519" y="22000"/>
                  <a:pt x="20657" y="22485"/>
                </a:cubicBezTo>
                <a:cubicBezTo>
                  <a:pt x="20935" y="23525"/>
                  <a:pt x="21073" y="24634"/>
                  <a:pt x="21004" y="25674"/>
                </a:cubicBezTo>
                <a:cubicBezTo>
                  <a:pt x="20727" y="24981"/>
                  <a:pt x="20449" y="24288"/>
                  <a:pt x="20242" y="23594"/>
                </a:cubicBezTo>
                <a:cubicBezTo>
                  <a:pt x="20242" y="23542"/>
                  <a:pt x="20201" y="23519"/>
                  <a:pt x="20155" y="23519"/>
                </a:cubicBezTo>
                <a:cubicBezTo>
                  <a:pt x="20080" y="23519"/>
                  <a:pt x="19991" y="23578"/>
                  <a:pt x="20034" y="23664"/>
                </a:cubicBezTo>
                <a:cubicBezTo>
                  <a:pt x="20242" y="24704"/>
                  <a:pt x="20657" y="25743"/>
                  <a:pt x="21073" y="26783"/>
                </a:cubicBezTo>
                <a:lnTo>
                  <a:pt x="21073" y="27130"/>
                </a:lnTo>
                <a:lnTo>
                  <a:pt x="21004" y="27199"/>
                </a:lnTo>
                <a:lnTo>
                  <a:pt x="20865" y="26991"/>
                </a:lnTo>
                <a:cubicBezTo>
                  <a:pt x="20935" y="26922"/>
                  <a:pt x="20935" y="26852"/>
                  <a:pt x="20865" y="26852"/>
                </a:cubicBezTo>
                <a:cubicBezTo>
                  <a:pt x="20865" y="26506"/>
                  <a:pt x="20727" y="26159"/>
                  <a:pt x="20519" y="25882"/>
                </a:cubicBezTo>
                <a:cubicBezTo>
                  <a:pt x="20449" y="25605"/>
                  <a:pt x="20311" y="25327"/>
                  <a:pt x="20242" y="25050"/>
                </a:cubicBezTo>
                <a:cubicBezTo>
                  <a:pt x="20221" y="25030"/>
                  <a:pt x="20195" y="25021"/>
                  <a:pt x="20168" y="25021"/>
                </a:cubicBezTo>
                <a:cubicBezTo>
                  <a:pt x="20103" y="25021"/>
                  <a:pt x="20034" y="25070"/>
                  <a:pt x="20034" y="25120"/>
                </a:cubicBezTo>
                <a:cubicBezTo>
                  <a:pt x="20172" y="25605"/>
                  <a:pt x="20242" y="26021"/>
                  <a:pt x="20449" y="26506"/>
                </a:cubicBezTo>
                <a:cubicBezTo>
                  <a:pt x="19340" y="25258"/>
                  <a:pt x="18647" y="23664"/>
                  <a:pt x="18509" y="22000"/>
                </a:cubicBezTo>
                <a:cubicBezTo>
                  <a:pt x="18460" y="21416"/>
                  <a:pt x="18856" y="20763"/>
                  <a:pt x="19336" y="20763"/>
                </a:cubicBezTo>
                <a:close/>
                <a:moveTo>
                  <a:pt x="26758" y="24439"/>
                </a:moveTo>
                <a:cubicBezTo>
                  <a:pt x="27517" y="24439"/>
                  <a:pt x="28123" y="24687"/>
                  <a:pt x="28352" y="25327"/>
                </a:cubicBezTo>
                <a:cubicBezTo>
                  <a:pt x="28906" y="27060"/>
                  <a:pt x="25025" y="27268"/>
                  <a:pt x="22806" y="27268"/>
                </a:cubicBezTo>
                <a:cubicBezTo>
                  <a:pt x="23292" y="27199"/>
                  <a:pt x="23777" y="26991"/>
                  <a:pt x="24123" y="26645"/>
                </a:cubicBezTo>
                <a:cubicBezTo>
                  <a:pt x="24262" y="26506"/>
                  <a:pt x="24123" y="26298"/>
                  <a:pt x="23985" y="26298"/>
                </a:cubicBezTo>
                <a:cubicBezTo>
                  <a:pt x="23430" y="26367"/>
                  <a:pt x="22945" y="26506"/>
                  <a:pt x="22460" y="26714"/>
                </a:cubicBezTo>
                <a:cubicBezTo>
                  <a:pt x="22252" y="26783"/>
                  <a:pt x="21974" y="26852"/>
                  <a:pt x="21767" y="26922"/>
                </a:cubicBezTo>
                <a:lnTo>
                  <a:pt x="22113" y="26298"/>
                </a:lnTo>
                <a:cubicBezTo>
                  <a:pt x="23042" y="25462"/>
                  <a:pt x="25216" y="24439"/>
                  <a:pt x="26758" y="24439"/>
                </a:cubicBezTo>
                <a:close/>
                <a:moveTo>
                  <a:pt x="17072" y="26327"/>
                </a:moveTo>
                <a:cubicBezTo>
                  <a:pt x="17275" y="26327"/>
                  <a:pt x="17503" y="26420"/>
                  <a:pt x="17746" y="26645"/>
                </a:cubicBezTo>
                <a:cubicBezTo>
                  <a:pt x="18162" y="27130"/>
                  <a:pt x="18439" y="27615"/>
                  <a:pt x="18578" y="28239"/>
                </a:cubicBezTo>
                <a:cubicBezTo>
                  <a:pt x="19063" y="29625"/>
                  <a:pt x="18717" y="31150"/>
                  <a:pt x="18786" y="32606"/>
                </a:cubicBezTo>
                <a:lnTo>
                  <a:pt x="18647" y="32814"/>
                </a:lnTo>
                <a:cubicBezTo>
                  <a:pt x="17261" y="31427"/>
                  <a:pt x="16429" y="29556"/>
                  <a:pt x="16221" y="27615"/>
                </a:cubicBezTo>
                <a:cubicBezTo>
                  <a:pt x="16170" y="27008"/>
                  <a:pt x="16526" y="26327"/>
                  <a:pt x="17072" y="26327"/>
                </a:cubicBezTo>
                <a:close/>
                <a:moveTo>
                  <a:pt x="24343" y="29909"/>
                </a:moveTo>
                <a:cubicBezTo>
                  <a:pt x="25109" y="29909"/>
                  <a:pt x="25893" y="30123"/>
                  <a:pt x="25995" y="30942"/>
                </a:cubicBezTo>
                <a:cubicBezTo>
                  <a:pt x="25995" y="31497"/>
                  <a:pt x="25232" y="31843"/>
                  <a:pt x="24747" y="32051"/>
                </a:cubicBezTo>
                <a:cubicBezTo>
                  <a:pt x="23376" y="32550"/>
                  <a:pt x="21949" y="32824"/>
                  <a:pt x="20466" y="32824"/>
                </a:cubicBezTo>
                <a:cubicBezTo>
                  <a:pt x="20300" y="32824"/>
                  <a:pt x="20132" y="32821"/>
                  <a:pt x="19964" y="32814"/>
                </a:cubicBezTo>
                <a:lnTo>
                  <a:pt x="20172" y="32745"/>
                </a:lnTo>
                <a:cubicBezTo>
                  <a:pt x="21073" y="32467"/>
                  <a:pt x="21905" y="32190"/>
                  <a:pt x="22737" y="31843"/>
                </a:cubicBezTo>
                <a:cubicBezTo>
                  <a:pt x="22806" y="31843"/>
                  <a:pt x="22737" y="31705"/>
                  <a:pt x="22737" y="31705"/>
                </a:cubicBezTo>
                <a:cubicBezTo>
                  <a:pt x="22113" y="31774"/>
                  <a:pt x="21559" y="31913"/>
                  <a:pt x="21004" y="32051"/>
                </a:cubicBezTo>
                <a:lnTo>
                  <a:pt x="21073" y="31982"/>
                </a:lnTo>
                <a:cubicBezTo>
                  <a:pt x="21242" y="31870"/>
                  <a:pt x="21138" y="31667"/>
                  <a:pt x="20982" y="31667"/>
                </a:cubicBezTo>
                <a:cubicBezTo>
                  <a:pt x="20945" y="31667"/>
                  <a:pt x="20905" y="31678"/>
                  <a:pt x="20865" y="31705"/>
                </a:cubicBezTo>
                <a:cubicBezTo>
                  <a:pt x="20395" y="31974"/>
                  <a:pt x="19924" y="32178"/>
                  <a:pt x="19390" y="32379"/>
                </a:cubicBezTo>
                <a:lnTo>
                  <a:pt x="19390" y="32379"/>
                </a:lnTo>
                <a:cubicBezTo>
                  <a:pt x="19410" y="32359"/>
                  <a:pt x="19410" y="32329"/>
                  <a:pt x="19410" y="32329"/>
                </a:cubicBezTo>
                <a:cubicBezTo>
                  <a:pt x="20519" y="31081"/>
                  <a:pt x="21974" y="30318"/>
                  <a:pt x="23569" y="29972"/>
                </a:cubicBezTo>
                <a:cubicBezTo>
                  <a:pt x="23804" y="29936"/>
                  <a:pt x="24073" y="29909"/>
                  <a:pt x="24343" y="29909"/>
                </a:cubicBezTo>
                <a:close/>
                <a:moveTo>
                  <a:pt x="12645" y="21392"/>
                </a:moveTo>
                <a:cubicBezTo>
                  <a:pt x="13022" y="21392"/>
                  <a:pt x="13934" y="24981"/>
                  <a:pt x="13934" y="24981"/>
                </a:cubicBezTo>
                <a:cubicBezTo>
                  <a:pt x="14072" y="26090"/>
                  <a:pt x="14142" y="27130"/>
                  <a:pt x="14142" y="28239"/>
                </a:cubicBezTo>
                <a:cubicBezTo>
                  <a:pt x="14280" y="31220"/>
                  <a:pt x="14280" y="34270"/>
                  <a:pt x="14557" y="37250"/>
                </a:cubicBezTo>
                <a:cubicBezTo>
                  <a:pt x="14072" y="35101"/>
                  <a:pt x="13587" y="32952"/>
                  <a:pt x="12963" y="30873"/>
                </a:cubicBezTo>
                <a:cubicBezTo>
                  <a:pt x="12686" y="29902"/>
                  <a:pt x="12339" y="29071"/>
                  <a:pt x="11854" y="28239"/>
                </a:cubicBezTo>
                <a:cubicBezTo>
                  <a:pt x="11715" y="26021"/>
                  <a:pt x="11923" y="23733"/>
                  <a:pt x="12547" y="21584"/>
                </a:cubicBezTo>
                <a:lnTo>
                  <a:pt x="12547" y="21515"/>
                </a:lnTo>
                <a:cubicBezTo>
                  <a:pt x="12573" y="21431"/>
                  <a:pt x="12606" y="21392"/>
                  <a:pt x="12645" y="21392"/>
                </a:cubicBezTo>
                <a:close/>
                <a:moveTo>
                  <a:pt x="5047" y="31679"/>
                </a:moveTo>
                <a:cubicBezTo>
                  <a:pt x="6436" y="31679"/>
                  <a:pt x="7828" y="31979"/>
                  <a:pt x="8804" y="32467"/>
                </a:cubicBezTo>
                <a:lnTo>
                  <a:pt x="9012" y="32745"/>
                </a:lnTo>
                <a:lnTo>
                  <a:pt x="9081" y="32745"/>
                </a:lnTo>
                <a:cubicBezTo>
                  <a:pt x="10190" y="34270"/>
                  <a:pt x="11369" y="35725"/>
                  <a:pt x="12270" y="37320"/>
                </a:cubicBezTo>
                <a:cubicBezTo>
                  <a:pt x="12755" y="38082"/>
                  <a:pt x="13518" y="39191"/>
                  <a:pt x="14142" y="40300"/>
                </a:cubicBezTo>
                <a:cubicBezTo>
                  <a:pt x="13448" y="39260"/>
                  <a:pt x="12617" y="38290"/>
                  <a:pt x="11785" y="37389"/>
                </a:cubicBezTo>
                <a:cubicBezTo>
                  <a:pt x="11161" y="36418"/>
                  <a:pt x="10468" y="35587"/>
                  <a:pt x="9567" y="34893"/>
                </a:cubicBezTo>
                <a:cubicBezTo>
                  <a:pt x="9557" y="34884"/>
                  <a:pt x="9547" y="34879"/>
                  <a:pt x="9537" y="34879"/>
                </a:cubicBezTo>
                <a:cubicBezTo>
                  <a:pt x="9480" y="34879"/>
                  <a:pt x="9438" y="35032"/>
                  <a:pt x="9497" y="35032"/>
                </a:cubicBezTo>
                <a:cubicBezTo>
                  <a:pt x="10329" y="35864"/>
                  <a:pt x="11022" y="36834"/>
                  <a:pt x="11785" y="37805"/>
                </a:cubicBezTo>
                <a:cubicBezTo>
                  <a:pt x="10398" y="36488"/>
                  <a:pt x="8873" y="35309"/>
                  <a:pt x="7210" y="34408"/>
                </a:cubicBezTo>
                <a:cubicBezTo>
                  <a:pt x="6595" y="34073"/>
                  <a:pt x="3007" y="33197"/>
                  <a:pt x="1385" y="33197"/>
                </a:cubicBezTo>
                <a:cubicBezTo>
                  <a:pt x="995" y="33197"/>
                  <a:pt x="718" y="33248"/>
                  <a:pt x="624" y="33368"/>
                </a:cubicBezTo>
                <a:cubicBezTo>
                  <a:pt x="1517" y="32165"/>
                  <a:pt x="3279" y="31679"/>
                  <a:pt x="5047" y="31679"/>
                </a:cubicBezTo>
                <a:close/>
                <a:moveTo>
                  <a:pt x="7483" y="23542"/>
                </a:moveTo>
                <a:cubicBezTo>
                  <a:pt x="7506" y="23542"/>
                  <a:pt x="7531" y="23559"/>
                  <a:pt x="7556" y="23594"/>
                </a:cubicBezTo>
                <a:cubicBezTo>
                  <a:pt x="9081" y="25189"/>
                  <a:pt x="10468" y="26852"/>
                  <a:pt x="11646" y="28655"/>
                </a:cubicBezTo>
                <a:cubicBezTo>
                  <a:pt x="12824" y="30665"/>
                  <a:pt x="13102" y="33022"/>
                  <a:pt x="13518" y="35240"/>
                </a:cubicBezTo>
                <a:cubicBezTo>
                  <a:pt x="13864" y="36626"/>
                  <a:pt x="14211" y="38013"/>
                  <a:pt x="14557" y="39399"/>
                </a:cubicBezTo>
                <a:cubicBezTo>
                  <a:pt x="14072" y="38013"/>
                  <a:pt x="13379" y="36765"/>
                  <a:pt x="12824" y="35448"/>
                </a:cubicBezTo>
                <a:cubicBezTo>
                  <a:pt x="11854" y="33299"/>
                  <a:pt x="11092" y="30942"/>
                  <a:pt x="9636" y="29001"/>
                </a:cubicBezTo>
                <a:cubicBezTo>
                  <a:pt x="9567" y="29001"/>
                  <a:pt x="9497" y="29001"/>
                  <a:pt x="9567" y="29071"/>
                </a:cubicBezTo>
                <a:cubicBezTo>
                  <a:pt x="10537" y="31012"/>
                  <a:pt x="11369" y="32952"/>
                  <a:pt x="12270" y="34963"/>
                </a:cubicBezTo>
                <a:cubicBezTo>
                  <a:pt x="13240" y="36765"/>
                  <a:pt x="14072" y="38706"/>
                  <a:pt x="14696" y="40716"/>
                </a:cubicBezTo>
                <a:cubicBezTo>
                  <a:pt x="14349" y="39954"/>
                  <a:pt x="13795" y="39260"/>
                  <a:pt x="13448" y="38637"/>
                </a:cubicBezTo>
                <a:lnTo>
                  <a:pt x="13379" y="38637"/>
                </a:lnTo>
                <a:cubicBezTo>
                  <a:pt x="12409" y="36904"/>
                  <a:pt x="11507" y="35171"/>
                  <a:pt x="10329" y="33576"/>
                </a:cubicBezTo>
                <a:cubicBezTo>
                  <a:pt x="9012" y="32051"/>
                  <a:pt x="7972" y="30249"/>
                  <a:pt x="7348" y="28308"/>
                </a:cubicBezTo>
                <a:cubicBezTo>
                  <a:pt x="7210" y="27684"/>
                  <a:pt x="7071" y="26991"/>
                  <a:pt x="7071" y="26298"/>
                </a:cubicBezTo>
                <a:cubicBezTo>
                  <a:pt x="7071" y="26169"/>
                  <a:pt x="7190" y="23542"/>
                  <a:pt x="7483" y="23542"/>
                </a:cubicBezTo>
                <a:close/>
                <a:moveTo>
                  <a:pt x="23732" y="37429"/>
                </a:moveTo>
                <a:cubicBezTo>
                  <a:pt x="24096" y="37429"/>
                  <a:pt x="24473" y="37479"/>
                  <a:pt x="24817" y="37528"/>
                </a:cubicBezTo>
                <a:cubicBezTo>
                  <a:pt x="25787" y="37735"/>
                  <a:pt x="24747" y="38567"/>
                  <a:pt x="24539" y="38775"/>
                </a:cubicBezTo>
                <a:cubicBezTo>
                  <a:pt x="23499" y="39676"/>
                  <a:pt x="22252" y="40300"/>
                  <a:pt x="20865" y="40647"/>
                </a:cubicBezTo>
                <a:cubicBezTo>
                  <a:pt x="20034" y="40786"/>
                  <a:pt x="19132" y="40924"/>
                  <a:pt x="18301" y="40993"/>
                </a:cubicBezTo>
                <a:cubicBezTo>
                  <a:pt x="18717" y="40786"/>
                  <a:pt x="19132" y="40508"/>
                  <a:pt x="19548" y="40162"/>
                </a:cubicBezTo>
                <a:cubicBezTo>
                  <a:pt x="19672" y="40100"/>
                  <a:pt x="19575" y="39873"/>
                  <a:pt x="19455" y="39873"/>
                </a:cubicBezTo>
                <a:cubicBezTo>
                  <a:pt x="19440" y="39873"/>
                  <a:pt x="19425" y="39877"/>
                  <a:pt x="19410" y="39884"/>
                </a:cubicBezTo>
                <a:cubicBezTo>
                  <a:pt x="18370" y="40162"/>
                  <a:pt x="17330" y="40647"/>
                  <a:pt x="16429" y="41201"/>
                </a:cubicBezTo>
                <a:cubicBezTo>
                  <a:pt x="17538" y="40162"/>
                  <a:pt x="18717" y="39330"/>
                  <a:pt x="20034" y="38637"/>
                </a:cubicBezTo>
                <a:cubicBezTo>
                  <a:pt x="21004" y="38013"/>
                  <a:pt x="22113" y="37597"/>
                  <a:pt x="23292" y="37458"/>
                </a:cubicBezTo>
                <a:cubicBezTo>
                  <a:pt x="23434" y="37438"/>
                  <a:pt x="23582" y="37429"/>
                  <a:pt x="23732" y="37429"/>
                </a:cubicBezTo>
                <a:close/>
                <a:moveTo>
                  <a:pt x="7689" y="40069"/>
                </a:moveTo>
                <a:cubicBezTo>
                  <a:pt x="8412" y="40069"/>
                  <a:pt x="9551" y="41500"/>
                  <a:pt x="9705" y="41756"/>
                </a:cubicBezTo>
                <a:cubicBezTo>
                  <a:pt x="10398" y="42588"/>
                  <a:pt x="10884" y="43489"/>
                  <a:pt x="11299" y="44529"/>
                </a:cubicBezTo>
                <a:cubicBezTo>
                  <a:pt x="11785" y="45707"/>
                  <a:pt x="12131" y="46886"/>
                  <a:pt x="12478" y="48133"/>
                </a:cubicBezTo>
                <a:cubicBezTo>
                  <a:pt x="12131" y="47163"/>
                  <a:pt x="11507" y="46331"/>
                  <a:pt x="10606" y="45776"/>
                </a:cubicBezTo>
                <a:cubicBezTo>
                  <a:pt x="10569" y="45758"/>
                  <a:pt x="10532" y="45749"/>
                  <a:pt x="10498" y="45749"/>
                </a:cubicBezTo>
                <a:cubicBezTo>
                  <a:pt x="10403" y="45749"/>
                  <a:pt x="10329" y="45814"/>
                  <a:pt x="10329" y="45915"/>
                </a:cubicBezTo>
                <a:cubicBezTo>
                  <a:pt x="10329" y="45984"/>
                  <a:pt x="10329" y="46123"/>
                  <a:pt x="10329" y="46192"/>
                </a:cubicBezTo>
                <a:cubicBezTo>
                  <a:pt x="10304" y="46180"/>
                  <a:pt x="10278" y="46174"/>
                  <a:pt x="10254" y="46174"/>
                </a:cubicBezTo>
                <a:cubicBezTo>
                  <a:pt x="10147" y="46174"/>
                  <a:pt x="10064" y="46287"/>
                  <a:pt x="10121" y="46400"/>
                </a:cubicBezTo>
                <a:cubicBezTo>
                  <a:pt x="10260" y="46539"/>
                  <a:pt x="10329" y="46678"/>
                  <a:pt x="10468" y="46816"/>
                </a:cubicBezTo>
                <a:cubicBezTo>
                  <a:pt x="10883" y="47646"/>
                  <a:pt x="11435" y="48407"/>
                  <a:pt x="12057" y="49099"/>
                </a:cubicBezTo>
                <a:lnTo>
                  <a:pt x="12057" y="49099"/>
                </a:lnTo>
                <a:cubicBezTo>
                  <a:pt x="9370" y="47096"/>
                  <a:pt x="6523" y="44243"/>
                  <a:pt x="7140" y="40786"/>
                </a:cubicBezTo>
                <a:lnTo>
                  <a:pt x="7140" y="40716"/>
                </a:lnTo>
                <a:cubicBezTo>
                  <a:pt x="7231" y="40246"/>
                  <a:pt x="7434" y="40069"/>
                  <a:pt x="7689" y="40069"/>
                </a:cubicBezTo>
                <a:close/>
                <a:moveTo>
                  <a:pt x="10676" y="46331"/>
                </a:moveTo>
                <a:lnTo>
                  <a:pt x="10676" y="46331"/>
                </a:lnTo>
                <a:cubicBezTo>
                  <a:pt x="11646" y="46955"/>
                  <a:pt x="11993" y="48411"/>
                  <a:pt x="12617" y="49312"/>
                </a:cubicBezTo>
                <a:cubicBezTo>
                  <a:pt x="12643" y="49365"/>
                  <a:pt x="12680" y="49387"/>
                  <a:pt x="12711" y="49387"/>
                </a:cubicBezTo>
                <a:cubicBezTo>
                  <a:pt x="12761" y="49387"/>
                  <a:pt x="12798" y="49328"/>
                  <a:pt x="12755" y="49242"/>
                </a:cubicBezTo>
                <a:lnTo>
                  <a:pt x="12755" y="49242"/>
                </a:lnTo>
                <a:cubicBezTo>
                  <a:pt x="12894" y="49450"/>
                  <a:pt x="12963" y="49658"/>
                  <a:pt x="13032" y="49797"/>
                </a:cubicBezTo>
                <a:cubicBezTo>
                  <a:pt x="12730" y="49588"/>
                  <a:pt x="12419" y="49367"/>
                  <a:pt x="12106" y="49135"/>
                </a:cubicBezTo>
                <a:lnTo>
                  <a:pt x="12106" y="49135"/>
                </a:lnTo>
                <a:cubicBezTo>
                  <a:pt x="12128" y="49145"/>
                  <a:pt x="12151" y="49149"/>
                  <a:pt x="12174" y="49149"/>
                </a:cubicBezTo>
                <a:cubicBezTo>
                  <a:pt x="12307" y="49149"/>
                  <a:pt x="12446" y="49002"/>
                  <a:pt x="12339" y="48896"/>
                </a:cubicBezTo>
                <a:cubicBezTo>
                  <a:pt x="11923" y="48272"/>
                  <a:pt x="11507" y="47717"/>
                  <a:pt x="11022" y="47163"/>
                </a:cubicBezTo>
                <a:cubicBezTo>
                  <a:pt x="10814" y="46886"/>
                  <a:pt x="10745" y="46608"/>
                  <a:pt x="10676" y="46331"/>
                </a:cubicBezTo>
                <a:close/>
                <a:moveTo>
                  <a:pt x="27156" y="44781"/>
                </a:moveTo>
                <a:cubicBezTo>
                  <a:pt x="27751" y="44781"/>
                  <a:pt x="27191" y="46122"/>
                  <a:pt x="26827" y="46955"/>
                </a:cubicBezTo>
                <a:cubicBezTo>
                  <a:pt x="25995" y="48896"/>
                  <a:pt x="24539" y="50559"/>
                  <a:pt x="22737" y="51669"/>
                </a:cubicBezTo>
                <a:cubicBezTo>
                  <a:pt x="21905" y="51530"/>
                  <a:pt x="21143" y="51461"/>
                  <a:pt x="20311" y="51461"/>
                </a:cubicBezTo>
                <a:cubicBezTo>
                  <a:pt x="19479" y="51461"/>
                  <a:pt x="18647" y="51599"/>
                  <a:pt x="17885" y="51807"/>
                </a:cubicBezTo>
                <a:cubicBezTo>
                  <a:pt x="18509" y="51530"/>
                  <a:pt x="19132" y="51322"/>
                  <a:pt x="19756" y="51045"/>
                </a:cubicBezTo>
                <a:cubicBezTo>
                  <a:pt x="21628" y="50282"/>
                  <a:pt x="23499" y="49312"/>
                  <a:pt x="24609" y="47579"/>
                </a:cubicBezTo>
                <a:cubicBezTo>
                  <a:pt x="24658" y="47530"/>
                  <a:pt x="24637" y="47481"/>
                  <a:pt x="24597" y="47481"/>
                </a:cubicBezTo>
                <a:cubicBezTo>
                  <a:pt x="24580" y="47481"/>
                  <a:pt x="24560" y="47489"/>
                  <a:pt x="24539" y="47509"/>
                </a:cubicBezTo>
                <a:cubicBezTo>
                  <a:pt x="22390" y="49381"/>
                  <a:pt x="19964" y="50837"/>
                  <a:pt x="17261" y="51738"/>
                </a:cubicBezTo>
                <a:cubicBezTo>
                  <a:pt x="15805" y="52292"/>
                  <a:pt x="14003" y="52708"/>
                  <a:pt x="13171" y="54164"/>
                </a:cubicBezTo>
                <a:cubicBezTo>
                  <a:pt x="12894" y="54441"/>
                  <a:pt x="12686" y="54788"/>
                  <a:pt x="12478" y="55204"/>
                </a:cubicBezTo>
                <a:lnTo>
                  <a:pt x="12409" y="55134"/>
                </a:lnTo>
                <a:cubicBezTo>
                  <a:pt x="12894" y="53124"/>
                  <a:pt x="15667" y="51461"/>
                  <a:pt x="17261" y="50629"/>
                </a:cubicBezTo>
                <a:cubicBezTo>
                  <a:pt x="19479" y="49381"/>
                  <a:pt x="21697" y="48411"/>
                  <a:pt x="23915" y="47024"/>
                </a:cubicBezTo>
                <a:cubicBezTo>
                  <a:pt x="24678" y="46539"/>
                  <a:pt x="25371" y="45915"/>
                  <a:pt x="26134" y="45291"/>
                </a:cubicBezTo>
                <a:cubicBezTo>
                  <a:pt x="26634" y="44929"/>
                  <a:pt x="26959" y="44781"/>
                  <a:pt x="27156" y="44781"/>
                </a:cubicBezTo>
                <a:close/>
                <a:moveTo>
                  <a:pt x="20323" y="52026"/>
                </a:moveTo>
                <a:cubicBezTo>
                  <a:pt x="20979" y="52026"/>
                  <a:pt x="21628" y="52071"/>
                  <a:pt x="22252" y="52154"/>
                </a:cubicBezTo>
                <a:lnTo>
                  <a:pt x="22876" y="52154"/>
                </a:lnTo>
                <a:cubicBezTo>
                  <a:pt x="22876" y="52203"/>
                  <a:pt x="22910" y="52252"/>
                  <a:pt x="22931" y="52252"/>
                </a:cubicBezTo>
                <a:cubicBezTo>
                  <a:pt x="22939" y="52252"/>
                  <a:pt x="22945" y="52243"/>
                  <a:pt x="22945" y="52223"/>
                </a:cubicBezTo>
                <a:lnTo>
                  <a:pt x="23707" y="52362"/>
                </a:lnTo>
                <a:cubicBezTo>
                  <a:pt x="24401" y="52570"/>
                  <a:pt x="31471" y="55966"/>
                  <a:pt x="29530" y="56590"/>
                </a:cubicBezTo>
                <a:lnTo>
                  <a:pt x="29530" y="56521"/>
                </a:lnTo>
                <a:cubicBezTo>
                  <a:pt x="28975" y="56724"/>
                  <a:pt x="28365" y="56804"/>
                  <a:pt x="27731" y="56804"/>
                </a:cubicBezTo>
                <a:cubicBezTo>
                  <a:pt x="25992" y="56804"/>
                  <a:pt x="24072" y="56202"/>
                  <a:pt x="22598" y="55897"/>
                </a:cubicBezTo>
                <a:cubicBezTo>
                  <a:pt x="20768" y="55453"/>
                  <a:pt x="17874" y="54344"/>
                  <a:pt x="15405" y="54344"/>
                </a:cubicBezTo>
                <a:cubicBezTo>
                  <a:pt x="14788" y="54344"/>
                  <a:pt x="14197" y="54414"/>
                  <a:pt x="13656" y="54580"/>
                </a:cubicBezTo>
                <a:cubicBezTo>
                  <a:pt x="14765" y="54164"/>
                  <a:pt x="15944" y="53956"/>
                  <a:pt x="17122" y="53956"/>
                </a:cubicBezTo>
                <a:cubicBezTo>
                  <a:pt x="17354" y="53936"/>
                  <a:pt x="17583" y="53927"/>
                  <a:pt x="17810" y="53927"/>
                </a:cubicBezTo>
                <a:cubicBezTo>
                  <a:pt x="19961" y="53927"/>
                  <a:pt x="21922" y="54745"/>
                  <a:pt x="24054" y="54996"/>
                </a:cubicBezTo>
                <a:cubicBezTo>
                  <a:pt x="24054" y="54996"/>
                  <a:pt x="24054" y="54926"/>
                  <a:pt x="24054" y="54926"/>
                </a:cubicBezTo>
                <a:cubicBezTo>
                  <a:pt x="22070" y="54091"/>
                  <a:pt x="19930" y="53688"/>
                  <a:pt x="17809" y="53688"/>
                </a:cubicBezTo>
                <a:cubicBezTo>
                  <a:pt x="17114" y="53688"/>
                  <a:pt x="16421" y="53732"/>
                  <a:pt x="15736" y="53817"/>
                </a:cubicBezTo>
                <a:cubicBezTo>
                  <a:pt x="14835" y="53887"/>
                  <a:pt x="14003" y="54164"/>
                  <a:pt x="13171" y="54511"/>
                </a:cubicBezTo>
                <a:cubicBezTo>
                  <a:pt x="14946" y="52736"/>
                  <a:pt x="17696" y="52026"/>
                  <a:pt x="20323" y="52026"/>
                </a:cubicBezTo>
                <a:close/>
                <a:moveTo>
                  <a:pt x="6912" y="55130"/>
                </a:moveTo>
                <a:cubicBezTo>
                  <a:pt x="7235" y="55130"/>
                  <a:pt x="7607" y="55274"/>
                  <a:pt x="7903" y="55481"/>
                </a:cubicBezTo>
                <a:cubicBezTo>
                  <a:pt x="8388" y="55758"/>
                  <a:pt x="8804" y="56244"/>
                  <a:pt x="9081" y="56729"/>
                </a:cubicBezTo>
                <a:cubicBezTo>
                  <a:pt x="9705" y="57977"/>
                  <a:pt x="10260" y="59363"/>
                  <a:pt x="10676" y="60749"/>
                </a:cubicBezTo>
                <a:lnTo>
                  <a:pt x="10537" y="61304"/>
                </a:lnTo>
                <a:lnTo>
                  <a:pt x="10190" y="60957"/>
                </a:lnTo>
                <a:cubicBezTo>
                  <a:pt x="10190" y="60888"/>
                  <a:pt x="10190" y="60819"/>
                  <a:pt x="10190" y="60819"/>
                </a:cubicBezTo>
                <a:cubicBezTo>
                  <a:pt x="9982" y="60472"/>
                  <a:pt x="9774" y="60125"/>
                  <a:pt x="9636" y="59779"/>
                </a:cubicBezTo>
                <a:cubicBezTo>
                  <a:pt x="9601" y="59709"/>
                  <a:pt x="9549" y="59675"/>
                  <a:pt x="9497" y="59675"/>
                </a:cubicBezTo>
                <a:cubicBezTo>
                  <a:pt x="9445" y="59675"/>
                  <a:pt x="9393" y="59709"/>
                  <a:pt x="9359" y="59779"/>
                </a:cubicBezTo>
                <a:cubicBezTo>
                  <a:pt x="9289" y="59640"/>
                  <a:pt x="9220" y="59502"/>
                  <a:pt x="9151" y="59363"/>
                </a:cubicBezTo>
                <a:cubicBezTo>
                  <a:pt x="9110" y="59322"/>
                  <a:pt x="9069" y="59305"/>
                  <a:pt x="9034" y="59305"/>
                </a:cubicBezTo>
                <a:cubicBezTo>
                  <a:pt x="8949" y="59305"/>
                  <a:pt x="8894" y="59403"/>
                  <a:pt x="8943" y="59502"/>
                </a:cubicBezTo>
                <a:cubicBezTo>
                  <a:pt x="9081" y="59779"/>
                  <a:pt x="9220" y="60056"/>
                  <a:pt x="9359" y="60333"/>
                </a:cubicBezTo>
                <a:cubicBezTo>
                  <a:pt x="7903" y="59224"/>
                  <a:pt x="6309" y="58046"/>
                  <a:pt x="6170" y="56105"/>
                </a:cubicBezTo>
                <a:cubicBezTo>
                  <a:pt x="6130" y="55390"/>
                  <a:pt x="6478" y="55130"/>
                  <a:pt x="6912" y="55130"/>
                </a:cubicBezTo>
                <a:close/>
                <a:moveTo>
                  <a:pt x="15112" y="54788"/>
                </a:moveTo>
                <a:cubicBezTo>
                  <a:pt x="15597" y="54788"/>
                  <a:pt x="16082" y="54788"/>
                  <a:pt x="16568" y="54857"/>
                </a:cubicBezTo>
                <a:cubicBezTo>
                  <a:pt x="17885" y="55412"/>
                  <a:pt x="19063" y="56244"/>
                  <a:pt x="20034" y="57353"/>
                </a:cubicBezTo>
                <a:cubicBezTo>
                  <a:pt x="20935" y="58323"/>
                  <a:pt x="21697" y="59640"/>
                  <a:pt x="22806" y="60403"/>
                </a:cubicBezTo>
                <a:cubicBezTo>
                  <a:pt x="22827" y="60423"/>
                  <a:pt x="22847" y="60431"/>
                  <a:pt x="22865" y="60431"/>
                </a:cubicBezTo>
                <a:cubicBezTo>
                  <a:pt x="22910" y="60431"/>
                  <a:pt x="22945" y="60382"/>
                  <a:pt x="22945" y="60333"/>
                </a:cubicBezTo>
                <a:cubicBezTo>
                  <a:pt x="21974" y="58878"/>
                  <a:pt x="20865" y="57561"/>
                  <a:pt x="19618" y="56382"/>
                </a:cubicBezTo>
                <a:cubicBezTo>
                  <a:pt x="19132" y="55897"/>
                  <a:pt x="18578" y="55481"/>
                  <a:pt x="18023" y="55134"/>
                </a:cubicBezTo>
                <a:lnTo>
                  <a:pt x="18023" y="55134"/>
                </a:lnTo>
                <a:cubicBezTo>
                  <a:pt x="19132" y="55412"/>
                  <a:pt x="20172" y="55689"/>
                  <a:pt x="21004" y="55966"/>
                </a:cubicBezTo>
                <a:cubicBezTo>
                  <a:pt x="21004" y="55966"/>
                  <a:pt x="21004" y="55966"/>
                  <a:pt x="21004" y="56036"/>
                </a:cubicBezTo>
                <a:cubicBezTo>
                  <a:pt x="23084" y="57491"/>
                  <a:pt x="24678" y="59502"/>
                  <a:pt x="25648" y="61789"/>
                </a:cubicBezTo>
                <a:lnTo>
                  <a:pt x="25648" y="61720"/>
                </a:lnTo>
                <a:lnTo>
                  <a:pt x="25648" y="61720"/>
                </a:lnTo>
                <a:cubicBezTo>
                  <a:pt x="25992" y="62539"/>
                  <a:pt x="25852" y="62814"/>
                  <a:pt x="25501" y="62814"/>
                </a:cubicBezTo>
                <a:cubicBezTo>
                  <a:pt x="24931" y="62814"/>
                  <a:pt x="23806" y="62089"/>
                  <a:pt x="23292" y="61789"/>
                </a:cubicBezTo>
                <a:cubicBezTo>
                  <a:pt x="22044" y="61027"/>
                  <a:pt x="20935" y="60056"/>
                  <a:pt x="19964" y="58947"/>
                </a:cubicBezTo>
                <a:cubicBezTo>
                  <a:pt x="18786" y="57630"/>
                  <a:pt x="17122" y="55204"/>
                  <a:pt x="15112" y="54788"/>
                </a:cubicBezTo>
                <a:close/>
                <a:moveTo>
                  <a:pt x="14319" y="59260"/>
                </a:moveTo>
                <a:cubicBezTo>
                  <a:pt x="14812" y="59260"/>
                  <a:pt x="15259" y="59472"/>
                  <a:pt x="15181" y="60056"/>
                </a:cubicBezTo>
                <a:cubicBezTo>
                  <a:pt x="15112" y="61096"/>
                  <a:pt x="13795" y="62205"/>
                  <a:pt x="13102" y="62898"/>
                </a:cubicBezTo>
                <a:cubicBezTo>
                  <a:pt x="12478" y="63453"/>
                  <a:pt x="11785" y="63938"/>
                  <a:pt x="11092" y="64423"/>
                </a:cubicBezTo>
                <a:cubicBezTo>
                  <a:pt x="11438" y="64007"/>
                  <a:pt x="11785" y="63591"/>
                  <a:pt x="12062" y="63106"/>
                </a:cubicBezTo>
                <a:cubicBezTo>
                  <a:pt x="12131" y="63037"/>
                  <a:pt x="12131" y="62967"/>
                  <a:pt x="12062" y="62967"/>
                </a:cubicBezTo>
                <a:cubicBezTo>
                  <a:pt x="12062" y="62898"/>
                  <a:pt x="12062" y="62898"/>
                  <a:pt x="12062" y="62829"/>
                </a:cubicBezTo>
                <a:cubicBezTo>
                  <a:pt x="12062" y="62780"/>
                  <a:pt x="11993" y="62731"/>
                  <a:pt x="11928" y="62731"/>
                </a:cubicBezTo>
                <a:cubicBezTo>
                  <a:pt x="11901" y="62731"/>
                  <a:pt x="11874" y="62739"/>
                  <a:pt x="11854" y="62759"/>
                </a:cubicBezTo>
                <a:cubicBezTo>
                  <a:pt x="11507" y="63106"/>
                  <a:pt x="11161" y="63522"/>
                  <a:pt x="10884" y="63938"/>
                </a:cubicBezTo>
                <a:cubicBezTo>
                  <a:pt x="11022" y="63661"/>
                  <a:pt x="11161" y="63453"/>
                  <a:pt x="11299" y="63175"/>
                </a:cubicBezTo>
                <a:cubicBezTo>
                  <a:pt x="11577" y="62759"/>
                  <a:pt x="11785" y="62344"/>
                  <a:pt x="11993" y="61858"/>
                </a:cubicBezTo>
                <a:cubicBezTo>
                  <a:pt x="11993" y="61824"/>
                  <a:pt x="11975" y="61806"/>
                  <a:pt x="11949" y="61806"/>
                </a:cubicBezTo>
                <a:cubicBezTo>
                  <a:pt x="11923" y="61806"/>
                  <a:pt x="11889" y="61824"/>
                  <a:pt x="11854" y="61858"/>
                </a:cubicBezTo>
                <a:lnTo>
                  <a:pt x="11854" y="61789"/>
                </a:lnTo>
                <a:cubicBezTo>
                  <a:pt x="11646" y="62066"/>
                  <a:pt x="11438" y="62344"/>
                  <a:pt x="11230" y="62690"/>
                </a:cubicBezTo>
                <a:cubicBezTo>
                  <a:pt x="11438" y="62205"/>
                  <a:pt x="11646" y="61789"/>
                  <a:pt x="11854" y="61373"/>
                </a:cubicBezTo>
                <a:cubicBezTo>
                  <a:pt x="12201" y="60680"/>
                  <a:pt x="12686" y="60056"/>
                  <a:pt x="13310" y="59571"/>
                </a:cubicBezTo>
                <a:cubicBezTo>
                  <a:pt x="13522" y="59389"/>
                  <a:pt x="13934" y="59260"/>
                  <a:pt x="14319" y="59260"/>
                </a:cubicBezTo>
                <a:close/>
                <a:moveTo>
                  <a:pt x="35905" y="0"/>
                </a:moveTo>
                <a:cubicBezTo>
                  <a:pt x="34662" y="0"/>
                  <a:pt x="34452" y="3256"/>
                  <a:pt x="34452" y="4463"/>
                </a:cubicBezTo>
                <a:cubicBezTo>
                  <a:pt x="34452" y="4532"/>
                  <a:pt x="34452" y="4671"/>
                  <a:pt x="34452" y="4740"/>
                </a:cubicBezTo>
                <a:cubicBezTo>
                  <a:pt x="34382" y="4809"/>
                  <a:pt x="34452" y="4948"/>
                  <a:pt x="34521" y="4948"/>
                </a:cubicBezTo>
                <a:lnTo>
                  <a:pt x="34175" y="5433"/>
                </a:lnTo>
                <a:cubicBezTo>
                  <a:pt x="33967" y="5572"/>
                  <a:pt x="33759" y="5710"/>
                  <a:pt x="33620" y="5849"/>
                </a:cubicBezTo>
                <a:cubicBezTo>
                  <a:pt x="33412" y="6057"/>
                  <a:pt x="33620" y="6057"/>
                  <a:pt x="33689" y="6057"/>
                </a:cubicBezTo>
                <a:lnTo>
                  <a:pt x="33412" y="6334"/>
                </a:lnTo>
                <a:cubicBezTo>
                  <a:pt x="33689" y="5502"/>
                  <a:pt x="33759" y="4671"/>
                  <a:pt x="33759" y="3908"/>
                </a:cubicBezTo>
                <a:cubicBezTo>
                  <a:pt x="33759" y="3353"/>
                  <a:pt x="33620" y="2175"/>
                  <a:pt x="32857" y="2175"/>
                </a:cubicBezTo>
                <a:cubicBezTo>
                  <a:pt x="32095" y="2244"/>
                  <a:pt x="31956" y="3631"/>
                  <a:pt x="32026" y="4185"/>
                </a:cubicBezTo>
                <a:cubicBezTo>
                  <a:pt x="32095" y="4740"/>
                  <a:pt x="32164" y="5225"/>
                  <a:pt x="32303" y="5710"/>
                </a:cubicBezTo>
                <a:cubicBezTo>
                  <a:pt x="32372" y="6196"/>
                  <a:pt x="32442" y="6611"/>
                  <a:pt x="32650" y="7027"/>
                </a:cubicBezTo>
                <a:cubicBezTo>
                  <a:pt x="32650" y="7097"/>
                  <a:pt x="32650" y="7097"/>
                  <a:pt x="32650" y="7097"/>
                </a:cubicBezTo>
                <a:cubicBezTo>
                  <a:pt x="32650" y="7166"/>
                  <a:pt x="32650" y="7235"/>
                  <a:pt x="32719" y="7305"/>
                </a:cubicBezTo>
                <a:cubicBezTo>
                  <a:pt x="32303" y="7790"/>
                  <a:pt x="31887" y="8344"/>
                  <a:pt x="31471" y="8968"/>
                </a:cubicBezTo>
                <a:lnTo>
                  <a:pt x="31402" y="8968"/>
                </a:lnTo>
                <a:cubicBezTo>
                  <a:pt x="31715" y="7903"/>
                  <a:pt x="31518" y="3832"/>
                  <a:pt x="30401" y="3832"/>
                </a:cubicBezTo>
                <a:cubicBezTo>
                  <a:pt x="30283" y="3832"/>
                  <a:pt x="30155" y="3878"/>
                  <a:pt x="30015" y="3977"/>
                </a:cubicBezTo>
                <a:cubicBezTo>
                  <a:pt x="28906" y="4878"/>
                  <a:pt x="30015" y="9176"/>
                  <a:pt x="31125" y="9454"/>
                </a:cubicBezTo>
                <a:cubicBezTo>
                  <a:pt x="30501" y="10355"/>
                  <a:pt x="29877" y="11186"/>
                  <a:pt x="29322" y="12088"/>
                </a:cubicBezTo>
                <a:cubicBezTo>
                  <a:pt x="29783" y="10243"/>
                  <a:pt x="29556" y="6581"/>
                  <a:pt x="27984" y="6581"/>
                </a:cubicBezTo>
                <a:cubicBezTo>
                  <a:pt x="27902" y="6581"/>
                  <a:pt x="27817" y="6591"/>
                  <a:pt x="27728" y="6611"/>
                </a:cubicBezTo>
                <a:cubicBezTo>
                  <a:pt x="26480" y="6889"/>
                  <a:pt x="26827" y="8691"/>
                  <a:pt x="26965" y="9592"/>
                </a:cubicBezTo>
                <a:cubicBezTo>
                  <a:pt x="27104" y="10493"/>
                  <a:pt x="27589" y="12781"/>
                  <a:pt x="28698" y="12919"/>
                </a:cubicBezTo>
                <a:lnTo>
                  <a:pt x="28768" y="12919"/>
                </a:lnTo>
                <a:cubicBezTo>
                  <a:pt x="28144" y="13890"/>
                  <a:pt x="27589" y="14791"/>
                  <a:pt x="26965" y="15761"/>
                </a:cubicBezTo>
                <a:cubicBezTo>
                  <a:pt x="26827" y="15900"/>
                  <a:pt x="26688" y="16039"/>
                  <a:pt x="26550" y="16177"/>
                </a:cubicBezTo>
                <a:cubicBezTo>
                  <a:pt x="26827" y="14722"/>
                  <a:pt x="26619" y="13197"/>
                  <a:pt x="25995" y="11880"/>
                </a:cubicBezTo>
                <a:cubicBezTo>
                  <a:pt x="25692" y="11224"/>
                  <a:pt x="25132" y="10347"/>
                  <a:pt x="24475" y="10347"/>
                </a:cubicBezTo>
                <a:cubicBezTo>
                  <a:pt x="24230" y="10347"/>
                  <a:pt x="23971" y="10469"/>
                  <a:pt x="23707" y="10771"/>
                </a:cubicBezTo>
                <a:cubicBezTo>
                  <a:pt x="23014" y="11672"/>
                  <a:pt x="23638" y="13543"/>
                  <a:pt x="23915" y="14444"/>
                </a:cubicBezTo>
                <a:cubicBezTo>
                  <a:pt x="24193" y="15346"/>
                  <a:pt x="24817" y="17217"/>
                  <a:pt x="25926" y="17494"/>
                </a:cubicBezTo>
                <a:cubicBezTo>
                  <a:pt x="25302" y="18534"/>
                  <a:pt x="24678" y="19643"/>
                  <a:pt x="24123" y="20752"/>
                </a:cubicBezTo>
                <a:cubicBezTo>
                  <a:pt x="24193" y="19574"/>
                  <a:pt x="23985" y="18326"/>
                  <a:pt x="23499" y="17217"/>
                </a:cubicBezTo>
                <a:cubicBezTo>
                  <a:pt x="23215" y="16705"/>
                  <a:pt x="22698" y="15914"/>
                  <a:pt x="22100" y="15914"/>
                </a:cubicBezTo>
                <a:cubicBezTo>
                  <a:pt x="21969" y="15914"/>
                  <a:pt x="21834" y="15952"/>
                  <a:pt x="21697" y="16039"/>
                </a:cubicBezTo>
                <a:cubicBezTo>
                  <a:pt x="20935" y="16524"/>
                  <a:pt x="21212" y="18188"/>
                  <a:pt x="21489" y="18950"/>
                </a:cubicBezTo>
                <a:cubicBezTo>
                  <a:pt x="21767" y="20198"/>
                  <a:pt x="22460" y="21238"/>
                  <a:pt x="23499" y="21931"/>
                </a:cubicBezTo>
                <a:cubicBezTo>
                  <a:pt x="22737" y="23387"/>
                  <a:pt x="21974" y="24842"/>
                  <a:pt x="21281" y="26367"/>
                </a:cubicBezTo>
                <a:cubicBezTo>
                  <a:pt x="21420" y="24704"/>
                  <a:pt x="21143" y="23040"/>
                  <a:pt x="20519" y="21515"/>
                </a:cubicBezTo>
                <a:cubicBezTo>
                  <a:pt x="20183" y="20891"/>
                  <a:pt x="19681" y="20234"/>
                  <a:pt x="19104" y="20234"/>
                </a:cubicBezTo>
                <a:cubicBezTo>
                  <a:pt x="18848" y="20234"/>
                  <a:pt x="18578" y="20363"/>
                  <a:pt x="18301" y="20683"/>
                </a:cubicBezTo>
                <a:cubicBezTo>
                  <a:pt x="17469" y="21654"/>
                  <a:pt x="18162" y="23248"/>
                  <a:pt x="18578" y="24218"/>
                </a:cubicBezTo>
                <a:cubicBezTo>
                  <a:pt x="18994" y="25466"/>
                  <a:pt x="19756" y="26506"/>
                  <a:pt x="20796" y="27338"/>
                </a:cubicBezTo>
                <a:cubicBezTo>
                  <a:pt x="20242" y="28585"/>
                  <a:pt x="19687" y="29902"/>
                  <a:pt x="19063" y="31289"/>
                </a:cubicBezTo>
                <a:cubicBezTo>
                  <a:pt x="19202" y="29833"/>
                  <a:pt x="18994" y="28447"/>
                  <a:pt x="18439" y="27130"/>
                </a:cubicBezTo>
                <a:cubicBezTo>
                  <a:pt x="18071" y="26439"/>
                  <a:pt x="17489" y="25841"/>
                  <a:pt x="16896" y="25841"/>
                </a:cubicBezTo>
                <a:cubicBezTo>
                  <a:pt x="16596" y="25841"/>
                  <a:pt x="16293" y="25994"/>
                  <a:pt x="16013" y="26367"/>
                </a:cubicBezTo>
                <a:cubicBezTo>
                  <a:pt x="15251" y="27268"/>
                  <a:pt x="16013" y="29001"/>
                  <a:pt x="16360" y="29833"/>
                </a:cubicBezTo>
                <a:cubicBezTo>
                  <a:pt x="16706" y="31012"/>
                  <a:pt x="17399" y="32051"/>
                  <a:pt x="18301" y="32883"/>
                </a:cubicBezTo>
                <a:cubicBezTo>
                  <a:pt x="18162" y="33022"/>
                  <a:pt x="18023" y="33160"/>
                  <a:pt x="17954" y="33368"/>
                </a:cubicBezTo>
                <a:cubicBezTo>
                  <a:pt x="17954" y="33417"/>
                  <a:pt x="17989" y="33466"/>
                  <a:pt x="18034" y="33466"/>
                </a:cubicBezTo>
                <a:cubicBezTo>
                  <a:pt x="18052" y="33466"/>
                  <a:pt x="18072" y="33458"/>
                  <a:pt x="18093" y="33438"/>
                </a:cubicBezTo>
                <a:lnTo>
                  <a:pt x="18162" y="33438"/>
                </a:lnTo>
                <a:cubicBezTo>
                  <a:pt x="17192" y="36072"/>
                  <a:pt x="16221" y="38706"/>
                  <a:pt x="15320" y="41409"/>
                </a:cubicBezTo>
                <a:cubicBezTo>
                  <a:pt x="14349" y="37320"/>
                  <a:pt x="14488" y="33091"/>
                  <a:pt x="14488" y="28932"/>
                </a:cubicBezTo>
                <a:cubicBezTo>
                  <a:pt x="14488" y="25951"/>
                  <a:pt x="14349" y="22971"/>
                  <a:pt x="12686" y="20406"/>
                </a:cubicBezTo>
                <a:cubicBezTo>
                  <a:pt x="12633" y="20353"/>
                  <a:pt x="12560" y="20330"/>
                  <a:pt x="12486" y="20330"/>
                </a:cubicBezTo>
                <a:cubicBezTo>
                  <a:pt x="12366" y="20330"/>
                  <a:pt x="12243" y="20389"/>
                  <a:pt x="12201" y="20475"/>
                </a:cubicBezTo>
                <a:cubicBezTo>
                  <a:pt x="11577" y="22555"/>
                  <a:pt x="11230" y="24634"/>
                  <a:pt x="11230" y="26783"/>
                </a:cubicBezTo>
                <a:cubicBezTo>
                  <a:pt x="11092" y="26159"/>
                  <a:pt x="10953" y="25466"/>
                  <a:pt x="10884" y="24773"/>
                </a:cubicBezTo>
                <a:cubicBezTo>
                  <a:pt x="10884" y="24288"/>
                  <a:pt x="10814" y="23872"/>
                  <a:pt x="10745" y="23456"/>
                </a:cubicBezTo>
                <a:lnTo>
                  <a:pt x="10676" y="23040"/>
                </a:lnTo>
                <a:cubicBezTo>
                  <a:pt x="10745" y="22832"/>
                  <a:pt x="10676" y="22624"/>
                  <a:pt x="10537" y="22485"/>
                </a:cubicBezTo>
                <a:lnTo>
                  <a:pt x="10537" y="22416"/>
                </a:lnTo>
                <a:cubicBezTo>
                  <a:pt x="10537" y="22347"/>
                  <a:pt x="10537" y="22277"/>
                  <a:pt x="10537" y="22208"/>
                </a:cubicBezTo>
                <a:cubicBezTo>
                  <a:pt x="10814" y="21654"/>
                  <a:pt x="10884" y="20960"/>
                  <a:pt x="10606" y="20337"/>
                </a:cubicBezTo>
                <a:cubicBezTo>
                  <a:pt x="10537" y="20163"/>
                  <a:pt x="10398" y="20077"/>
                  <a:pt x="10268" y="20077"/>
                </a:cubicBezTo>
                <a:cubicBezTo>
                  <a:pt x="10138" y="20077"/>
                  <a:pt x="10017" y="20163"/>
                  <a:pt x="9982" y="20337"/>
                </a:cubicBezTo>
                <a:cubicBezTo>
                  <a:pt x="9774" y="20822"/>
                  <a:pt x="9774" y="21376"/>
                  <a:pt x="9982" y="21931"/>
                </a:cubicBezTo>
                <a:lnTo>
                  <a:pt x="9982" y="22139"/>
                </a:lnTo>
                <a:cubicBezTo>
                  <a:pt x="9913" y="22277"/>
                  <a:pt x="10052" y="22416"/>
                  <a:pt x="10190" y="22416"/>
                </a:cubicBezTo>
                <a:lnTo>
                  <a:pt x="10260" y="22416"/>
                </a:lnTo>
                <a:cubicBezTo>
                  <a:pt x="10260" y="22485"/>
                  <a:pt x="10260" y="22555"/>
                  <a:pt x="10260" y="22555"/>
                </a:cubicBezTo>
                <a:cubicBezTo>
                  <a:pt x="10676" y="24149"/>
                  <a:pt x="10606" y="25813"/>
                  <a:pt x="11161" y="27407"/>
                </a:cubicBezTo>
                <a:cubicBezTo>
                  <a:pt x="11092" y="27338"/>
                  <a:pt x="11022" y="27268"/>
                  <a:pt x="11022" y="27199"/>
                </a:cubicBezTo>
                <a:cubicBezTo>
                  <a:pt x="10537" y="25397"/>
                  <a:pt x="9705" y="23733"/>
                  <a:pt x="9151" y="22000"/>
                </a:cubicBezTo>
                <a:cubicBezTo>
                  <a:pt x="9289" y="21307"/>
                  <a:pt x="9081" y="20614"/>
                  <a:pt x="8596" y="20129"/>
                </a:cubicBezTo>
                <a:cubicBezTo>
                  <a:pt x="8535" y="20047"/>
                  <a:pt x="8456" y="20014"/>
                  <a:pt x="8375" y="20014"/>
                </a:cubicBezTo>
                <a:cubicBezTo>
                  <a:pt x="8180" y="20014"/>
                  <a:pt x="7972" y="20210"/>
                  <a:pt x="7972" y="20406"/>
                </a:cubicBezTo>
                <a:cubicBezTo>
                  <a:pt x="7972" y="21168"/>
                  <a:pt x="8180" y="21931"/>
                  <a:pt x="8665" y="22485"/>
                </a:cubicBezTo>
                <a:cubicBezTo>
                  <a:pt x="8692" y="22538"/>
                  <a:pt x="8749" y="22561"/>
                  <a:pt x="8805" y="22561"/>
                </a:cubicBezTo>
                <a:cubicBezTo>
                  <a:pt x="8896" y="22561"/>
                  <a:pt x="8985" y="22502"/>
                  <a:pt x="8943" y="22416"/>
                </a:cubicBezTo>
                <a:lnTo>
                  <a:pt x="8943" y="22277"/>
                </a:lnTo>
                <a:cubicBezTo>
                  <a:pt x="9567" y="23664"/>
                  <a:pt x="10052" y="25189"/>
                  <a:pt x="10537" y="26645"/>
                </a:cubicBezTo>
                <a:cubicBezTo>
                  <a:pt x="9497" y="25258"/>
                  <a:pt x="8319" y="24010"/>
                  <a:pt x="7279" y="22763"/>
                </a:cubicBezTo>
                <a:cubicBezTo>
                  <a:pt x="7244" y="22728"/>
                  <a:pt x="7192" y="22711"/>
                  <a:pt x="7132" y="22711"/>
                </a:cubicBezTo>
                <a:cubicBezTo>
                  <a:pt x="7071" y="22711"/>
                  <a:pt x="7002" y="22728"/>
                  <a:pt x="6932" y="22763"/>
                </a:cubicBezTo>
                <a:cubicBezTo>
                  <a:pt x="5754" y="24080"/>
                  <a:pt x="6170" y="26783"/>
                  <a:pt x="6794" y="28793"/>
                </a:cubicBezTo>
                <a:cubicBezTo>
                  <a:pt x="6170" y="27476"/>
                  <a:pt x="5407" y="26298"/>
                  <a:pt x="4576" y="25120"/>
                </a:cubicBezTo>
                <a:cubicBezTo>
                  <a:pt x="4506" y="25120"/>
                  <a:pt x="4506" y="25050"/>
                  <a:pt x="4437" y="25050"/>
                </a:cubicBezTo>
                <a:lnTo>
                  <a:pt x="4437" y="24981"/>
                </a:lnTo>
                <a:cubicBezTo>
                  <a:pt x="4462" y="24994"/>
                  <a:pt x="4488" y="24999"/>
                  <a:pt x="4512" y="24999"/>
                </a:cubicBezTo>
                <a:cubicBezTo>
                  <a:pt x="4619" y="24999"/>
                  <a:pt x="4702" y="24886"/>
                  <a:pt x="4645" y="24773"/>
                </a:cubicBezTo>
                <a:cubicBezTo>
                  <a:pt x="4506" y="24704"/>
                  <a:pt x="4437" y="24565"/>
                  <a:pt x="4368" y="24496"/>
                </a:cubicBezTo>
                <a:cubicBezTo>
                  <a:pt x="4437" y="24426"/>
                  <a:pt x="4437" y="24357"/>
                  <a:pt x="4368" y="24357"/>
                </a:cubicBezTo>
                <a:cubicBezTo>
                  <a:pt x="4298" y="24010"/>
                  <a:pt x="4160" y="23733"/>
                  <a:pt x="4021" y="23456"/>
                </a:cubicBezTo>
                <a:cubicBezTo>
                  <a:pt x="3970" y="23354"/>
                  <a:pt x="3863" y="23308"/>
                  <a:pt x="3752" y="23308"/>
                </a:cubicBezTo>
                <a:cubicBezTo>
                  <a:pt x="3559" y="23308"/>
                  <a:pt x="3353" y="23444"/>
                  <a:pt x="3397" y="23664"/>
                </a:cubicBezTo>
                <a:cubicBezTo>
                  <a:pt x="3397" y="23733"/>
                  <a:pt x="3467" y="23872"/>
                  <a:pt x="3467" y="23941"/>
                </a:cubicBezTo>
                <a:cubicBezTo>
                  <a:pt x="3328" y="24080"/>
                  <a:pt x="3328" y="24288"/>
                  <a:pt x="3467" y="24426"/>
                </a:cubicBezTo>
                <a:cubicBezTo>
                  <a:pt x="3744" y="24773"/>
                  <a:pt x="4021" y="25189"/>
                  <a:pt x="4090" y="25605"/>
                </a:cubicBezTo>
                <a:cubicBezTo>
                  <a:pt x="4160" y="25709"/>
                  <a:pt x="4264" y="25761"/>
                  <a:pt x="4359" y="25761"/>
                </a:cubicBezTo>
                <a:cubicBezTo>
                  <a:pt x="4454" y="25761"/>
                  <a:pt x="4541" y="25709"/>
                  <a:pt x="4576" y="25605"/>
                </a:cubicBezTo>
                <a:cubicBezTo>
                  <a:pt x="5685" y="27130"/>
                  <a:pt x="6239" y="29001"/>
                  <a:pt x="7348" y="30457"/>
                </a:cubicBezTo>
                <a:cubicBezTo>
                  <a:pt x="7383" y="30492"/>
                  <a:pt x="7418" y="30509"/>
                  <a:pt x="7444" y="30509"/>
                </a:cubicBezTo>
                <a:cubicBezTo>
                  <a:pt x="7470" y="30509"/>
                  <a:pt x="7487" y="30492"/>
                  <a:pt x="7487" y="30457"/>
                </a:cubicBezTo>
                <a:cubicBezTo>
                  <a:pt x="7695" y="30804"/>
                  <a:pt x="7903" y="31220"/>
                  <a:pt x="8180" y="31566"/>
                </a:cubicBezTo>
                <a:cubicBezTo>
                  <a:pt x="6932" y="30041"/>
                  <a:pt x="5477" y="28724"/>
                  <a:pt x="3882" y="27615"/>
                </a:cubicBezTo>
                <a:cubicBezTo>
                  <a:pt x="3882" y="27546"/>
                  <a:pt x="3813" y="27476"/>
                  <a:pt x="3744" y="27407"/>
                </a:cubicBezTo>
                <a:cubicBezTo>
                  <a:pt x="3674" y="27407"/>
                  <a:pt x="3674" y="27338"/>
                  <a:pt x="3536" y="27338"/>
                </a:cubicBezTo>
                <a:cubicBezTo>
                  <a:pt x="3397" y="27199"/>
                  <a:pt x="3189" y="27060"/>
                  <a:pt x="2912" y="26991"/>
                </a:cubicBezTo>
                <a:cubicBezTo>
                  <a:pt x="2855" y="26962"/>
                  <a:pt x="2797" y="26946"/>
                  <a:pt x="2740" y="26946"/>
                </a:cubicBezTo>
                <a:cubicBezTo>
                  <a:pt x="2658" y="26946"/>
                  <a:pt x="2577" y="26979"/>
                  <a:pt x="2496" y="27060"/>
                </a:cubicBezTo>
                <a:cubicBezTo>
                  <a:pt x="2357" y="27199"/>
                  <a:pt x="2288" y="27407"/>
                  <a:pt x="2427" y="27546"/>
                </a:cubicBezTo>
                <a:lnTo>
                  <a:pt x="2565" y="27615"/>
                </a:lnTo>
                <a:cubicBezTo>
                  <a:pt x="2664" y="28009"/>
                  <a:pt x="2903" y="28369"/>
                  <a:pt x="3232" y="28369"/>
                </a:cubicBezTo>
                <a:cubicBezTo>
                  <a:pt x="3366" y="28369"/>
                  <a:pt x="3514" y="28310"/>
                  <a:pt x="3674" y="28170"/>
                </a:cubicBezTo>
                <a:cubicBezTo>
                  <a:pt x="3744" y="28100"/>
                  <a:pt x="3744" y="28100"/>
                  <a:pt x="3813" y="28031"/>
                </a:cubicBezTo>
                <a:cubicBezTo>
                  <a:pt x="5477" y="28932"/>
                  <a:pt x="6932" y="30180"/>
                  <a:pt x="8180" y="31705"/>
                </a:cubicBezTo>
                <a:cubicBezTo>
                  <a:pt x="7538" y="31384"/>
                  <a:pt x="6746" y="31243"/>
                  <a:pt x="5907" y="31243"/>
                </a:cubicBezTo>
                <a:cubicBezTo>
                  <a:pt x="3669" y="31243"/>
                  <a:pt x="1097" y="32246"/>
                  <a:pt x="139" y="33507"/>
                </a:cubicBezTo>
                <a:cubicBezTo>
                  <a:pt x="1" y="33646"/>
                  <a:pt x="70" y="33854"/>
                  <a:pt x="278" y="33854"/>
                </a:cubicBezTo>
                <a:cubicBezTo>
                  <a:pt x="537" y="33842"/>
                  <a:pt x="798" y="33837"/>
                  <a:pt x="1060" y="33837"/>
                </a:cubicBezTo>
                <a:cubicBezTo>
                  <a:pt x="4033" y="33837"/>
                  <a:pt x="7199" y="34577"/>
                  <a:pt x="9428" y="36488"/>
                </a:cubicBezTo>
                <a:cubicBezTo>
                  <a:pt x="11646" y="38359"/>
                  <a:pt x="14349" y="39884"/>
                  <a:pt x="15112" y="42934"/>
                </a:cubicBezTo>
                <a:cubicBezTo>
                  <a:pt x="15043" y="42934"/>
                  <a:pt x="15043" y="42934"/>
                  <a:pt x="15112" y="43004"/>
                </a:cubicBezTo>
                <a:cubicBezTo>
                  <a:pt x="14904" y="43558"/>
                  <a:pt x="14696" y="44113"/>
                  <a:pt x="14557" y="44667"/>
                </a:cubicBezTo>
                <a:cubicBezTo>
                  <a:pt x="14142" y="46123"/>
                  <a:pt x="13726" y="47648"/>
                  <a:pt x="13310" y="49173"/>
                </a:cubicBezTo>
                <a:cubicBezTo>
                  <a:pt x="12755" y="46539"/>
                  <a:pt x="11715" y="44043"/>
                  <a:pt x="10260" y="41825"/>
                </a:cubicBezTo>
                <a:cubicBezTo>
                  <a:pt x="9918" y="41313"/>
                  <a:pt x="8691" y="39775"/>
                  <a:pt x="7763" y="39775"/>
                </a:cubicBezTo>
                <a:cubicBezTo>
                  <a:pt x="7560" y="39775"/>
                  <a:pt x="7372" y="39849"/>
                  <a:pt x="7210" y="40023"/>
                </a:cubicBezTo>
                <a:cubicBezTo>
                  <a:pt x="5962" y="41340"/>
                  <a:pt x="7071" y="43974"/>
                  <a:pt x="7834" y="45222"/>
                </a:cubicBezTo>
                <a:cubicBezTo>
                  <a:pt x="9151" y="47163"/>
                  <a:pt x="10953" y="48826"/>
                  <a:pt x="13032" y="50074"/>
                </a:cubicBezTo>
                <a:cubicBezTo>
                  <a:pt x="12478" y="52154"/>
                  <a:pt x="11993" y="54303"/>
                  <a:pt x="11507" y="56451"/>
                </a:cubicBezTo>
                <a:cubicBezTo>
                  <a:pt x="11507" y="56451"/>
                  <a:pt x="11507" y="56521"/>
                  <a:pt x="11507" y="56521"/>
                </a:cubicBezTo>
                <a:cubicBezTo>
                  <a:pt x="11299" y="57561"/>
                  <a:pt x="11092" y="58600"/>
                  <a:pt x="10884" y="59640"/>
                </a:cubicBezTo>
                <a:cubicBezTo>
                  <a:pt x="10350" y="57566"/>
                  <a:pt x="8804" y="54733"/>
                  <a:pt x="7154" y="54733"/>
                </a:cubicBezTo>
                <a:cubicBezTo>
                  <a:pt x="6874" y="54733"/>
                  <a:pt x="6590" y="54815"/>
                  <a:pt x="6309" y="54996"/>
                </a:cubicBezTo>
                <a:cubicBezTo>
                  <a:pt x="5199" y="55689"/>
                  <a:pt x="6170" y="57699"/>
                  <a:pt x="6724" y="58462"/>
                </a:cubicBezTo>
                <a:cubicBezTo>
                  <a:pt x="7764" y="59779"/>
                  <a:pt x="9081" y="60888"/>
                  <a:pt x="10468" y="61789"/>
                </a:cubicBezTo>
                <a:cubicBezTo>
                  <a:pt x="8804" y="71078"/>
                  <a:pt x="8249" y="80644"/>
                  <a:pt x="8735" y="90071"/>
                </a:cubicBezTo>
                <a:cubicBezTo>
                  <a:pt x="8769" y="90244"/>
                  <a:pt x="8908" y="90331"/>
                  <a:pt x="9047" y="90331"/>
                </a:cubicBezTo>
                <a:cubicBezTo>
                  <a:pt x="9185" y="90331"/>
                  <a:pt x="9324" y="90244"/>
                  <a:pt x="9359" y="90071"/>
                </a:cubicBezTo>
                <a:cubicBezTo>
                  <a:pt x="8873" y="81822"/>
                  <a:pt x="9289" y="73573"/>
                  <a:pt x="10468" y="65394"/>
                </a:cubicBezTo>
                <a:cubicBezTo>
                  <a:pt x="10537" y="65394"/>
                  <a:pt x="10606" y="65324"/>
                  <a:pt x="10606" y="65324"/>
                </a:cubicBezTo>
                <a:cubicBezTo>
                  <a:pt x="11854" y="65116"/>
                  <a:pt x="13102" y="63661"/>
                  <a:pt x="13934" y="62829"/>
                </a:cubicBezTo>
                <a:cubicBezTo>
                  <a:pt x="14557" y="62136"/>
                  <a:pt x="16082" y="60611"/>
                  <a:pt x="15320" y="59571"/>
                </a:cubicBezTo>
                <a:cubicBezTo>
                  <a:pt x="15075" y="59203"/>
                  <a:pt x="14751" y="59058"/>
                  <a:pt x="14402" y="59058"/>
                </a:cubicBezTo>
                <a:cubicBezTo>
                  <a:pt x="13568" y="59058"/>
                  <a:pt x="12592" y="59886"/>
                  <a:pt x="12201" y="60472"/>
                </a:cubicBezTo>
                <a:cubicBezTo>
                  <a:pt x="11646" y="61096"/>
                  <a:pt x="11230" y="61928"/>
                  <a:pt x="10953" y="62690"/>
                </a:cubicBezTo>
                <a:cubicBezTo>
                  <a:pt x="11299" y="60541"/>
                  <a:pt x="11715" y="58323"/>
                  <a:pt x="12201" y="56105"/>
                </a:cubicBezTo>
                <a:cubicBezTo>
                  <a:pt x="12617" y="55689"/>
                  <a:pt x="13102" y="55342"/>
                  <a:pt x="13726" y="55134"/>
                </a:cubicBezTo>
                <a:cubicBezTo>
                  <a:pt x="13786" y="55132"/>
                  <a:pt x="13846" y="55130"/>
                  <a:pt x="13905" y="55130"/>
                </a:cubicBezTo>
                <a:cubicBezTo>
                  <a:pt x="16714" y="55130"/>
                  <a:pt x="18544" y="58291"/>
                  <a:pt x="20242" y="60056"/>
                </a:cubicBezTo>
                <a:cubicBezTo>
                  <a:pt x="21905" y="61858"/>
                  <a:pt x="23985" y="63037"/>
                  <a:pt x="26342" y="63661"/>
                </a:cubicBezTo>
                <a:cubicBezTo>
                  <a:pt x="26480" y="63661"/>
                  <a:pt x="26619" y="63522"/>
                  <a:pt x="26550" y="63383"/>
                </a:cubicBezTo>
                <a:cubicBezTo>
                  <a:pt x="25648" y="60680"/>
                  <a:pt x="24193" y="57977"/>
                  <a:pt x="21767" y="56313"/>
                </a:cubicBezTo>
                <a:lnTo>
                  <a:pt x="21767" y="56313"/>
                </a:lnTo>
                <a:cubicBezTo>
                  <a:pt x="23471" y="56750"/>
                  <a:pt x="25590" y="57325"/>
                  <a:pt x="27548" y="57325"/>
                </a:cubicBezTo>
                <a:cubicBezTo>
                  <a:pt x="28695" y="57325"/>
                  <a:pt x="29787" y="57128"/>
                  <a:pt x="30709" y="56590"/>
                </a:cubicBezTo>
                <a:cubicBezTo>
                  <a:pt x="30778" y="56521"/>
                  <a:pt x="30847" y="56451"/>
                  <a:pt x="30778" y="56382"/>
                </a:cubicBezTo>
                <a:cubicBezTo>
                  <a:pt x="30431" y="55134"/>
                  <a:pt x="28213" y="54095"/>
                  <a:pt x="27173" y="53471"/>
                </a:cubicBezTo>
                <a:cubicBezTo>
                  <a:pt x="26757" y="53194"/>
                  <a:pt x="26342" y="52986"/>
                  <a:pt x="25926" y="52847"/>
                </a:cubicBezTo>
                <a:lnTo>
                  <a:pt x="25926" y="52847"/>
                </a:lnTo>
                <a:cubicBezTo>
                  <a:pt x="26688" y="52916"/>
                  <a:pt x="27451" y="52986"/>
                  <a:pt x="28213" y="53055"/>
                </a:cubicBezTo>
                <a:cubicBezTo>
                  <a:pt x="29184" y="53124"/>
                  <a:pt x="30154" y="53263"/>
                  <a:pt x="31055" y="53609"/>
                </a:cubicBezTo>
                <a:cubicBezTo>
                  <a:pt x="31055" y="53748"/>
                  <a:pt x="31055" y="53817"/>
                  <a:pt x="31125" y="53956"/>
                </a:cubicBezTo>
                <a:cubicBezTo>
                  <a:pt x="31402" y="54164"/>
                  <a:pt x="31679" y="54372"/>
                  <a:pt x="31956" y="54580"/>
                </a:cubicBezTo>
                <a:cubicBezTo>
                  <a:pt x="32015" y="54615"/>
                  <a:pt x="32072" y="54631"/>
                  <a:pt x="32125" y="54631"/>
                </a:cubicBezTo>
                <a:cubicBezTo>
                  <a:pt x="32381" y="54631"/>
                  <a:pt x="32533" y="54267"/>
                  <a:pt x="32303" y="54095"/>
                </a:cubicBezTo>
                <a:cubicBezTo>
                  <a:pt x="32234" y="53956"/>
                  <a:pt x="32164" y="53887"/>
                  <a:pt x="32095" y="53817"/>
                </a:cubicBezTo>
                <a:lnTo>
                  <a:pt x="32164" y="53609"/>
                </a:lnTo>
                <a:cubicBezTo>
                  <a:pt x="32218" y="53393"/>
                  <a:pt x="32019" y="53219"/>
                  <a:pt x="31797" y="53219"/>
                </a:cubicBezTo>
                <a:cubicBezTo>
                  <a:pt x="31735" y="53219"/>
                  <a:pt x="31671" y="53232"/>
                  <a:pt x="31610" y="53263"/>
                </a:cubicBezTo>
                <a:lnTo>
                  <a:pt x="31540" y="53263"/>
                </a:lnTo>
                <a:cubicBezTo>
                  <a:pt x="31506" y="53228"/>
                  <a:pt x="31471" y="53211"/>
                  <a:pt x="31436" y="53211"/>
                </a:cubicBezTo>
                <a:cubicBezTo>
                  <a:pt x="31402" y="53211"/>
                  <a:pt x="31367" y="53228"/>
                  <a:pt x="31332" y="53263"/>
                </a:cubicBezTo>
                <a:cubicBezTo>
                  <a:pt x="30709" y="52986"/>
                  <a:pt x="30085" y="52847"/>
                  <a:pt x="29461" y="52778"/>
                </a:cubicBezTo>
                <a:cubicBezTo>
                  <a:pt x="27936" y="52570"/>
                  <a:pt x="26342" y="52431"/>
                  <a:pt x="24817" y="52292"/>
                </a:cubicBezTo>
                <a:cubicBezTo>
                  <a:pt x="24401" y="52154"/>
                  <a:pt x="23915" y="52015"/>
                  <a:pt x="23569" y="51946"/>
                </a:cubicBezTo>
                <a:cubicBezTo>
                  <a:pt x="23638" y="51876"/>
                  <a:pt x="23777" y="51807"/>
                  <a:pt x="23915" y="51738"/>
                </a:cubicBezTo>
                <a:cubicBezTo>
                  <a:pt x="25025" y="51738"/>
                  <a:pt x="26134" y="51669"/>
                  <a:pt x="27173" y="51461"/>
                </a:cubicBezTo>
                <a:cubicBezTo>
                  <a:pt x="27867" y="51322"/>
                  <a:pt x="28421" y="51114"/>
                  <a:pt x="29045" y="50975"/>
                </a:cubicBezTo>
                <a:cubicBezTo>
                  <a:pt x="29322" y="50906"/>
                  <a:pt x="29669" y="50837"/>
                  <a:pt x="29946" y="50837"/>
                </a:cubicBezTo>
                <a:cubicBezTo>
                  <a:pt x="29807" y="50906"/>
                  <a:pt x="29669" y="50975"/>
                  <a:pt x="29600" y="51114"/>
                </a:cubicBezTo>
                <a:cubicBezTo>
                  <a:pt x="29461" y="51183"/>
                  <a:pt x="29530" y="51391"/>
                  <a:pt x="29738" y="51391"/>
                </a:cubicBezTo>
                <a:cubicBezTo>
                  <a:pt x="29877" y="51391"/>
                  <a:pt x="30015" y="51322"/>
                  <a:pt x="30154" y="51322"/>
                </a:cubicBezTo>
                <a:cubicBezTo>
                  <a:pt x="30223" y="51322"/>
                  <a:pt x="30223" y="51391"/>
                  <a:pt x="30293" y="51391"/>
                </a:cubicBezTo>
                <a:cubicBezTo>
                  <a:pt x="30323" y="51399"/>
                  <a:pt x="30353" y="51402"/>
                  <a:pt x="30384" y="51402"/>
                </a:cubicBezTo>
                <a:cubicBezTo>
                  <a:pt x="30631" y="51402"/>
                  <a:pt x="30878" y="51176"/>
                  <a:pt x="31125" y="51114"/>
                </a:cubicBezTo>
                <a:cubicBezTo>
                  <a:pt x="31125" y="51045"/>
                  <a:pt x="31194" y="51045"/>
                  <a:pt x="31194" y="50975"/>
                </a:cubicBezTo>
                <a:cubicBezTo>
                  <a:pt x="31332" y="50906"/>
                  <a:pt x="31402" y="50837"/>
                  <a:pt x="31540" y="50767"/>
                </a:cubicBezTo>
                <a:cubicBezTo>
                  <a:pt x="31610" y="50629"/>
                  <a:pt x="31610" y="50559"/>
                  <a:pt x="31540" y="50490"/>
                </a:cubicBezTo>
                <a:cubicBezTo>
                  <a:pt x="31397" y="50275"/>
                  <a:pt x="31112" y="50200"/>
                  <a:pt x="30779" y="50200"/>
                </a:cubicBezTo>
                <a:cubicBezTo>
                  <a:pt x="30147" y="50200"/>
                  <a:pt x="29339" y="50469"/>
                  <a:pt x="28976" y="50559"/>
                </a:cubicBezTo>
                <a:cubicBezTo>
                  <a:pt x="27867" y="50837"/>
                  <a:pt x="26827" y="51114"/>
                  <a:pt x="25718" y="51322"/>
                </a:cubicBezTo>
                <a:cubicBezTo>
                  <a:pt x="25926" y="51253"/>
                  <a:pt x="26134" y="51183"/>
                  <a:pt x="26342" y="51114"/>
                </a:cubicBezTo>
                <a:cubicBezTo>
                  <a:pt x="27797" y="50490"/>
                  <a:pt x="29114" y="49728"/>
                  <a:pt x="30362" y="48757"/>
                </a:cubicBezTo>
                <a:cubicBezTo>
                  <a:pt x="30501" y="48688"/>
                  <a:pt x="30501" y="48480"/>
                  <a:pt x="30293" y="48411"/>
                </a:cubicBezTo>
                <a:cubicBezTo>
                  <a:pt x="30456" y="48192"/>
                  <a:pt x="30234" y="47931"/>
                  <a:pt x="29996" y="47931"/>
                </a:cubicBezTo>
                <a:cubicBezTo>
                  <a:pt x="29932" y="47931"/>
                  <a:pt x="29867" y="47950"/>
                  <a:pt x="29807" y="47995"/>
                </a:cubicBezTo>
                <a:cubicBezTo>
                  <a:pt x="29392" y="48203"/>
                  <a:pt x="29045" y="48411"/>
                  <a:pt x="28698" y="48757"/>
                </a:cubicBezTo>
                <a:cubicBezTo>
                  <a:pt x="28560" y="48826"/>
                  <a:pt x="28629" y="49034"/>
                  <a:pt x="28768" y="49104"/>
                </a:cubicBezTo>
                <a:cubicBezTo>
                  <a:pt x="28768" y="49242"/>
                  <a:pt x="28768" y="49381"/>
                  <a:pt x="28837" y="49450"/>
                </a:cubicBezTo>
                <a:cubicBezTo>
                  <a:pt x="27797" y="50213"/>
                  <a:pt x="26550" y="50767"/>
                  <a:pt x="25302" y="51183"/>
                </a:cubicBezTo>
                <a:cubicBezTo>
                  <a:pt x="24955" y="51253"/>
                  <a:pt x="24539" y="51322"/>
                  <a:pt x="24123" y="51391"/>
                </a:cubicBezTo>
                <a:cubicBezTo>
                  <a:pt x="26272" y="49936"/>
                  <a:pt x="27728" y="46747"/>
                  <a:pt x="28005" y="44459"/>
                </a:cubicBezTo>
                <a:cubicBezTo>
                  <a:pt x="28062" y="44346"/>
                  <a:pt x="27980" y="44233"/>
                  <a:pt x="27872" y="44233"/>
                </a:cubicBezTo>
                <a:cubicBezTo>
                  <a:pt x="27848" y="44233"/>
                  <a:pt x="27823" y="44239"/>
                  <a:pt x="27797" y="44251"/>
                </a:cubicBezTo>
                <a:cubicBezTo>
                  <a:pt x="26134" y="44667"/>
                  <a:pt x="25025" y="45915"/>
                  <a:pt x="23707" y="46816"/>
                </a:cubicBezTo>
                <a:cubicBezTo>
                  <a:pt x="21974" y="47995"/>
                  <a:pt x="20172" y="49034"/>
                  <a:pt x="18231" y="49936"/>
                </a:cubicBezTo>
                <a:cubicBezTo>
                  <a:pt x="18578" y="49450"/>
                  <a:pt x="18924" y="48965"/>
                  <a:pt x="19202" y="48480"/>
                </a:cubicBezTo>
                <a:cubicBezTo>
                  <a:pt x="19687" y="47717"/>
                  <a:pt x="20311" y="46955"/>
                  <a:pt x="20796" y="46192"/>
                </a:cubicBezTo>
                <a:cubicBezTo>
                  <a:pt x="20852" y="46192"/>
                  <a:pt x="20818" y="46104"/>
                  <a:pt x="20767" y="46104"/>
                </a:cubicBezTo>
                <a:cubicBezTo>
                  <a:pt x="20754" y="46104"/>
                  <a:pt x="20741" y="46109"/>
                  <a:pt x="20727" y="46123"/>
                </a:cubicBezTo>
                <a:cubicBezTo>
                  <a:pt x="19410" y="47093"/>
                  <a:pt x="18855" y="48826"/>
                  <a:pt x="17885" y="50074"/>
                </a:cubicBezTo>
                <a:lnTo>
                  <a:pt x="17815" y="50144"/>
                </a:lnTo>
                <a:cubicBezTo>
                  <a:pt x="17399" y="50282"/>
                  <a:pt x="16914" y="50559"/>
                  <a:pt x="16429" y="50837"/>
                </a:cubicBezTo>
                <a:cubicBezTo>
                  <a:pt x="17538" y="49589"/>
                  <a:pt x="18370" y="47856"/>
                  <a:pt x="19479" y="46608"/>
                </a:cubicBezTo>
                <a:cubicBezTo>
                  <a:pt x="20380" y="45361"/>
                  <a:pt x="21628" y="44390"/>
                  <a:pt x="23014" y="43836"/>
                </a:cubicBezTo>
                <a:cubicBezTo>
                  <a:pt x="23066" y="43820"/>
                  <a:pt x="23110" y="43812"/>
                  <a:pt x="23149" y="43812"/>
                </a:cubicBezTo>
                <a:cubicBezTo>
                  <a:pt x="23792" y="43812"/>
                  <a:pt x="22798" y="45858"/>
                  <a:pt x="22668" y="46054"/>
                </a:cubicBezTo>
                <a:cubicBezTo>
                  <a:pt x="22182" y="46816"/>
                  <a:pt x="21628" y="47579"/>
                  <a:pt x="21004" y="48203"/>
                </a:cubicBezTo>
                <a:cubicBezTo>
                  <a:pt x="20948" y="48259"/>
                  <a:pt x="21028" y="48360"/>
                  <a:pt x="21097" y="48360"/>
                </a:cubicBezTo>
                <a:cubicBezTo>
                  <a:pt x="21114" y="48360"/>
                  <a:pt x="21129" y="48354"/>
                  <a:pt x="21143" y="48341"/>
                </a:cubicBezTo>
                <a:cubicBezTo>
                  <a:pt x="22668" y="47232"/>
                  <a:pt x="23638" y="45499"/>
                  <a:pt x="23915" y="43628"/>
                </a:cubicBezTo>
                <a:cubicBezTo>
                  <a:pt x="23985" y="43489"/>
                  <a:pt x="23846" y="43350"/>
                  <a:pt x="23707" y="43350"/>
                </a:cubicBezTo>
                <a:cubicBezTo>
                  <a:pt x="19687" y="43350"/>
                  <a:pt x="17954" y="48688"/>
                  <a:pt x="15667" y="51253"/>
                </a:cubicBezTo>
                <a:cubicBezTo>
                  <a:pt x="14557" y="51876"/>
                  <a:pt x="13518" y="52778"/>
                  <a:pt x="12686" y="53817"/>
                </a:cubicBezTo>
                <a:cubicBezTo>
                  <a:pt x="13310" y="51114"/>
                  <a:pt x="14003" y="48411"/>
                  <a:pt x="14765" y="45707"/>
                </a:cubicBezTo>
                <a:cubicBezTo>
                  <a:pt x="15112" y="44459"/>
                  <a:pt x="15528" y="43212"/>
                  <a:pt x="15944" y="41964"/>
                </a:cubicBezTo>
                <a:cubicBezTo>
                  <a:pt x="18231" y="41687"/>
                  <a:pt x="20865" y="41409"/>
                  <a:pt x="22945" y="40300"/>
                </a:cubicBezTo>
                <a:cubicBezTo>
                  <a:pt x="23499" y="40023"/>
                  <a:pt x="25995" y="38706"/>
                  <a:pt x="25510" y="37735"/>
                </a:cubicBezTo>
                <a:cubicBezTo>
                  <a:pt x="25269" y="37200"/>
                  <a:pt x="24686" y="37016"/>
                  <a:pt x="24007" y="37016"/>
                </a:cubicBezTo>
                <a:cubicBezTo>
                  <a:pt x="22926" y="37016"/>
                  <a:pt x="21600" y="37480"/>
                  <a:pt x="21004" y="37735"/>
                </a:cubicBezTo>
                <a:cubicBezTo>
                  <a:pt x="19271" y="38429"/>
                  <a:pt x="17677" y="39468"/>
                  <a:pt x="16290" y="40716"/>
                </a:cubicBezTo>
                <a:cubicBezTo>
                  <a:pt x="17122" y="38221"/>
                  <a:pt x="18023" y="35725"/>
                  <a:pt x="18994" y="33230"/>
                </a:cubicBezTo>
                <a:lnTo>
                  <a:pt x="19202" y="33160"/>
                </a:lnTo>
                <a:cubicBezTo>
                  <a:pt x="19597" y="33204"/>
                  <a:pt x="19992" y="33227"/>
                  <a:pt x="20385" y="33227"/>
                </a:cubicBezTo>
                <a:cubicBezTo>
                  <a:pt x="21233" y="33227"/>
                  <a:pt x="22070" y="33120"/>
                  <a:pt x="22876" y="32883"/>
                </a:cubicBezTo>
                <a:cubicBezTo>
                  <a:pt x="23915" y="32745"/>
                  <a:pt x="25718" y="32398"/>
                  <a:pt x="26203" y="31289"/>
                </a:cubicBezTo>
                <a:cubicBezTo>
                  <a:pt x="26688" y="30180"/>
                  <a:pt x="25025" y="29556"/>
                  <a:pt x="24193" y="29556"/>
                </a:cubicBezTo>
                <a:cubicBezTo>
                  <a:pt x="22460" y="29695"/>
                  <a:pt x="20796" y="30457"/>
                  <a:pt x="19618" y="31705"/>
                </a:cubicBezTo>
                <a:cubicBezTo>
                  <a:pt x="20172" y="30318"/>
                  <a:pt x="20796" y="29001"/>
                  <a:pt x="21420" y="27615"/>
                </a:cubicBezTo>
                <a:cubicBezTo>
                  <a:pt x="21752" y="27702"/>
                  <a:pt x="22331" y="27752"/>
                  <a:pt x="23022" y="27752"/>
                </a:cubicBezTo>
                <a:cubicBezTo>
                  <a:pt x="25647" y="27752"/>
                  <a:pt x="29888" y="27023"/>
                  <a:pt x="28352" y="24773"/>
                </a:cubicBezTo>
                <a:cubicBezTo>
                  <a:pt x="28056" y="24340"/>
                  <a:pt x="27482" y="24162"/>
                  <a:pt x="26785" y="24162"/>
                </a:cubicBezTo>
                <a:cubicBezTo>
                  <a:pt x="25360" y="24162"/>
                  <a:pt x="23415" y="24906"/>
                  <a:pt x="22252" y="25743"/>
                </a:cubicBezTo>
                <a:cubicBezTo>
                  <a:pt x="22876" y="24496"/>
                  <a:pt x="23430" y="23317"/>
                  <a:pt x="24054" y="22139"/>
                </a:cubicBezTo>
                <a:cubicBezTo>
                  <a:pt x="24268" y="22151"/>
                  <a:pt x="24480" y="22156"/>
                  <a:pt x="24690" y="22156"/>
                </a:cubicBezTo>
                <a:cubicBezTo>
                  <a:pt x="25704" y="22156"/>
                  <a:pt x="26670" y="22022"/>
                  <a:pt x="27589" y="21792"/>
                </a:cubicBezTo>
                <a:cubicBezTo>
                  <a:pt x="28560" y="21654"/>
                  <a:pt x="30223" y="21446"/>
                  <a:pt x="30709" y="20475"/>
                </a:cubicBezTo>
                <a:cubicBezTo>
                  <a:pt x="31167" y="19494"/>
                  <a:pt x="29586" y="18944"/>
                  <a:pt x="28883" y="18944"/>
                </a:cubicBezTo>
                <a:cubicBezTo>
                  <a:pt x="28841" y="18944"/>
                  <a:pt x="28803" y="18946"/>
                  <a:pt x="28768" y="18950"/>
                </a:cubicBezTo>
                <a:cubicBezTo>
                  <a:pt x="27312" y="19158"/>
                  <a:pt x="25995" y="19713"/>
                  <a:pt x="24886" y="20683"/>
                </a:cubicBezTo>
                <a:cubicBezTo>
                  <a:pt x="25440" y="19643"/>
                  <a:pt x="25995" y="18673"/>
                  <a:pt x="26550" y="17633"/>
                </a:cubicBezTo>
                <a:cubicBezTo>
                  <a:pt x="26878" y="17673"/>
                  <a:pt x="27210" y="17692"/>
                  <a:pt x="27541" y="17692"/>
                </a:cubicBezTo>
                <a:cubicBezTo>
                  <a:pt x="28956" y="17692"/>
                  <a:pt x="30374" y="17337"/>
                  <a:pt x="31610" y="16663"/>
                </a:cubicBezTo>
                <a:cubicBezTo>
                  <a:pt x="32303" y="16316"/>
                  <a:pt x="33204" y="15415"/>
                  <a:pt x="32164" y="14860"/>
                </a:cubicBezTo>
                <a:cubicBezTo>
                  <a:pt x="31825" y="14702"/>
                  <a:pt x="31418" y="14639"/>
                  <a:pt x="30989" y="14639"/>
                </a:cubicBezTo>
                <a:cubicBezTo>
                  <a:pt x="30104" y="14639"/>
                  <a:pt x="29121" y="14904"/>
                  <a:pt x="28421" y="15138"/>
                </a:cubicBezTo>
                <a:cubicBezTo>
                  <a:pt x="28213" y="15207"/>
                  <a:pt x="28075" y="15276"/>
                  <a:pt x="27936" y="15346"/>
                </a:cubicBezTo>
                <a:cubicBezTo>
                  <a:pt x="28213" y="14791"/>
                  <a:pt x="28560" y="14306"/>
                  <a:pt x="28906" y="13751"/>
                </a:cubicBezTo>
                <a:cubicBezTo>
                  <a:pt x="29045" y="13751"/>
                  <a:pt x="29184" y="13682"/>
                  <a:pt x="29253" y="13682"/>
                </a:cubicBezTo>
                <a:cubicBezTo>
                  <a:pt x="29552" y="13709"/>
                  <a:pt x="29849" y="13723"/>
                  <a:pt x="30142" y="13723"/>
                </a:cubicBezTo>
                <a:cubicBezTo>
                  <a:pt x="31346" y="13723"/>
                  <a:pt x="32506" y="13490"/>
                  <a:pt x="33620" y="12989"/>
                </a:cubicBezTo>
                <a:cubicBezTo>
                  <a:pt x="34105" y="12781"/>
                  <a:pt x="35214" y="12088"/>
                  <a:pt x="34798" y="11325"/>
                </a:cubicBezTo>
                <a:cubicBezTo>
                  <a:pt x="34496" y="10833"/>
                  <a:pt x="33924" y="10672"/>
                  <a:pt x="33321" y="10672"/>
                </a:cubicBezTo>
                <a:cubicBezTo>
                  <a:pt x="32820" y="10672"/>
                  <a:pt x="32296" y="10783"/>
                  <a:pt x="31887" y="10909"/>
                </a:cubicBezTo>
                <a:cubicBezTo>
                  <a:pt x="31263" y="11117"/>
                  <a:pt x="30639" y="11464"/>
                  <a:pt x="30085" y="11880"/>
                </a:cubicBezTo>
                <a:cubicBezTo>
                  <a:pt x="30709" y="11048"/>
                  <a:pt x="31263" y="10147"/>
                  <a:pt x="31818" y="9315"/>
                </a:cubicBezTo>
                <a:lnTo>
                  <a:pt x="32164" y="9384"/>
                </a:lnTo>
                <a:cubicBezTo>
                  <a:pt x="32026" y="9454"/>
                  <a:pt x="32095" y="9592"/>
                  <a:pt x="32164" y="9592"/>
                </a:cubicBezTo>
                <a:cubicBezTo>
                  <a:pt x="32303" y="9592"/>
                  <a:pt x="32442" y="9592"/>
                  <a:pt x="32511" y="9523"/>
                </a:cubicBezTo>
                <a:cubicBezTo>
                  <a:pt x="32996" y="9627"/>
                  <a:pt x="33481" y="9679"/>
                  <a:pt x="33958" y="9679"/>
                </a:cubicBezTo>
                <a:cubicBezTo>
                  <a:pt x="34434" y="9679"/>
                  <a:pt x="34902" y="9627"/>
                  <a:pt x="35353" y="9523"/>
                </a:cubicBezTo>
                <a:cubicBezTo>
                  <a:pt x="35977" y="9384"/>
                  <a:pt x="37086" y="8968"/>
                  <a:pt x="36947" y="8206"/>
                </a:cubicBezTo>
                <a:cubicBezTo>
                  <a:pt x="36809" y="7374"/>
                  <a:pt x="35284" y="7305"/>
                  <a:pt x="34660" y="7305"/>
                </a:cubicBezTo>
                <a:cubicBezTo>
                  <a:pt x="33897" y="7513"/>
                  <a:pt x="33135" y="7859"/>
                  <a:pt x="32442" y="8275"/>
                </a:cubicBezTo>
                <a:cubicBezTo>
                  <a:pt x="32996" y="7582"/>
                  <a:pt x="33481" y="6819"/>
                  <a:pt x="34036" y="6057"/>
                </a:cubicBezTo>
                <a:cubicBezTo>
                  <a:pt x="34105" y="6092"/>
                  <a:pt x="34157" y="6109"/>
                  <a:pt x="34209" y="6109"/>
                </a:cubicBezTo>
                <a:cubicBezTo>
                  <a:pt x="34261" y="6109"/>
                  <a:pt x="34313" y="6092"/>
                  <a:pt x="34382" y="6057"/>
                </a:cubicBezTo>
                <a:lnTo>
                  <a:pt x="34382" y="6057"/>
                </a:lnTo>
                <a:cubicBezTo>
                  <a:pt x="34313" y="6126"/>
                  <a:pt x="34313" y="6265"/>
                  <a:pt x="34382" y="6265"/>
                </a:cubicBezTo>
                <a:lnTo>
                  <a:pt x="34590" y="6265"/>
                </a:lnTo>
                <a:cubicBezTo>
                  <a:pt x="34960" y="6450"/>
                  <a:pt x="35361" y="6542"/>
                  <a:pt x="35751" y="6542"/>
                </a:cubicBezTo>
                <a:cubicBezTo>
                  <a:pt x="35946" y="6542"/>
                  <a:pt x="36139" y="6519"/>
                  <a:pt x="36323" y="6473"/>
                </a:cubicBezTo>
                <a:cubicBezTo>
                  <a:pt x="36878" y="6403"/>
                  <a:pt x="37710" y="6196"/>
                  <a:pt x="37918" y="5572"/>
                </a:cubicBezTo>
                <a:cubicBezTo>
                  <a:pt x="38126" y="4948"/>
                  <a:pt x="37017" y="4532"/>
                  <a:pt x="36601" y="4463"/>
                </a:cubicBezTo>
                <a:cubicBezTo>
                  <a:pt x="35977" y="4463"/>
                  <a:pt x="35422" y="4601"/>
                  <a:pt x="34868" y="4948"/>
                </a:cubicBezTo>
                <a:lnTo>
                  <a:pt x="35076" y="4671"/>
                </a:lnTo>
                <a:lnTo>
                  <a:pt x="35214" y="4671"/>
                </a:lnTo>
                <a:cubicBezTo>
                  <a:pt x="35214" y="4601"/>
                  <a:pt x="35284" y="4463"/>
                  <a:pt x="35353" y="4393"/>
                </a:cubicBezTo>
                <a:lnTo>
                  <a:pt x="35353" y="4324"/>
                </a:lnTo>
                <a:cubicBezTo>
                  <a:pt x="35353" y="4324"/>
                  <a:pt x="35353" y="4255"/>
                  <a:pt x="35353" y="4255"/>
                </a:cubicBezTo>
                <a:cubicBezTo>
                  <a:pt x="35353" y="4116"/>
                  <a:pt x="35422" y="4047"/>
                  <a:pt x="35422" y="3908"/>
                </a:cubicBezTo>
                <a:cubicBezTo>
                  <a:pt x="35561" y="3769"/>
                  <a:pt x="35630" y="3631"/>
                  <a:pt x="35700" y="3492"/>
                </a:cubicBezTo>
                <a:cubicBezTo>
                  <a:pt x="35700" y="3541"/>
                  <a:pt x="35734" y="3590"/>
                  <a:pt x="35779" y="3590"/>
                </a:cubicBezTo>
                <a:cubicBezTo>
                  <a:pt x="35798" y="3590"/>
                  <a:pt x="35818" y="3582"/>
                  <a:pt x="35838" y="3561"/>
                </a:cubicBezTo>
                <a:lnTo>
                  <a:pt x="35907" y="3561"/>
                </a:lnTo>
                <a:cubicBezTo>
                  <a:pt x="36462" y="3492"/>
                  <a:pt x="37017" y="3353"/>
                  <a:pt x="37502" y="3076"/>
                </a:cubicBezTo>
                <a:cubicBezTo>
                  <a:pt x="37918" y="2868"/>
                  <a:pt x="38957" y="2522"/>
                  <a:pt x="38957" y="1967"/>
                </a:cubicBezTo>
                <a:cubicBezTo>
                  <a:pt x="38918" y="1650"/>
                  <a:pt x="38607" y="1537"/>
                  <a:pt x="38270" y="1537"/>
                </a:cubicBezTo>
                <a:cubicBezTo>
                  <a:pt x="38017" y="1537"/>
                  <a:pt x="37749" y="1601"/>
                  <a:pt x="37571" y="1690"/>
                </a:cubicBezTo>
                <a:cubicBezTo>
                  <a:pt x="37155" y="1898"/>
                  <a:pt x="36739" y="2175"/>
                  <a:pt x="36393" y="2522"/>
                </a:cubicBezTo>
                <a:cubicBezTo>
                  <a:pt x="36254" y="2660"/>
                  <a:pt x="36115" y="2868"/>
                  <a:pt x="35907" y="3007"/>
                </a:cubicBezTo>
                <a:cubicBezTo>
                  <a:pt x="36046" y="2799"/>
                  <a:pt x="36185" y="2522"/>
                  <a:pt x="36254" y="2314"/>
                </a:cubicBezTo>
                <a:cubicBezTo>
                  <a:pt x="36314" y="2208"/>
                  <a:pt x="36391" y="2070"/>
                  <a:pt x="36467" y="1915"/>
                </a:cubicBezTo>
                <a:lnTo>
                  <a:pt x="36467" y="1915"/>
                </a:lnTo>
                <a:cubicBezTo>
                  <a:pt x="36249" y="2332"/>
                  <a:pt x="35946" y="2724"/>
                  <a:pt x="35769" y="3007"/>
                </a:cubicBezTo>
                <a:cubicBezTo>
                  <a:pt x="35630" y="3215"/>
                  <a:pt x="35492" y="3423"/>
                  <a:pt x="35353" y="3631"/>
                </a:cubicBezTo>
                <a:cubicBezTo>
                  <a:pt x="35422" y="3284"/>
                  <a:pt x="35492" y="2938"/>
                  <a:pt x="35492" y="2522"/>
                </a:cubicBezTo>
                <a:cubicBezTo>
                  <a:pt x="35492" y="2487"/>
                  <a:pt x="35457" y="2470"/>
                  <a:pt x="35422" y="2470"/>
                </a:cubicBezTo>
                <a:cubicBezTo>
                  <a:pt x="35388" y="2470"/>
                  <a:pt x="35353" y="2487"/>
                  <a:pt x="35353" y="2522"/>
                </a:cubicBezTo>
                <a:cubicBezTo>
                  <a:pt x="35284" y="2660"/>
                  <a:pt x="35214" y="2868"/>
                  <a:pt x="35145" y="3076"/>
                </a:cubicBezTo>
                <a:lnTo>
                  <a:pt x="35145" y="2730"/>
                </a:lnTo>
                <a:cubicBezTo>
                  <a:pt x="35145" y="2244"/>
                  <a:pt x="35214" y="1690"/>
                  <a:pt x="35422" y="1205"/>
                </a:cubicBezTo>
                <a:cubicBezTo>
                  <a:pt x="35471" y="912"/>
                  <a:pt x="35932" y="379"/>
                  <a:pt x="36297" y="379"/>
                </a:cubicBezTo>
                <a:cubicBezTo>
                  <a:pt x="36451" y="379"/>
                  <a:pt x="36588" y="473"/>
                  <a:pt x="36670" y="719"/>
                </a:cubicBezTo>
                <a:cubicBezTo>
                  <a:pt x="36765" y="980"/>
                  <a:pt x="36730" y="1266"/>
                  <a:pt x="36629" y="1550"/>
                </a:cubicBezTo>
                <a:lnTo>
                  <a:pt x="36629" y="1550"/>
                </a:lnTo>
                <a:cubicBezTo>
                  <a:pt x="36824" y="1051"/>
                  <a:pt x="36921" y="494"/>
                  <a:pt x="36531" y="234"/>
                </a:cubicBezTo>
                <a:cubicBezTo>
                  <a:pt x="36298" y="73"/>
                  <a:pt x="36090" y="0"/>
                  <a:pt x="359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07;p38">
            <a:extLst>
              <a:ext uri="{FF2B5EF4-FFF2-40B4-BE49-F238E27FC236}">
                <a16:creationId xmlns:a16="http://schemas.microsoft.com/office/drawing/2014/main" id="{7289E7FB-24AA-43C4-9100-142003EE25CE}"/>
              </a:ext>
            </a:extLst>
          </p:cNvPr>
          <p:cNvSpPr txBox="1">
            <a:spLocks/>
          </p:cNvSpPr>
          <p:nvPr/>
        </p:nvSpPr>
        <p:spPr>
          <a:xfrm>
            <a:off x="916058" y="2346438"/>
            <a:ext cx="2914547" cy="7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indent="0"/>
            <a:r>
              <a:rPr lang="pt-BR" sz="1400" b="1" dirty="0">
                <a:solidFill>
                  <a:schemeClr val="dk2"/>
                </a:solidFill>
              </a:rPr>
              <a:t>Torna os processos mais simples e claros, pois mantém registros visíveis sobre o andamento de todas as etapas.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EA855A4-F3C7-4B0C-A283-2446746AA206}"/>
              </a:ext>
            </a:extLst>
          </p:cNvPr>
          <p:cNvCxnSpPr>
            <a:cxnSpLocks/>
          </p:cNvCxnSpPr>
          <p:nvPr/>
        </p:nvCxnSpPr>
        <p:spPr>
          <a:xfrm flipH="1" flipV="1">
            <a:off x="720969" y="2240994"/>
            <a:ext cx="2400300" cy="61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Google Shape;307;p38">
            <a:extLst>
              <a:ext uri="{FF2B5EF4-FFF2-40B4-BE49-F238E27FC236}">
                <a16:creationId xmlns:a16="http://schemas.microsoft.com/office/drawing/2014/main" id="{118178EA-4A08-4AD1-B0EC-50E55B91261E}"/>
              </a:ext>
            </a:extLst>
          </p:cNvPr>
          <p:cNvSpPr txBox="1">
            <a:spLocks/>
          </p:cNvSpPr>
          <p:nvPr/>
        </p:nvSpPr>
        <p:spPr>
          <a:xfrm>
            <a:off x="3443686" y="3404564"/>
            <a:ext cx="2914547" cy="7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erriweather Light"/>
              <a:buNone/>
              <a:defRPr sz="1200" b="0" i="0" u="none" strike="noStrike" cap="none">
                <a:solidFill>
                  <a:srgbClr val="999999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indent="0" algn="r"/>
            <a:r>
              <a:rPr lang="pt-BR" sz="1400" b="1" dirty="0">
                <a:solidFill>
                  <a:schemeClr val="dk2"/>
                </a:solidFill>
              </a:rPr>
              <a:t>Também possibilita que produtos sejam apresentados em menor tempo, sem deixar de lado a qualidade.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65F6BCA-FECA-41C8-868F-2435C979B55A}"/>
              </a:ext>
            </a:extLst>
          </p:cNvPr>
          <p:cNvCxnSpPr>
            <a:cxnSpLocks/>
          </p:cNvCxnSpPr>
          <p:nvPr/>
        </p:nvCxnSpPr>
        <p:spPr>
          <a:xfrm flipH="1">
            <a:off x="2142547" y="3379109"/>
            <a:ext cx="4319188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99999" flipH="1">
            <a:off x="4632381" y="939844"/>
            <a:ext cx="6935795" cy="420296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0"/>
          <p:cNvSpPr txBox="1">
            <a:spLocks noGrp="1"/>
          </p:cNvSpPr>
          <p:nvPr>
            <p:ph type="subTitle" idx="1"/>
          </p:nvPr>
        </p:nvSpPr>
        <p:spPr>
          <a:xfrm>
            <a:off x="500601" y="965506"/>
            <a:ext cx="6287060" cy="18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Priorizando a criatividade e fluidez nos processos, o Scrum segue seis princípios: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BR" sz="1800" b="1" dirty="0">
              <a:solidFill>
                <a:schemeClr val="dk2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-Flexibilidade dos resultados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-Flexibilidade dos prazos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-Times pequenos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-Revisões constantes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-Colaboração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-Orientação a objetos.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pt-BR" sz="1800" b="1" dirty="0">
              <a:solidFill>
                <a:schemeClr val="dk2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chemeClr val="dk2"/>
                </a:solidFill>
              </a:rPr>
              <a:t>Por possibilitar a correção de erros de maneira orgânica durante os sprints, podemos considerá-la como uma metodologia ágil Scrum.</a:t>
            </a:r>
          </a:p>
        </p:txBody>
      </p:sp>
      <p:sp>
        <p:nvSpPr>
          <p:cNvPr id="412" name="Google Shape;412;p40"/>
          <p:cNvSpPr/>
          <p:nvPr/>
        </p:nvSpPr>
        <p:spPr>
          <a:xfrm>
            <a:off x="7205975" y="2125574"/>
            <a:ext cx="2362666" cy="375830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 rot="362143">
            <a:off x="7855227" y="376670"/>
            <a:ext cx="1541318" cy="2865303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F1FF1C-0952-4589-9727-5746BB7C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060194">
            <a:off x="-862507" y="-1723586"/>
            <a:ext cx="3144937" cy="4177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>
            <a:spLocks noGrp="1"/>
          </p:cNvSpPr>
          <p:nvPr>
            <p:ph type="title"/>
          </p:nvPr>
        </p:nvSpPr>
        <p:spPr>
          <a:xfrm>
            <a:off x="768900" y="30820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Etapa de implementação</a:t>
            </a:r>
            <a:endParaRPr dirty="0"/>
          </a:p>
        </p:txBody>
      </p:sp>
      <p:sp>
        <p:nvSpPr>
          <p:cNvPr id="420" name="Google Shape;420;p41"/>
          <p:cNvSpPr txBox="1">
            <a:spLocks noGrp="1"/>
          </p:cNvSpPr>
          <p:nvPr>
            <p:ph type="title" idx="2"/>
          </p:nvPr>
        </p:nvSpPr>
        <p:spPr>
          <a:xfrm>
            <a:off x="7689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pic>
        <p:nvPicPr>
          <p:cNvPr id="421" name="Google Shape;4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319564">
            <a:off x="3345493" y="1266961"/>
            <a:ext cx="8502191" cy="57001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1"/>
          <p:cNvSpPr/>
          <p:nvPr/>
        </p:nvSpPr>
        <p:spPr>
          <a:xfrm>
            <a:off x="5867728" y="3020048"/>
            <a:ext cx="2152815" cy="3424492"/>
          </a:xfrm>
          <a:custGeom>
            <a:avLst/>
            <a:gdLst/>
            <a:ahLst/>
            <a:cxnLst/>
            <a:rect l="l" t="t" r="r" b="b"/>
            <a:pathLst>
              <a:path w="29045" h="46202" extrusionOk="0">
                <a:moveTo>
                  <a:pt x="5712" y="1445"/>
                </a:moveTo>
                <a:cubicBezTo>
                  <a:pt x="6114" y="1445"/>
                  <a:pt x="6492" y="1599"/>
                  <a:pt x="6724" y="1947"/>
                </a:cubicBezTo>
                <a:cubicBezTo>
                  <a:pt x="6932" y="2086"/>
                  <a:pt x="7071" y="2363"/>
                  <a:pt x="7071" y="2640"/>
                </a:cubicBezTo>
                <a:cubicBezTo>
                  <a:pt x="7071" y="2918"/>
                  <a:pt x="7002" y="3472"/>
                  <a:pt x="6655" y="3541"/>
                </a:cubicBezTo>
                <a:lnTo>
                  <a:pt x="6724" y="3541"/>
                </a:lnTo>
                <a:cubicBezTo>
                  <a:pt x="6694" y="3548"/>
                  <a:pt x="6662" y="3551"/>
                  <a:pt x="6629" y="3551"/>
                </a:cubicBezTo>
                <a:cubicBezTo>
                  <a:pt x="6294" y="3551"/>
                  <a:pt x="5874" y="3246"/>
                  <a:pt x="5685" y="3056"/>
                </a:cubicBezTo>
                <a:cubicBezTo>
                  <a:pt x="5477" y="2848"/>
                  <a:pt x="5407" y="2779"/>
                  <a:pt x="5338" y="2640"/>
                </a:cubicBezTo>
                <a:cubicBezTo>
                  <a:pt x="5199" y="2294"/>
                  <a:pt x="4922" y="1601"/>
                  <a:pt x="5477" y="1462"/>
                </a:cubicBezTo>
                <a:cubicBezTo>
                  <a:pt x="5555" y="1451"/>
                  <a:pt x="5634" y="1445"/>
                  <a:pt x="5712" y="1445"/>
                </a:cubicBezTo>
                <a:close/>
                <a:moveTo>
                  <a:pt x="10673" y="3098"/>
                </a:moveTo>
                <a:cubicBezTo>
                  <a:pt x="10717" y="3098"/>
                  <a:pt x="10764" y="3107"/>
                  <a:pt x="10814" y="3126"/>
                </a:cubicBezTo>
                <a:cubicBezTo>
                  <a:pt x="11230" y="3403"/>
                  <a:pt x="11507" y="3819"/>
                  <a:pt x="11507" y="4304"/>
                </a:cubicBezTo>
                <a:cubicBezTo>
                  <a:pt x="11646" y="4789"/>
                  <a:pt x="11369" y="5344"/>
                  <a:pt x="10814" y="5482"/>
                </a:cubicBezTo>
                <a:cubicBezTo>
                  <a:pt x="10745" y="5517"/>
                  <a:pt x="10675" y="5534"/>
                  <a:pt x="10606" y="5534"/>
                </a:cubicBezTo>
                <a:cubicBezTo>
                  <a:pt x="10537" y="5534"/>
                  <a:pt x="10468" y="5517"/>
                  <a:pt x="10398" y="5482"/>
                </a:cubicBezTo>
                <a:cubicBezTo>
                  <a:pt x="10398" y="5413"/>
                  <a:pt x="10329" y="5344"/>
                  <a:pt x="10260" y="5344"/>
                </a:cubicBezTo>
                <a:cubicBezTo>
                  <a:pt x="10260" y="5274"/>
                  <a:pt x="10190" y="5205"/>
                  <a:pt x="10121" y="5205"/>
                </a:cubicBezTo>
                <a:cubicBezTo>
                  <a:pt x="9982" y="4928"/>
                  <a:pt x="9913" y="4581"/>
                  <a:pt x="9913" y="4235"/>
                </a:cubicBezTo>
                <a:cubicBezTo>
                  <a:pt x="10039" y="3982"/>
                  <a:pt x="10223" y="3098"/>
                  <a:pt x="10673" y="3098"/>
                </a:cubicBezTo>
                <a:close/>
                <a:moveTo>
                  <a:pt x="5407" y="5039"/>
                </a:moveTo>
                <a:cubicBezTo>
                  <a:pt x="5499" y="5039"/>
                  <a:pt x="5592" y="5048"/>
                  <a:pt x="5685" y="5067"/>
                </a:cubicBezTo>
                <a:cubicBezTo>
                  <a:pt x="6031" y="5136"/>
                  <a:pt x="6378" y="5344"/>
                  <a:pt x="6586" y="5621"/>
                </a:cubicBezTo>
                <a:cubicBezTo>
                  <a:pt x="6447" y="5621"/>
                  <a:pt x="6308" y="5760"/>
                  <a:pt x="6447" y="5898"/>
                </a:cubicBezTo>
                <a:lnTo>
                  <a:pt x="6516" y="5968"/>
                </a:lnTo>
                <a:cubicBezTo>
                  <a:pt x="6516" y="5968"/>
                  <a:pt x="6516" y="6037"/>
                  <a:pt x="6516" y="6037"/>
                </a:cubicBezTo>
                <a:lnTo>
                  <a:pt x="6516" y="6106"/>
                </a:lnTo>
                <a:cubicBezTo>
                  <a:pt x="6435" y="6188"/>
                  <a:pt x="6343" y="6216"/>
                  <a:pt x="6248" y="6216"/>
                </a:cubicBezTo>
                <a:cubicBezTo>
                  <a:pt x="6102" y="6216"/>
                  <a:pt x="5950" y="6148"/>
                  <a:pt x="5823" y="6106"/>
                </a:cubicBezTo>
                <a:cubicBezTo>
                  <a:pt x="5338" y="5898"/>
                  <a:pt x="4991" y="5552"/>
                  <a:pt x="4714" y="5205"/>
                </a:cubicBezTo>
                <a:cubicBezTo>
                  <a:pt x="4917" y="5104"/>
                  <a:pt x="5157" y="5039"/>
                  <a:pt x="5407" y="5039"/>
                </a:cubicBezTo>
                <a:close/>
                <a:moveTo>
                  <a:pt x="3974" y="6800"/>
                </a:moveTo>
                <a:cubicBezTo>
                  <a:pt x="4042" y="6800"/>
                  <a:pt x="4126" y="6821"/>
                  <a:pt x="4229" y="6869"/>
                </a:cubicBezTo>
                <a:lnTo>
                  <a:pt x="4298" y="6869"/>
                </a:lnTo>
                <a:cubicBezTo>
                  <a:pt x="4991" y="7146"/>
                  <a:pt x="4853" y="8117"/>
                  <a:pt x="4575" y="8740"/>
                </a:cubicBezTo>
                <a:cubicBezTo>
                  <a:pt x="4575" y="8602"/>
                  <a:pt x="4575" y="8463"/>
                  <a:pt x="4506" y="8324"/>
                </a:cubicBezTo>
                <a:cubicBezTo>
                  <a:pt x="4506" y="8255"/>
                  <a:pt x="4420" y="8220"/>
                  <a:pt x="4333" y="8220"/>
                </a:cubicBezTo>
                <a:cubicBezTo>
                  <a:pt x="4246" y="8220"/>
                  <a:pt x="4160" y="8255"/>
                  <a:pt x="4160" y="8324"/>
                </a:cubicBezTo>
                <a:cubicBezTo>
                  <a:pt x="3914" y="8079"/>
                  <a:pt x="3451" y="6800"/>
                  <a:pt x="3974" y="6800"/>
                </a:cubicBezTo>
                <a:close/>
                <a:moveTo>
                  <a:pt x="12591" y="6502"/>
                </a:moveTo>
                <a:cubicBezTo>
                  <a:pt x="12668" y="6502"/>
                  <a:pt x="12746" y="6529"/>
                  <a:pt x="12824" y="6592"/>
                </a:cubicBezTo>
                <a:cubicBezTo>
                  <a:pt x="13171" y="6938"/>
                  <a:pt x="13379" y="7493"/>
                  <a:pt x="13379" y="7978"/>
                </a:cubicBezTo>
                <a:cubicBezTo>
                  <a:pt x="13379" y="8532"/>
                  <a:pt x="13171" y="9087"/>
                  <a:pt x="12616" y="9087"/>
                </a:cubicBezTo>
                <a:cubicBezTo>
                  <a:pt x="12593" y="9089"/>
                  <a:pt x="12570" y="9090"/>
                  <a:pt x="12548" y="9090"/>
                </a:cubicBezTo>
                <a:cubicBezTo>
                  <a:pt x="11785" y="9090"/>
                  <a:pt x="11787" y="7954"/>
                  <a:pt x="11854" y="7146"/>
                </a:cubicBezTo>
                <a:cubicBezTo>
                  <a:pt x="12069" y="6824"/>
                  <a:pt x="12325" y="6502"/>
                  <a:pt x="12591" y="6502"/>
                </a:cubicBezTo>
                <a:close/>
                <a:moveTo>
                  <a:pt x="7348" y="7753"/>
                </a:moveTo>
                <a:cubicBezTo>
                  <a:pt x="7556" y="7753"/>
                  <a:pt x="7764" y="7805"/>
                  <a:pt x="7972" y="7909"/>
                </a:cubicBezTo>
                <a:cubicBezTo>
                  <a:pt x="8388" y="8047"/>
                  <a:pt x="8665" y="8463"/>
                  <a:pt x="8527" y="8879"/>
                </a:cubicBezTo>
                <a:lnTo>
                  <a:pt x="8457" y="8879"/>
                </a:lnTo>
                <a:cubicBezTo>
                  <a:pt x="8418" y="8853"/>
                  <a:pt x="8378" y="8841"/>
                  <a:pt x="8341" y="8841"/>
                </a:cubicBezTo>
                <a:cubicBezTo>
                  <a:pt x="8185" y="8841"/>
                  <a:pt x="8081" y="9044"/>
                  <a:pt x="8249" y="9156"/>
                </a:cubicBezTo>
                <a:cubicBezTo>
                  <a:pt x="8180" y="9156"/>
                  <a:pt x="8180" y="9226"/>
                  <a:pt x="8249" y="9226"/>
                </a:cubicBezTo>
                <a:cubicBezTo>
                  <a:pt x="8175" y="9258"/>
                  <a:pt x="8091" y="9271"/>
                  <a:pt x="8000" y="9271"/>
                </a:cubicBezTo>
                <a:cubicBezTo>
                  <a:pt x="7501" y="9271"/>
                  <a:pt x="6810" y="8847"/>
                  <a:pt x="6516" y="8671"/>
                </a:cubicBezTo>
                <a:cubicBezTo>
                  <a:pt x="6447" y="8324"/>
                  <a:pt x="6447" y="8047"/>
                  <a:pt x="6724" y="7909"/>
                </a:cubicBezTo>
                <a:cubicBezTo>
                  <a:pt x="6932" y="7805"/>
                  <a:pt x="7140" y="7753"/>
                  <a:pt x="7348" y="7753"/>
                </a:cubicBezTo>
                <a:close/>
                <a:moveTo>
                  <a:pt x="15944" y="7770"/>
                </a:moveTo>
                <a:cubicBezTo>
                  <a:pt x="16360" y="7839"/>
                  <a:pt x="16775" y="8047"/>
                  <a:pt x="17122" y="8394"/>
                </a:cubicBezTo>
                <a:cubicBezTo>
                  <a:pt x="17469" y="8671"/>
                  <a:pt x="17469" y="9156"/>
                  <a:pt x="17122" y="9434"/>
                </a:cubicBezTo>
                <a:cubicBezTo>
                  <a:pt x="17053" y="9503"/>
                  <a:pt x="16914" y="9572"/>
                  <a:pt x="16775" y="9572"/>
                </a:cubicBezTo>
                <a:lnTo>
                  <a:pt x="16706" y="9572"/>
                </a:lnTo>
                <a:cubicBezTo>
                  <a:pt x="16682" y="9575"/>
                  <a:pt x="16657" y="9576"/>
                  <a:pt x="16633" y="9576"/>
                </a:cubicBezTo>
                <a:cubicBezTo>
                  <a:pt x="16045" y="9576"/>
                  <a:pt x="15594" y="8788"/>
                  <a:pt x="15528" y="8255"/>
                </a:cubicBezTo>
                <a:cubicBezTo>
                  <a:pt x="15528" y="7978"/>
                  <a:pt x="15528" y="7770"/>
                  <a:pt x="15944" y="7770"/>
                </a:cubicBezTo>
                <a:close/>
                <a:moveTo>
                  <a:pt x="14765" y="9988"/>
                </a:moveTo>
                <a:cubicBezTo>
                  <a:pt x="15112" y="9988"/>
                  <a:pt x="15458" y="10196"/>
                  <a:pt x="15597" y="10543"/>
                </a:cubicBezTo>
                <a:cubicBezTo>
                  <a:pt x="15736" y="10889"/>
                  <a:pt x="15805" y="11236"/>
                  <a:pt x="15805" y="11582"/>
                </a:cubicBezTo>
                <a:cubicBezTo>
                  <a:pt x="15666" y="11582"/>
                  <a:pt x="15597" y="11721"/>
                  <a:pt x="15597" y="11860"/>
                </a:cubicBezTo>
                <a:cubicBezTo>
                  <a:pt x="15666" y="12068"/>
                  <a:pt x="15736" y="12206"/>
                  <a:pt x="15805" y="12414"/>
                </a:cubicBezTo>
                <a:cubicBezTo>
                  <a:pt x="15389" y="12345"/>
                  <a:pt x="14973" y="12137"/>
                  <a:pt x="14696" y="11790"/>
                </a:cubicBezTo>
                <a:cubicBezTo>
                  <a:pt x="14419" y="11374"/>
                  <a:pt x="14280" y="10889"/>
                  <a:pt x="14280" y="10404"/>
                </a:cubicBezTo>
                <a:cubicBezTo>
                  <a:pt x="14349" y="10196"/>
                  <a:pt x="14557" y="9988"/>
                  <a:pt x="14765" y="9988"/>
                </a:cubicBezTo>
                <a:close/>
                <a:moveTo>
                  <a:pt x="7160" y="11225"/>
                </a:moveTo>
                <a:cubicBezTo>
                  <a:pt x="7406" y="11225"/>
                  <a:pt x="7640" y="11466"/>
                  <a:pt x="7764" y="11652"/>
                </a:cubicBezTo>
                <a:cubicBezTo>
                  <a:pt x="8041" y="12068"/>
                  <a:pt x="8180" y="12553"/>
                  <a:pt x="8041" y="13038"/>
                </a:cubicBezTo>
                <a:cubicBezTo>
                  <a:pt x="7977" y="13167"/>
                  <a:pt x="7883" y="13221"/>
                  <a:pt x="7772" y="13221"/>
                </a:cubicBezTo>
                <a:cubicBezTo>
                  <a:pt x="7645" y="13221"/>
                  <a:pt x="7497" y="13149"/>
                  <a:pt x="7348" y="13038"/>
                </a:cubicBezTo>
                <a:lnTo>
                  <a:pt x="7348" y="12969"/>
                </a:lnTo>
                <a:lnTo>
                  <a:pt x="7279" y="12969"/>
                </a:lnTo>
                <a:cubicBezTo>
                  <a:pt x="7210" y="12899"/>
                  <a:pt x="7140" y="12830"/>
                  <a:pt x="7071" y="12830"/>
                </a:cubicBezTo>
                <a:cubicBezTo>
                  <a:pt x="7140" y="12761"/>
                  <a:pt x="7140" y="12761"/>
                  <a:pt x="7071" y="12692"/>
                </a:cubicBezTo>
                <a:cubicBezTo>
                  <a:pt x="7071" y="12622"/>
                  <a:pt x="7071" y="12553"/>
                  <a:pt x="7071" y="12484"/>
                </a:cubicBezTo>
                <a:cubicBezTo>
                  <a:pt x="7036" y="12414"/>
                  <a:pt x="6984" y="12380"/>
                  <a:pt x="6941" y="12380"/>
                </a:cubicBezTo>
                <a:cubicBezTo>
                  <a:pt x="6898" y="12380"/>
                  <a:pt x="6863" y="12414"/>
                  <a:pt x="6863" y="12484"/>
                </a:cubicBezTo>
                <a:lnTo>
                  <a:pt x="6863" y="12553"/>
                </a:lnTo>
                <a:cubicBezTo>
                  <a:pt x="6794" y="12345"/>
                  <a:pt x="6794" y="12068"/>
                  <a:pt x="6794" y="11860"/>
                </a:cubicBezTo>
                <a:cubicBezTo>
                  <a:pt x="6794" y="11652"/>
                  <a:pt x="6794" y="11374"/>
                  <a:pt x="7071" y="11236"/>
                </a:cubicBezTo>
                <a:cubicBezTo>
                  <a:pt x="7101" y="11228"/>
                  <a:pt x="7130" y="11225"/>
                  <a:pt x="7160" y="11225"/>
                </a:cubicBezTo>
                <a:close/>
                <a:moveTo>
                  <a:pt x="9535" y="11751"/>
                </a:moveTo>
                <a:cubicBezTo>
                  <a:pt x="9606" y="11751"/>
                  <a:pt x="9686" y="11763"/>
                  <a:pt x="9774" y="11790"/>
                </a:cubicBezTo>
                <a:cubicBezTo>
                  <a:pt x="10162" y="11920"/>
                  <a:pt x="10490" y="12169"/>
                  <a:pt x="10813" y="12484"/>
                </a:cubicBezTo>
                <a:lnTo>
                  <a:pt x="10813" y="12484"/>
                </a:lnTo>
                <a:cubicBezTo>
                  <a:pt x="10744" y="12484"/>
                  <a:pt x="10675" y="12553"/>
                  <a:pt x="10675" y="12553"/>
                </a:cubicBezTo>
                <a:cubicBezTo>
                  <a:pt x="10814" y="12969"/>
                  <a:pt x="11161" y="13385"/>
                  <a:pt x="10675" y="13662"/>
                </a:cubicBezTo>
                <a:cubicBezTo>
                  <a:pt x="10509" y="13724"/>
                  <a:pt x="10343" y="13756"/>
                  <a:pt x="10184" y="13756"/>
                </a:cubicBezTo>
                <a:cubicBezTo>
                  <a:pt x="9813" y="13756"/>
                  <a:pt x="9483" y="13586"/>
                  <a:pt x="9289" y="13246"/>
                </a:cubicBezTo>
                <a:cubicBezTo>
                  <a:pt x="8914" y="12808"/>
                  <a:pt x="8877" y="11751"/>
                  <a:pt x="9535" y="11751"/>
                </a:cubicBezTo>
                <a:close/>
                <a:moveTo>
                  <a:pt x="14638" y="13256"/>
                </a:moveTo>
                <a:cubicBezTo>
                  <a:pt x="14892" y="13256"/>
                  <a:pt x="15162" y="13425"/>
                  <a:pt x="15320" y="13662"/>
                </a:cubicBezTo>
                <a:cubicBezTo>
                  <a:pt x="15458" y="13939"/>
                  <a:pt x="15597" y="14217"/>
                  <a:pt x="15597" y="14563"/>
                </a:cubicBezTo>
                <a:cubicBezTo>
                  <a:pt x="15560" y="14545"/>
                  <a:pt x="15528" y="14536"/>
                  <a:pt x="15499" y="14536"/>
                </a:cubicBezTo>
                <a:cubicBezTo>
                  <a:pt x="15421" y="14536"/>
                  <a:pt x="15371" y="14600"/>
                  <a:pt x="15320" y="14702"/>
                </a:cubicBezTo>
                <a:cubicBezTo>
                  <a:pt x="15320" y="14771"/>
                  <a:pt x="15320" y="14840"/>
                  <a:pt x="15320" y="14910"/>
                </a:cubicBezTo>
                <a:cubicBezTo>
                  <a:pt x="15320" y="14910"/>
                  <a:pt x="15320" y="14979"/>
                  <a:pt x="15320" y="14979"/>
                </a:cubicBezTo>
                <a:cubicBezTo>
                  <a:pt x="15210" y="15061"/>
                  <a:pt x="15079" y="15100"/>
                  <a:pt x="14948" y="15100"/>
                </a:cubicBezTo>
                <a:cubicBezTo>
                  <a:pt x="14747" y="15100"/>
                  <a:pt x="14545" y="15008"/>
                  <a:pt x="14419" y="14840"/>
                </a:cubicBezTo>
                <a:cubicBezTo>
                  <a:pt x="14072" y="14494"/>
                  <a:pt x="14003" y="14009"/>
                  <a:pt x="14141" y="13593"/>
                </a:cubicBezTo>
                <a:cubicBezTo>
                  <a:pt x="14261" y="13354"/>
                  <a:pt x="14445" y="13256"/>
                  <a:pt x="14638" y="13256"/>
                </a:cubicBezTo>
                <a:close/>
                <a:moveTo>
                  <a:pt x="4257" y="14231"/>
                </a:moveTo>
                <a:cubicBezTo>
                  <a:pt x="4660" y="14231"/>
                  <a:pt x="5052" y="14360"/>
                  <a:pt x="5407" y="14563"/>
                </a:cubicBezTo>
                <a:cubicBezTo>
                  <a:pt x="5615" y="15048"/>
                  <a:pt x="5615" y="15395"/>
                  <a:pt x="4991" y="15672"/>
                </a:cubicBezTo>
                <a:lnTo>
                  <a:pt x="5061" y="15672"/>
                </a:lnTo>
                <a:cubicBezTo>
                  <a:pt x="4791" y="15822"/>
                  <a:pt x="4495" y="15894"/>
                  <a:pt x="4202" y="15894"/>
                </a:cubicBezTo>
                <a:cubicBezTo>
                  <a:pt x="3817" y="15894"/>
                  <a:pt x="3435" y="15770"/>
                  <a:pt x="3120" y="15534"/>
                </a:cubicBezTo>
                <a:cubicBezTo>
                  <a:pt x="2496" y="14910"/>
                  <a:pt x="3189" y="14425"/>
                  <a:pt x="3813" y="14286"/>
                </a:cubicBezTo>
                <a:cubicBezTo>
                  <a:pt x="3962" y="14249"/>
                  <a:pt x="4110" y="14231"/>
                  <a:pt x="4257" y="14231"/>
                </a:cubicBezTo>
                <a:close/>
                <a:moveTo>
                  <a:pt x="11109" y="15429"/>
                </a:moveTo>
                <a:cubicBezTo>
                  <a:pt x="11578" y="15429"/>
                  <a:pt x="12053" y="15687"/>
                  <a:pt x="12339" y="16088"/>
                </a:cubicBezTo>
                <a:cubicBezTo>
                  <a:pt x="12270" y="16227"/>
                  <a:pt x="12339" y="16365"/>
                  <a:pt x="12478" y="16435"/>
                </a:cubicBezTo>
                <a:cubicBezTo>
                  <a:pt x="12408" y="16851"/>
                  <a:pt x="12270" y="17197"/>
                  <a:pt x="11785" y="17267"/>
                </a:cubicBezTo>
                <a:cubicBezTo>
                  <a:pt x="11299" y="17267"/>
                  <a:pt x="10814" y="17059"/>
                  <a:pt x="10468" y="16712"/>
                </a:cubicBezTo>
                <a:cubicBezTo>
                  <a:pt x="9982" y="16296"/>
                  <a:pt x="10190" y="15534"/>
                  <a:pt x="10814" y="15464"/>
                </a:cubicBezTo>
                <a:cubicBezTo>
                  <a:pt x="10911" y="15440"/>
                  <a:pt x="11009" y="15429"/>
                  <a:pt x="11109" y="15429"/>
                </a:cubicBezTo>
                <a:close/>
                <a:moveTo>
                  <a:pt x="16845" y="15118"/>
                </a:moveTo>
                <a:cubicBezTo>
                  <a:pt x="16845" y="15187"/>
                  <a:pt x="16914" y="15187"/>
                  <a:pt x="16914" y="15256"/>
                </a:cubicBezTo>
                <a:cubicBezTo>
                  <a:pt x="16775" y="15950"/>
                  <a:pt x="16637" y="16712"/>
                  <a:pt x="16429" y="17405"/>
                </a:cubicBezTo>
                <a:cubicBezTo>
                  <a:pt x="16568" y="16643"/>
                  <a:pt x="16706" y="15880"/>
                  <a:pt x="16845" y="15118"/>
                </a:cubicBezTo>
                <a:close/>
                <a:moveTo>
                  <a:pt x="6447" y="16781"/>
                </a:moveTo>
                <a:cubicBezTo>
                  <a:pt x="6794" y="16920"/>
                  <a:pt x="7348" y="17128"/>
                  <a:pt x="7071" y="17682"/>
                </a:cubicBezTo>
                <a:lnTo>
                  <a:pt x="7140" y="17682"/>
                </a:lnTo>
                <a:cubicBezTo>
                  <a:pt x="6863" y="18098"/>
                  <a:pt x="6378" y="18376"/>
                  <a:pt x="5893" y="18445"/>
                </a:cubicBezTo>
                <a:cubicBezTo>
                  <a:pt x="5338" y="18445"/>
                  <a:pt x="4714" y="17960"/>
                  <a:pt x="5199" y="17405"/>
                </a:cubicBezTo>
                <a:cubicBezTo>
                  <a:pt x="5407" y="17197"/>
                  <a:pt x="5615" y="17059"/>
                  <a:pt x="5893" y="16920"/>
                </a:cubicBezTo>
                <a:cubicBezTo>
                  <a:pt x="6031" y="16851"/>
                  <a:pt x="6239" y="16851"/>
                  <a:pt x="6447" y="16781"/>
                </a:cubicBezTo>
                <a:close/>
                <a:moveTo>
                  <a:pt x="27728" y="17059"/>
                </a:moveTo>
                <a:cubicBezTo>
                  <a:pt x="28074" y="17059"/>
                  <a:pt x="28421" y="17059"/>
                  <a:pt x="28490" y="17544"/>
                </a:cubicBezTo>
                <a:cubicBezTo>
                  <a:pt x="28560" y="17890"/>
                  <a:pt x="28421" y="18237"/>
                  <a:pt x="28213" y="18584"/>
                </a:cubicBezTo>
                <a:lnTo>
                  <a:pt x="28213" y="18514"/>
                </a:lnTo>
                <a:cubicBezTo>
                  <a:pt x="28108" y="18724"/>
                  <a:pt x="27885" y="18934"/>
                  <a:pt x="27632" y="18934"/>
                </a:cubicBezTo>
                <a:cubicBezTo>
                  <a:pt x="27550" y="18934"/>
                  <a:pt x="27466" y="18912"/>
                  <a:pt x="27381" y="18861"/>
                </a:cubicBezTo>
                <a:cubicBezTo>
                  <a:pt x="26757" y="18514"/>
                  <a:pt x="27173" y="17405"/>
                  <a:pt x="27728" y="17128"/>
                </a:cubicBezTo>
                <a:cubicBezTo>
                  <a:pt x="27728" y="17128"/>
                  <a:pt x="27728" y="17128"/>
                  <a:pt x="27728" y="17059"/>
                </a:cubicBezTo>
                <a:close/>
                <a:moveTo>
                  <a:pt x="21403" y="17121"/>
                </a:moveTo>
                <a:cubicBezTo>
                  <a:pt x="21409" y="17121"/>
                  <a:pt x="21415" y="17123"/>
                  <a:pt x="21420" y="17128"/>
                </a:cubicBezTo>
                <a:cubicBezTo>
                  <a:pt x="21628" y="17336"/>
                  <a:pt x="21697" y="17475"/>
                  <a:pt x="21836" y="17682"/>
                </a:cubicBezTo>
                <a:cubicBezTo>
                  <a:pt x="21905" y="17960"/>
                  <a:pt x="21905" y="18168"/>
                  <a:pt x="21836" y="18376"/>
                </a:cubicBezTo>
                <a:cubicBezTo>
                  <a:pt x="21766" y="18792"/>
                  <a:pt x="21489" y="19138"/>
                  <a:pt x="21073" y="19277"/>
                </a:cubicBezTo>
                <a:lnTo>
                  <a:pt x="20865" y="19277"/>
                </a:lnTo>
                <a:lnTo>
                  <a:pt x="20865" y="19138"/>
                </a:lnTo>
                <a:cubicBezTo>
                  <a:pt x="20865" y="19052"/>
                  <a:pt x="20812" y="18993"/>
                  <a:pt x="20755" y="18993"/>
                </a:cubicBezTo>
                <a:cubicBezTo>
                  <a:pt x="20720" y="18993"/>
                  <a:pt x="20684" y="19016"/>
                  <a:pt x="20657" y="19069"/>
                </a:cubicBezTo>
                <a:cubicBezTo>
                  <a:pt x="20519" y="18792"/>
                  <a:pt x="20519" y="18584"/>
                  <a:pt x="20588" y="18306"/>
                </a:cubicBezTo>
                <a:lnTo>
                  <a:pt x="20588" y="18306"/>
                </a:lnTo>
                <a:lnTo>
                  <a:pt x="20588" y="18376"/>
                </a:lnTo>
                <a:cubicBezTo>
                  <a:pt x="20727" y="18098"/>
                  <a:pt x="20796" y="17821"/>
                  <a:pt x="21004" y="17613"/>
                </a:cubicBezTo>
                <a:cubicBezTo>
                  <a:pt x="21004" y="17548"/>
                  <a:pt x="21306" y="17121"/>
                  <a:pt x="21403" y="17121"/>
                </a:cubicBezTo>
                <a:close/>
                <a:moveTo>
                  <a:pt x="9774" y="18376"/>
                </a:moveTo>
                <a:cubicBezTo>
                  <a:pt x="10052" y="18792"/>
                  <a:pt x="10052" y="19069"/>
                  <a:pt x="9566" y="19415"/>
                </a:cubicBezTo>
                <a:lnTo>
                  <a:pt x="9636" y="19415"/>
                </a:lnTo>
                <a:cubicBezTo>
                  <a:pt x="9289" y="19623"/>
                  <a:pt x="8804" y="19762"/>
                  <a:pt x="8388" y="19762"/>
                </a:cubicBezTo>
                <a:cubicBezTo>
                  <a:pt x="8180" y="19762"/>
                  <a:pt x="7972" y="19623"/>
                  <a:pt x="7903" y="19415"/>
                </a:cubicBezTo>
                <a:cubicBezTo>
                  <a:pt x="7833" y="18930"/>
                  <a:pt x="8319" y="18653"/>
                  <a:pt x="8735" y="18514"/>
                </a:cubicBezTo>
                <a:cubicBezTo>
                  <a:pt x="9081" y="18445"/>
                  <a:pt x="9428" y="18376"/>
                  <a:pt x="9774" y="18376"/>
                </a:cubicBezTo>
                <a:close/>
                <a:moveTo>
                  <a:pt x="23361" y="18306"/>
                </a:moveTo>
                <a:cubicBezTo>
                  <a:pt x="23777" y="18306"/>
                  <a:pt x="24193" y="18584"/>
                  <a:pt x="24331" y="19069"/>
                </a:cubicBezTo>
                <a:cubicBezTo>
                  <a:pt x="24401" y="19346"/>
                  <a:pt x="24401" y="19693"/>
                  <a:pt x="24193" y="19901"/>
                </a:cubicBezTo>
                <a:cubicBezTo>
                  <a:pt x="24193" y="20039"/>
                  <a:pt x="24123" y="20109"/>
                  <a:pt x="24054" y="20178"/>
                </a:cubicBezTo>
                <a:cubicBezTo>
                  <a:pt x="24054" y="20109"/>
                  <a:pt x="24019" y="20074"/>
                  <a:pt x="23985" y="20074"/>
                </a:cubicBezTo>
                <a:cubicBezTo>
                  <a:pt x="23950" y="20074"/>
                  <a:pt x="23915" y="20109"/>
                  <a:pt x="23915" y="20178"/>
                </a:cubicBezTo>
                <a:cubicBezTo>
                  <a:pt x="23915" y="20247"/>
                  <a:pt x="23915" y="20317"/>
                  <a:pt x="23915" y="20386"/>
                </a:cubicBezTo>
                <a:cubicBezTo>
                  <a:pt x="23846" y="20386"/>
                  <a:pt x="23846" y="20455"/>
                  <a:pt x="23846" y="20455"/>
                </a:cubicBezTo>
                <a:cubicBezTo>
                  <a:pt x="23777" y="20525"/>
                  <a:pt x="23638" y="20525"/>
                  <a:pt x="23569" y="20525"/>
                </a:cubicBezTo>
                <a:cubicBezTo>
                  <a:pt x="23361" y="20386"/>
                  <a:pt x="23222" y="20109"/>
                  <a:pt x="23153" y="19901"/>
                </a:cubicBezTo>
                <a:cubicBezTo>
                  <a:pt x="23014" y="19623"/>
                  <a:pt x="22875" y="19346"/>
                  <a:pt x="22806" y="19069"/>
                </a:cubicBezTo>
                <a:lnTo>
                  <a:pt x="22737" y="19069"/>
                </a:lnTo>
                <a:cubicBezTo>
                  <a:pt x="22737" y="18722"/>
                  <a:pt x="22875" y="18376"/>
                  <a:pt x="23361" y="18306"/>
                </a:cubicBezTo>
                <a:close/>
                <a:moveTo>
                  <a:pt x="14141" y="20178"/>
                </a:moveTo>
                <a:cubicBezTo>
                  <a:pt x="14211" y="20247"/>
                  <a:pt x="14349" y="20317"/>
                  <a:pt x="14419" y="20386"/>
                </a:cubicBezTo>
                <a:cubicBezTo>
                  <a:pt x="14557" y="20455"/>
                  <a:pt x="14488" y="20663"/>
                  <a:pt x="14557" y="20802"/>
                </a:cubicBezTo>
                <a:cubicBezTo>
                  <a:pt x="14419" y="20594"/>
                  <a:pt x="14349" y="20455"/>
                  <a:pt x="14211" y="20247"/>
                </a:cubicBezTo>
                <a:lnTo>
                  <a:pt x="14141" y="20178"/>
                </a:lnTo>
                <a:close/>
                <a:moveTo>
                  <a:pt x="6378" y="22604"/>
                </a:moveTo>
                <a:cubicBezTo>
                  <a:pt x="6375" y="22607"/>
                  <a:pt x="6373" y="22611"/>
                  <a:pt x="6370" y="22614"/>
                </a:cubicBezTo>
                <a:lnTo>
                  <a:pt x="6370" y="22614"/>
                </a:lnTo>
                <a:cubicBezTo>
                  <a:pt x="6383" y="22621"/>
                  <a:pt x="6396" y="22627"/>
                  <a:pt x="6408" y="22634"/>
                </a:cubicBezTo>
                <a:lnTo>
                  <a:pt x="6408" y="22634"/>
                </a:lnTo>
                <a:cubicBezTo>
                  <a:pt x="6398" y="22624"/>
                  <a:pt x="6388" y="22614"/>
                  <a:pt x="6378" y="22604"/>
                </a:cubicBezTo>
                <a:close/>
                <a:moveTo>
                  <a:pt x="6408" y="22634"/>
                </a:moveTo>
                <a:cubicBezTo>
                  <a:pt x="6469" y="22697"/>
                  <a:pt x="6528" y="22760"/>
                  <a:pt x="6586" y="22825"/>
                </a:cubicBezTo>
                <a:lnTo>
                  <a:pt x="6586" y="22825"/>
                </a:lnTo>
                <a:cubicBezTo>
                  <a:pt x="6586" y="22817"/>
                  <a:pt x="6586" y="22812"/>
                  <a:pt x="6586" y="22812"/>
                </a:cubicBezTo>
                <a:cubicBezTo>
                  <a:pt x="6547" y="22736"/>
                  <a:pt x="6488" y="22680"/>
                  <a:pt x="6408" y="22634"/>
                </a:cubicBezTo>
                <a:close/>
                <a:moveTo>
                  <a:pt x="4965" y="20188"/>
                </a:moveTo>
                <a:cubicBezTo>
                  <a:pt x="4560" y="20188"/>
                  <a:pt x="4184" y="20451"/>
                  <a:pt x="4090" y="20871"/>
                </a:cubicBezTo>
                <a:cubicBezTo>
                  <a:pt x="4090" y="21010"/>
                  <a:pt x="4160" y="21010"/>
                  <a:pt x="4229" y="21010"/>
                </a:cubicBezTo>
                <a:cubicBezTo>
                  <a:pt x="4476" y="20762"/>
                  <a:pt x="4689" y="20550"/>
                  <a:pt x="4967" y="20550"/>
                </a:cubicBezTo>
                <a:cubicBezTo>
                  <a:pt x="5078" y="20550"/>
                  <a:pt x="5199" y="20584"/>
                  <a:pt x="5338" y="20663"/>
                </a:cubicBezTo>
                <a:cubicBezTo>
                  <a:pt x="5685" y="20940"/>
                  <a:pt x="5962" y="21356"/>
                  <a:pt x="6031" y="21772"/>
                </a:cubicBezTo>
                <a:cubicBezTo>
                  <a:pt x="6100" y="21911"/>
                  <a:pt x="6100" y="22050"/>
                  <a:pt x="6031" y="22258"/>
                </a:cubicBezTo>
                <a:cubicBezTo>
                  <a:pt x="6031" y="22223"/>
                  <a:pt x="6014" y="22206"/>
                  <a:pt x="5996" y="22206"/>
                </a:cubicBezTo>
                <a:cubicBezTo>
                  <a:pt x="5979" y="22206"/>
                  <a:pt x="5962" y="22223"/>
                  <a:pt x="5962" y="22258"/>
                </a:cubicBezTo>
                <a:lnTo>
                  <a:pt x="5893" y="22258"/>
                </a:lnTo>
                <a:cubicBezTo>
                  <a:pt x="5893" y="22258"/>
                  <a:pt x="5893" y="22327"/>
                  <a:pt x="5893" y="22396"/>
                </a:cubicBezTo>
                <a:cubicBezTo>
                  <a:pt x="5842" y="22498"/>
                  <a:pt x="5717" y="22562"/>
                  <a:pt x="5572" y="22562"/>
                </a:cubicBezTo>
                <a:cubicBezTo>
                  <a:pt x="5519" y="22562"/>
                  <a:pt x="5463" y="22553"/>
                  <a:pt x="5407" y="22535"/>
                </a:cubicBezTo>
                <a:cubicBezTo>
                  <a:pt x="4853" y="22396"/>
                  <a:pt x="4575" y="21356"/>
                  <a:pt x="4575" y="20871"/>
                </a:cubicBezTo>
                <a:cubicBezTo>
                  <a:pt x="4575" y="20836"/>
                  <a:pt x="4541" y="20819"/>
                  <a:pt x="4506" y="20819"/>
                </a:cubicBezTo>
                <a:cubicBezTo>
                  <a:pt x="4471" y="20819"/>
                  <a:pt x="4437" y="20836"/>
                  <a:pt x="4437" y="20871"/>
                </a:cubicBezTo>
                <a:cubicBezTo>
                  <a:pt x="4437" y="21703"/>
                  <a:pt x="4853" y="22465"/>
                  <a:pt x="5615" y="22812"/>
                </a:cubicBezTo>
                <a:cubicBezTo>
                  <a:pt x="5708" y="22858"/>
                  <a:pt x="5800" y="22881"/>
                  <a:pt x="5890" y="22881"/>
                </a:cubicBezTo>
                <a:cubicBezTo>
                  <a:pt x="6066" y="22881"/>
                  <a:pt x="6233" y="22792"/>
                  <a:pt x="6370" y="22614"/>
                </a:cubicBezTo>
                <a:lnTo>
                  <a:pt x="6370" y="22614"/>
                </a:lnTo>
                <a:cubicBezTo>
                  <a:pt x="6313" y="22585"/>
                  <a:pt x="6246" y="22560"/>
                  <a:pt x="6170" y="22535"/>
                </a:cubicBezTo>
                <a:cubicBezTo>
                  <a:pt x="6308" y="22396"/>
                  <a:pt x="6378" y="22188"/>
                  <a:pt x="6378" y="21980"/>
                </a:cubicBezTo>
                <a:cubicBezTo>
                  <a:pt x="6378" y="21356"/>
                  <a:pt x="6031" y="20732"/>
                  <a:pt x="5546" y="20386"/>
                </a:cubicBezTo>
                <a:cubicBezTo>
                  <a:pt x="5365" y="20250"/>
                  <a:pt x="5161" y="20188"/>
                  <a:pt x="4965" y="20188"/>
                </a:cubicBezTo>
                <a:close/>
                <a:moveTo>
                  <a:pt x="21983" y="20768"/>
                </a:moveTo>
                <a:cubicBezTo>
                  <a:pt x="21828" y="20768"/>
                  <a:pt x="21677" y="20822"/>
                  <a:pt x="21558" y="20940"/>
                </a:cubicBezTo>
                <a:cubicBezTo>
                  <a:pt x="21446" y="20997"/>
                  <a:pt x="21470" y="21098"/>
                  <a:pt x="21557" y="21098"/>
                </a:cubicBezTo>
                <a:cubicBezTo>
                  <a:pt x="21577" y="21098"/>
                  <a:pt x="21601" y="21092"/>
                  <a:pt x="21628" y="21079"/>
                </a:cubicBezTo>
                <a:cubicBezTo>
                  <a:pt x="21727" y="21079"/>
                  <a:pt x="21820" y="21073"/>
                  <a:pt x="21906" y="21073"/>
                </a:cubicBezTo>
                <a:cubicBezTo>
                  <a:pt x="22121" y="21073"/>
                  <a:pt x="22291" y="21109"/>
                  <a:pt x="22390" y="21356"/>
                </a:cubicBezTo>
                <a:cubicBezTo>
                  <a:pt x="22529" y="21703"/>
                  <a:pt x="22529" y="22050"/>
                  <a:pt x="22390" y="22396"/>
                </a:cubicBezTo>
                <a:cubicBezTo>
                  <a:pt x="22327" y="22649"/>
                  <a:pt x="22148" y="22960"/>
                  <a:pt x="21855" y="22960"/>
                </a:cubicBezTo>
                <a:cubicBezTo>
                  <a:pt x="21826" y="22960"/>
                  <a:pt x="21797" y="22957"/>
                  <a:pt x="21766" y="22951"/>
                </a:cubicBezTo>
                <a:cubicBezTo>
                  <a:pt x="21004" y="22812"/>
                  <a:pt x="21143" y="21703"/>
                  <a:pt x="21628" y="21287"/>
                </a:cubicBezTo>
                <a:cubicBezTo>
                  <a:pt x="21677" y="21238"/>
                  <a:pt x="21656" y="21189"/>
                  <a:pt x="21616" y="21189"/>
                </a:cubicBezTo>
                <a:cubicBezTo>
                  <a:pt x="21599" y="21189"/>
                  <a:pt x="21579" y="21197"/>
                  <a:pt x="21558" y="21218"/>
                </a:cubicBezTo>
                <a:cubicBezTo>
                  <a:pt x="21073" y="21564"/>
                  <a:pt x="20865" y="22188"/>
                  <a:pt x="21073" y="22812"/>
                </a:cubicBezTo>
                <a:cubicBezTo>
                  <a:pt x="21004" y="22812"/>
                  <a:pt x="20935" y="22881"/>
                  <a:pt x="20935" y="22951"/>
                </a:cubicBezTo>
                <a:lnTo>
                  <a:pt x="21004" y="23159"/>
                </a:lnTo>
                <a:cubicBezTo>
                  <a:pt x="20848" y="23522"/>
                  <a:pt x="20731" y="23925"/>
                  <a:pt x="20682" y="24338"/>
                </a:cubicBezTo>
                <a:lnTo>
                  <a:pt x="20682" y="24338"/>
                </a:lnTo>
                <a:cubicBezTo>
                  <a:pt x="20750" y="24037"/>
                  <a:pt x="20834" y="23736"/>
                  <a:pt x="20935" y="23436"/>
                </a:cubicBezTo>
                <a:lnTo>
                  <a:pt x="21212" y="23436"/>
                </a:lnTo>
                <a:cubicBezTo>
                  <a:pt x="21281" y="23436"/>
                  <a:pt x="21350" y="23297"/>
                  <a:pt x="21350" y="23228"/>
                </a:cubicBezTo>
                <a:lnTo>
                  <a:pt x="21350" y="23089"/>
                </a:lnTo>
                <a:lnTo>
                  <a:pt x="21420" y="23159"/>
                </a:lnTo>
                <a:cubicBezTo>
                  <a:pt x="21565" y="23221"/>
                  <a:pt x="21711" y="23252"/>
                  <a:pt x="21849" y="23252"/>
                </a:cubicBezTo>
                <a:cubicBezTo>
                  <a:pt x="22171" y="23252"/>
                  <a:pt x="22453" y="23082"/>
                  <a:pt x="22598" y="22743"/>
                </a:cubicBezTo>
                <a:cubicBezTo>
                  <a:pt x="22875" y="22327"/>
                  <a:pt x="22875" y="21772"/>
                  <a:pt x="22737" y="21287"/>
                </a:cubicBezTo>
                <a:cubicBezTo>
                  <a:pt x="22600" y="20968"/>
                  <a:pt x="22283" y="20768"/>
                  <a:pt x="21983" y="20768"/>
                </a:cubicBezTo>
                <a:close/>
                <a:moveTo>
                  <a:pt x="8008" y="20510"/>
                </a:moveTo>
                <a:cubicBezTo>
                  <a:pt x="7797" y="20510"/>
                  <a:pt x="7601" y="20615"/>
                  <a:pt x="7487" y="20871"/>
                </a:cubicBezTo>
                <a:cubicBezTo>
                  <a:pt x="7438" y="20920"/>
                  <a:pt x="7458" y="20969"/>
                  <a:pt x="7499" y="20969"/>
                </a:cubicBezTo>
                <a:cubicBezTo>
                  <a:pt x="7516" y="20969"/>
                  <a:pt x="7536" y="20961"/>
                  <a:pt x="7556" y="20940"/>
                </a:cubicBezTo>
                <a:cubicBezTo>
                  <a:pt x="7749" y="20908"/>
                  <a:pt x="7911" y="20862"/>
                  <a:pt x="8051" y="20862"/>
                </a:cubicBezTo>
                <a:cubicBezTo>
                  <a:pt x="8214" y="20862"/>
                  <a:pt x="8346" y="20925"/>
                  <a:pt x="8457" y="21148"/>
                </a:cubicBezTo>
                <a:cubicBezTo>
                  <a:pt x="8735" y="21564"/>
                  <a:pt x="8804" y="22050"/>
                  <a:pt x="8735" y="22465"/>
                </a:cubicBezTo>
                <a:cubicBezTo>
                  <a:pt x="8681" y="22784"/>
                  <a:pt x="8425" y="23021"/>
                  <a:pt x="8121" y="23021"/>
                </a:cubicBezTo>
                <a:cubicBezTo>
                  <a:pt x="8028" y="23021"/>
                  <a:pt x="7931" y="22999"/>
                  <a:pt x="7833" y="22951"/>
                </a:cubicBezTo>
                <a:lnTo>
                  <a:pt x="7833" y="22881"/>
                </a:lnTo>
                <a:cubicBezTo>
                  <a:pt x="7833" y="22780"/>
                  <a:pt x="7759" y="22716"/>
                  <a:pt x="7665" y="22716"/>
                </a:cubicBezTo>
                <a:cubicBezTo>
                  <a:pt x="7630" y="22716"/>
                  <a:pt x="7593" y="22724"/>
                  <a:pt x="7556" y="22743"/>
                </a:cubicBezTo>
                <a:cubicBezTo>
                  <a:pt x="7210" y="22327"/>
                  <a:pt x="6863" y="21426"/>
                  <a:pt x="7279" y="21148"/>
                </a:cubicBezTo>
                <a:cubicBezTo>
                  <a:pt x="7348" y="21148"/>
                  <a:pt x="7279" y="21079"/>
                  <a:pt x="7279" y="21079"/>
                </a:cubicBezTo>
                <a:lnTo>
                  <a:pt x="7279" y="21079"/>
                </a:lnTo>
                <a:cubicBezTo>
                  <a:pt x="6516" y="21218"/>
                  <a:pt x="7140" y="22673"/>
                  <a:pt x="7418" y="23020"/>
                </a:cubicBezTo>
                <a:lnTo>
                  <a:pt x="7487" y="23089"/>
                </a:lnTo>
                <a:cubicBezTo>
                  <a:pt x="7487" y="23436"/>
                  <a:pt x="7556" y="23713"/>
                  <a:pt x="7625" y="24060"/>
                </a:cubicBezTo>
                <a:cubicBezTo>
                  <a:pt x="7625" y="24114"/>
                  <a:pt x="7625" y="24168"/>
                  <a:pt x="7625" y="24189"/>
                </a:cubicBezTo>
                <a:lnTo>
                  <a:pt x="7625" y="24189"/>
                </a:lnTo>
                <a:cubicBezTo>
                  <a:pt x="7285" y="23742"/>
                  <a:pt x="6973" y="23260"/>
                  <a:pt x="6586" y="22825"/>
                </a:cubicBezTo>
                <a:lnTo>
                  <a:pt x="6586" y="22825"/>
                </a:lnTo>
                <a:cubicBezTo>
                  <a:pt x="6586" y="22845"/>
                  <a:pt x="6586" y="22881"/>
                  <a:pt x="6586" y="22881"/>
                </a:cubicBezTo>
                <a:cubicBezTo>
                  <a:pt x="6863" y="23228"/>
                  <a:pt x="7140" y="23713"/>
                  <a:pt x="7279" y="23921"/>
                </a:cubicBezTo>
                <a:cubicBezTo>
                  <a:pt x="7418" y="24129"/>
                  <a:pt x="7556" y="24198"/>
                  <a:pt x="7625" y="24198"/>
                </a:cubicBezTo>
                <a:cubicBezTo>
                  <a:pt x="7625" y="24198"/>
                  <a:pt x="7625" y="24195"/>
                  <a:pt x="7625" y="24189"/>
                </a:cubicBezTo>
                <a:lnTo>
                  <a:pt x="7625" y="24189"/>
                </a:lnTo>
                <a:cubicBezTo>
                  <a:pt x="7705" y="24294"/>
                  <a:pt x="7786" y="24396"/>
                  <a:pt x="7870" y="24496"/>
                </a:cubicBezTo>
                <a:lnTo>
                  <a:pt x="7870" y="24496"/>
                </a:lnTo>
                <a:cubicBezTo>
                  <a:pt x="7899" y="24281"/>
                  <a:pt x="7887" y="24067"/>
                  <a:pt x="7833" y="23852"/>
                </a:cubicBezTo>
                <a:cubicBezTo>
                  <a:pt x="7903" y="23783"/>
                  <a:pt x="7972" y="23644"/>
                  <a:pt x="7903" y="23505"/>
                </a:cubicBezTo>
                <a:cubicBezTo>
                  <a:pt x="7972" y="23505"/>
                  <a:pt x="8041" y="23436"/>
                  <a:pt x="7972" y="23367"/>
                </a:cubicBezTo>
                <a:lnTo>
                  <a:pt x="7972" y="23367"/>
                </a:lnTo>
                <a:cubicBezTo>
                  <a:pt x="8026" y="23376"/>
                  <a:pt x="8078" y="23380"/>
                  <a:pt x="8130" y="23380"/>
                </a:cubicBezTo>
                <a:cubicBezTo>
                  <a:pt x="8475" y="23380"/>
                  <a:pt x="8761" y="23183"/>
                  <a:pt x="8943" y="22881"/>
                </a:cubicBezTo>
                <a:cubicBezTo>
                  <a:pt x="9220" y="22258"/>
                  <a:pt x="9150" y="21564"/>
                  <a:pt x="8804" y="21010"/>
                </a:cubicBezTo>
                <a:cubicBezTo>
                  <a:pt x="8641" y="20724"/>
                  <a:pt x="8309" y="20510"/>
                  <a:pt x="8008" y="20510"/>
                </a:cubicBezTo>
                <a:close/>
                <a:moveTo>
                  <a:pt x="20682" y="24338"/>
                </a:moveTo>
                <a:lnTo>
                  <a:pt x="20682" y="24338"/>
                </a:lnTo>
                <a:cubicBezTo>
                  <a:pt x="20669" y="24397"/>
                  <a:pt x="20656" y="24457"/>
                  <a:pt x="20644" y="24516"/>
                </a:cubicBezTo>
                <a:lnTo>
                  <a:pt x="20644" y="24516"/>
                </a:lnTo>
                <a:cubicBezTo>
                  <a:pt x="20652" y="24596"/>
                  <a:pt x="20657" y="24675"/>
                  <a:pt x="20657" y="24753"/>
                </a:cubicBezTo>
                <a:cubicBezTo>
                  <a:pt x="20657" y="24614"/>
                  <a:pt x="20666" y="24475"/>
                  <a:pt x="20682" y="24338"/>
                </a:cubicBezTo>
                <a:close/>
                <a:moveTo>
                  <a:pt x="18362" y="22940"/>
                </a:moveTo>
                <a:cubicBezTo>
                  <a:pt x="18410" y="22940"/>
                  <a:pt x="18459" y="22944"/>
                  <a:pt x="18508" y="22951"/>
                </a:cubicBezTo>
                <a:cubicBezTo>
                  <a:pt x="19063" y="23089"/>
                  <a:pt x="19410" y="23644"/>
                  <a:pt x="19202" y="24198"/>
                </a:cubicBezTo>
                <a:lnTo>
                  <a:pt x="19202" y="24268"/>
                </a:lnTo>
                <a:cubicBezTo>
                  <a:pt x="19173" y="24239"/>
                  <a:pt x="19132" y="24222"/>
                  <a:pt x="19100" y="24222"/>
                </a:cubicBezTo>
                <a:cubicBezTo>
                  <a:pt x="19053" y="24222"/>
                  <a:pt x="19022" y="24256"/>
                  <a:pt x="19063" y="24337"/>
                </a:cubicBezTo>
                <a:cubicBezTo>
                  <a:pt x="19063" y="24406"/>
                  <a:pt x="19063" y="24476"/>
                  <a:pt x="19132" y="24545"/>
                </a:cubicBezTo>
                <a:cubicBezTo>
                  <a:pt x="18947" y="24730"/>
                  <a:pt x="18763" y="24853"/>
                  <a:pt x="18557" y="24853"/>
                </a:cubicBezTo>
                <a:cubicBezTo>
                  <a:pt x="18455" y="24853"/>
                  <a:pt x="18347" y="24822"/>
                  <a:pt x="18231" y="24753"/>
                </a:cubicBezTo>
                <a:cubicBezTo>
                  <a:pt x="17885" y="24476"/>
                  <a:pt x="17677" y="24129"/>
                  <a:pt x="17607" y="23713"/>
                </a:cubicBezTo>
                <a:cubicBezTo>
                  <a:pt x="17545" y="23215"/>
                  <a:pt x="17931" y="22940"/>
                  <a:pt x="18362" y="22940"/>
                </a:cubicBezTo>
                <a:close/>
                <a:moveTo>
                  <a:pt x="7870" y="24496"/>
                </a:moveTo>
                <a:cubicBezTo>
                  <a:pt x="7861" y="24559"/>
                  <a:pt x="7849" y="24621"/>
                  <a:pt x="7833" y="24684"/>
                </a:cubicBezTo>
                <a:cubicBezTo>
                  <a:pt x="7833" y="24753"/>
                  <a:pt x="7833" y="24753"/>
                  <a:pt x="7833" y="24822"/>
                </a:cubicBezTo>
                <a:cubicBezTo>
                  <a:pt x="7829" y="24831"/>
                  <a:pt x="7825" y="24840"/>
                  <a:pt x="7821" y="24849"/>
                </a:cubicBezTo>
                <a:lnTo>
                  <a:pt x="7821" y="24849"/>
                </a:lnTo>
                <a:cubicBezTo>
                  <a:pt x="7828" y="24859"/>
                  <a:pt x="7833" y="24873"/>
                  <a:pt x="7833" y="24892"/>
                </a:cubicBezTo>
                <a:cubicBezTo>
                  <a:pt x="7852" y="24929"/>
                  <a:pt x="7871" y="24946"/>
                  <a:pt x="7888" y="24946"/>
                </a:cubicBezTo>
                <a:cubicBezTo>
                  <a:pt x="7935" y="24946"/>
                  <a:pt x="7972" y="24817"/>
                  <a:pt x="7972" y="24614"/>
                </a:cubicBezTo>
                <a:cubicBezTo>
                  <a:pt x="7937" y="24575"/>
                  <a:pt x="7903" y="24536"/>
                  <a:pt x="7870" y="24496"/>
                </a:cubicBezTo>
                <a:close/>
                <a:moveTo>
                  <a:pt x="7678" y="24765"/>
                </a:moveTo>
                <a:cubicBezTo>
                  <a:pt x="7597" y="24765"/>
                  <a:pt x="7507" y="24863"/>
                  <a:pt x="7556" y="24961"/>
                </a:cubicBezTo>
                <a:cubicBezTo>
                  <a:pt x="7625" y="25030"/>
                  <a:pt x="7625" y="25100"/>
                  <a:pt x="7625" y="25169"/>
                </a:cubicBezTo>
                <a:lnTo>
                  <a:pt x="7625" y="25238"/>
                </a:lnTo>
                <a:lnTo>
                  <a:pt x="7695" y="25308"/>
                </a:lnTo>
                <a:cubicBezTo>
                  <a:pt x="7760" y="25178"/>
                  <a:pt x="7764" y="24987"/>
                  <a:pt x="7821" y="24849"/>
                </a:cubicBezTo>
                <a:lnTo>
                  <a:pt x="7821" y="24849"/>
                </a:lnTo>
                <a:cubicBezTo>
                  <a:pt x="7801" y="24822"/>
                  <a:pt x="7764" y="24822"/>
                  <a:pt x="7764" y="24822"/>
                </a:cubicBezTo>
                <a:cubicBezTo>
                  <a:pt x="7744" y="24782"/>
                  <a:pt x="7712" y="24765"/>
                  <a:pt x="7678" y="24765"/>
                </a:cubicBezTo>
                <a:close/>
                <a:moveTo>
                  <a:pt x="7695" y="25308"/>
                </a:moveTo>
                <a:cubicBezTo>
                  <a:pt x="7695" y="25308"/>
                  <a:pt x="7625" y="25377"/>
                  <a:pt x="7625" y="25377"/>
                </a:cubicBezTo>
                <a:cubicBezTo>
                  <a:pt x="7824" y="25675"/>
                  <a:pt x="8023" y="26008"/>
                  <a:pt x="8247" y="26301"/>
                </a:cubicBezTo>
                <a:lnTo>
                  <a:pt x="8247" y="26301"/>
                </a:lnTo>
                <a:cubicBezTo>
                  <a:pt x="8279" y="26311"/>
                  <a:pt x="8310" y="26322"/>
                  <a:pt x="8342" y="26332"/>
                </a:cubicBezTo>
                <a:lnTo>
                  <a:pt x="8342" y="26332"/>
                </a:lnTo>
                <a:cubicBezTo>
                  <a:pt x="8223" y="26175"/>
                  <a:pt x="8103" y="26019"/>
                  <a:pt x="7972" y="25862"/>
                </a:cubicBezTo>
                <a:cubicBezTo>
                  <a:pt x="7972" y="25820"/>
                  <a:pt x="7998" y="25803"/>
                  <a:pt x="8018" y="25797"/>
                </a:cubicBezTo>
                <a:lnTo>
                  <a:pt x="8018" y="25797"/>
                </a:lnTo>
                <a:cubicBezTo>
                  <a:pt x="8181" y="26001"/>
                  <a:pt x="8453" y="26352"/>
                  <a:pt x="8402" y="26352"/>
                </a:cubicBezTo>
                <a:cubicBezTo>
                  <a:pt x="8399" y="26352"/>
                  <a:pt x="8394" y="26350"/>
                  <a:pt x="8388" y="26347"/>
                </a:cubicBezTo>
                <a:cubicBezTo>
                  <a:pt x="8373" y="26342"/>
                  <a:pt x="8357" y="26337"/>
                  <a:pt x="8342" y="26332"/>
                </a:cubicBezTo>
                <a:lnTo>
                  <a:pt x="8342" y="26332"/>
                </a:lnTo>
                <a:cubicBezTo>
                  <a:pt x="8445" y="26469"/>
                  <a:pt x="8547" y="26606"/>
                  <a:pt x="8651" y="26743"/>
                </a:cubicBezTo>
                <a:lnTo>
                  <a:pt x="8651" y="26743"/>
                </a:lnTo>
                <a:cubicBezTo>
                  <a:pt x="8747" y="26780"/>
                  <a:pt x="8844" y="26818"/>
                  <a:pt x="8940" y="26858"/>
                </a:cubicBezTo>
                <a:lnTo>
                  <a:pt x="8940" y="26858"/>
                </a:lnTo>
                <a:cubicBezTo>
                  <a:pt x="8640" y="26500"/>
                  <a:pt x="8341" y="26142"/>
                  <a:pt x="8041" y="25793"/>
                </a:cubicBezTo>
                <a:cubicBezTo>
                  <a:pt x="8041" y="25793"/>
                  <a:pt x="8031" y="25793"/>
                  <a:pt x="8018" y="25797"/>
                </a:cubicBezTo>
                <a:lnTo>
                  <a:pt x="8018" y="25797"/>
                </a:lnTo>
                <a:cubicBezTo>
                  <a:pt x="7951" y="25713"/>
                  <a:pt x="7903" y="25654"/>
                  <a:pt x="7903" y="25654"/>
                </a:cubicBezTo>
                <a:cubicBezTo>
                  <a:pt x="7833" y="25585"/>
                  <a:pt x="7764" y="25446"/>
                  <a:pt x="7695" y="25308"/>
                </a:cubicBezTo>
                <a:close/>
                <a:moveTo>
                  <a:pt x="9334" y="27029"/>
                </a:moveTo>
                <a:cubicBezTo>
                  <a:pt x="9342" y="27033"/>
                  <a:pt x="9350" y="27037"/>
                  <a:pt x="9358" y="27040"/>
                </a:cubicBezTo>
                <a:cubicBezTo>
                  <a:pt x="9350" y="27036"/>
                  <a:pt x="9342" y="27033"/>
                  <a:pt x="9334" y="27029"/>
                </a:cubicBezTo>
                <a:close/>
                <a:moveTo>
                  <a:pt x="8555" y="26707"/>
                </a:moveTo>
                <a:cubicBezTo>
                  <a:pt x="8551" y="26769"/>
                  <a:pt x="8504" y="26833"/>
                  <a:pt x="8457" y="26833"/>
                </a:cubicBezTo>
                <a:cubicBezTo>
                  <a:pt x="8665" y="26902"/>
                  <a:pt x="8804" y="26971"/>
                  <a:pt x="8943" y="27110"/>
                </a:cubicBezTo>
                <a:cubicBezTo>
                  <a:pt x="8841" y="26988"/>
                  <a:pt x="8745" y="26865"/>
                  <a:pt x="8651" y="26743"/>
                </a:cubicBezTo>
                <a:lnTo>
                  <a:pt x="8651" y="26743"/>
                </a:lnTo>
                <a:cubicBezTo>
                  <a:pt x="8619" y="26731"/>
                  <a:pt x="8587" y="26719"/>
                  <a:pt x="8555" y="26707"/>
                </a:cubicBezTo>
                <a:close/>
                <a:moveTo>
                  <a:pt x="5376" y="24527"/>
                </a:moveTo>
                <a:cubicBezTo>
                  <a:pt x="4833" y="24527"/>
                  <a:pt x="4338" y="24901"/>
                  <a:pt x="4229" y="25446"/>
                </a:cubicBezTo>
                <a:cubicBezTo>
                  <a:pt x="4133" y="26306"/>
                  <a:pt x="5157" y="27133"/>
                  <a:pt x="6007" y="27133"/>
                </a:cubicBezTo>
                <a:cubicBezTo>
                  <a:pt x="6390" y="27133"/>
                  <a:pt x="6738" y="26965"/>
                  <a:pt x="6932" y="26555"/>
                </a:cubicBezTo>
                <a:cubicBezTo>
                  <a:pt x="6983" y="26454"/>
                  <a:pt x="6922" y="26389"/>
                  <a:pt x="6859" y="26389"/>
                </a:cubicBezTo>
                <a:cubicBezTo>
                  <a:pt x="6836" y="26389"/>
                  <a:pt x="6812" y="26398"/>
                  <a:pt x="6794" y="26417"/>
                </a:cubicBezTo>
                <a:cubicBezTo>
                  <a:pt x="6558" y="26652"/>
                  <a:pt x="6259" y="26792"/>
                  <a:pt x="5960" y="26792"/>
                </a:cubicBezTo>
                <a:cubicBezTo>
                  <a:pt x="5820" y="26792"/>
                  <a:pt x="5679" y="26761"/>
                  <a:pt x="5546" y="26694"/>
                </a:cubicBezTo>
                <a:cubicBezTo>
                  <a:pt x="5061" y="26555"/>
                  <a:pt x="4783" y="26209"/>
                  <a:pt x="4575" y="25793"/>
                </a:cubicBezTo>
                <a:cubicBezTo>
                  <a:pt x="4368" y="25169"/>
                  <a:pt x="4922" y="24892"/>
                  <a:pt x="5477" y="24892"/>
                </a:cubicBezTo>
                <a:cubicBezTo>
                  <a:pt x="5823" y="24961"/>
                  <a:pt x="6170" y="25100"/>
                  <a:pt x="6447" y="25377"/>
                </a:cubicBezTo>
                <a:cubicBezTo>
                  <a:pt x="6655" y="25654"/>
                  <a:pt x="6794" y="26001"/>
                  <a:pt x="6724" y="26347"/>
                </a:cubicBezTo>
                <a:cubicBezTo>
                  <a:pt x="6724" y="26382"/>
                  <a:pt x="6742" y="26399"/>
                  <a:pt x="6759" y="26399"/>
                </a:cubicBezTo>
                <a:cubicBezTo>
                  <a:pt x="6776" y="26399"/>
                  <a:pt x="6794" y="26382"/>
                  <a:pt x="6794" y="26347"/>
                </a:cubicBezTo>
                <a:cubicBezTo>
                  <a:pt x="6863" y="26347"/>
                  <a:pt x="6932" y="26278"/>
                  <a:pt x="6932" y="26209"/>
                </a:cubicBezTo>
                <a:cubicBezTo>
                  <a:pt x="6932" y="26278"/>
                  <a:pt x="7002" y="26347"/>
                  <a:pt x="7071" y="26347"/>
                </a:cubicBezTo>
                <a:cubicBezTo>
                  <a:pt x="7566" y="26392"/>
                  <a:pt x="8060" y="26525"/>
                  <a:pt x="8555" y="26707"/>
                </a:cubicBezTo>
                <a:lnTo>
                  <a:pt x="8555" y="26707"/>
                </a:lnTo>
                <a:cubicBezTo>
                  <a:pt x="8557" y="26677"/>
                  <a:pt x="8549" y="26647"/>
                  <a:pt x="8527" y="26625"/>
                </a:cubicBezTo>
                <a:cubicBezTo>
                  <a:pt x="8428" y="26526"/>
                  <a:pt x="8336" y="26417"/>
                  <a:pt x="8247" y="26301"/>
                </a:cubicBezTo>
                <a:lnTo>
                  <a:pt x="8247" y="26301"/>
                </a:lnTo>
                <a:cubicBezTo>
                  <a:pt x="7866" y="26177"/>
                  <a:pt x="7448" y="26047"/>
                  <a:pt x="7140" y="25862"/>
                </a:cubicBezTo>
                <a:lnTo>
                  <a:pt x="7071" y="25862"/>
                </a:lnTo>
                <a:cubicBezTo>
                  <a:pt x="7071" y="25308"/>
                  <a:pt x="6239" y="24753"/>
                  <a:pt x="5823" y="24614"/>
                </a:cubicBezTo>
                <a:cubicBezTo>
                  <a:pt x="5675" y="24555"/>
                  <a:pt x="5524" y="24527"/>
                  <a:pt x="5376" y="24527"/>
                </a:cubicBezTo>
                <a:close/>
                <a:moveTo>
                  <a:pt x="8940" y="26858"/>
                </a:moveTo>
                <a:cubicBezTo>
                  <a:pt x="9051" y="26991"/>
                  <a:pt x="9162" y="27124"/>
                  <a:pt x="9274" y="27256"/>
                </a:cubicBezTo>
                <a:lnTo>
                  <a:pt x="9274" y="27256"/>
                </a:lnTo>
                <a:cubicBezTo>
                  <a:pt x="9256" y="27230"/>
                  <a:pt x="9238" y="27205"/>
                  <a:pt x="9220" y="27179"/>
                </a:cubicBezTo>
                <a:cubicBezTo>
                  <a:pt x="9169" y="27078"/>
                  <a:pt x="9193" y="27013"/>
                  <a:pt x="9263" y="27013"/>
                </a:cubicBezTo>
                <a:cubicBezTo>
                  <a:pt x="9283" y="27013"/>
                  <a:pt x="9307" y="27018"/>
                  <a:pt x="9334" y="27029"/>
                </a:cubicBezTo>
                <a:lnTo>
                  <a:pt x="9334" y="27029"/>
                </a:lnTo>
                <a:cubicBezTo>
                  <a:pt x="9202" y="26970"/>
                  <a:pt x="9071" y="26912"/>
                  <a:pt x="8940" y="26858"/>
                </a:cubicBezTo>
                <a:close/>
                <a:moveTo>
                  <a:pt x="9487" y="27509"/>
                </a:moveTo>
                <a:lnTo>
                  <a:pt x="9487" y="27509"/>
                </a:lnTo>
                <a:cubicBezTo>
                  <a:pt x="9679" y="27679"/>
                  <a:pt x="10043" y="27933"/>
                  <a:pt x="10121" y="28011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380" y="28219"/>
                  <a:pt x="10374" y="28199"/>
                  <a:pt x="10368" y="28178"/>
                </a:cubicBezTo>
                <a:lnTo>
                  <a:pt x="10368" y="28178"/>
                </a:lnTo>
                <a:cubicBezTo>
                  <a:pt x="10445" y="28261"/>
                  <a:pt x="10523" y="28344"/>
                  <a:pt x="10606" y="28427"/>
                </a:cubicBezTo>
                <a:lnTo>
                  <a:pt x="10386" y="28238"/>
                </a:lnTo>
                <a:lnTo>
                  <a:pt x="10386" y="28238"/>
                </a:lnTo>
                <a:cubicBezTo>
                  <a:pt x="10436" y="28397"/>
                  <a:pt x="10486" y="28553"/>
                  <a:pt x="10537" y="28704"/>
                </a:cubicBezTo>
                <a:cubicBezTo>
                  <a:pt x="10187" y="28325"/>
                  <a:pt x="9837" y="27922"/>
                  <a:pt x="9487" y="27509"/>
                </a:cubicBezTo>
                <a:close/>
                <a:moveTo>
                  <a:pt x="9581" y="23383"/>
                </a:moveTo>
                <a:cubicBezTo>
                  <a:pt x="9439" y="23383"/>
                  <a:pt x="9295" y="23400"/>
                  <a:pt x="9150" y="23436"/>
                </a:cubicBezTo>
                <a:cubicBezTo>
                  <a:pt x="9012" y="23436"/>
                  <a:pt x="9081" y="23575"/>
                  <a:pt x="9150" y="23575"/>
                </a:cubicBezTo>
                <a:cubicBezTo>
                  <a:pt x="9774" y="23783"/>
                  <a:pt x="10398" y="23852"/>
                  <a:pt x="10745" y="24476"/>
                </a:cubicBezTo>
                <a:cubicBezTo>
                  <a:pt x="11022" y="24892"/>
                  <a:pt x="10953" y="25446"/>
                  <a:pt x="10745" y="25862"/>
                </a:cubicBezTo>
                <a:cubicBezTo>
                  <a:pt x="10586" y="26074"/>
                  <a:pt x="10427" y="26164"/>
                  <a:pt x="10299" y="26164"/>
                </a:cubicBezTo>
                <a:cubicBezTo>
                  <a:pt x="10260" y="26164"/>
                  <a:pt x="10223" y="26156"/>
                  <a:pt x="10190" y="26139"/>
                </a:cubicBezTo>
                <a:lnTo>
                  <a:pt x="10121" y="26001"/>
                </a:lnTo>
                <a:cubicBezTo>
                  <a:pt x="10070" y="25899"/>
                  <a:pt x="9982" y="25835"/>
                  <a:pt x="9884" y="25835"/>
                </a:cubicBezTo>
                <a:cubicBezTo>
                  <a:pt x="9849" y="25835"/>
                  <a:pt x="9811" y="25843"/>
                  <a:pt x="9774" y="25862"/>
                </a:cubicBezTo>
                <a:cubicBezTo>
                  <a:pt x="9636" y="25723"/>
                  <a:pt x="9497" y="25515"/>
                  <a:pt x="9428" y="25308"/>
                </a:cubicBezTo>
                <a:cubicBezTo>
                  <a:pt x="9358" y="24822"/>
                  <a:pt x="9358" y="24406"/>
                  <a:pt x="9428" y="23921"/>
                </a:cubicBezTo>
                <a:cubicBezTo>
                  <a:pt x="9428" y="23852"/>
                  <a:pt x="9358" y="23852"/>
                  <a:pt x="9289" y="23852"/>
                </a:cubicBezTo>
                <a:cubicBezTo>
                  <a:pt x="9012" y="24476"/>
                  <a:pt x="8943" y="25169"/>
                  <a:pt x="9220" y="25793"/>
                </a:cubicBezTo>
                <a:cubicBezTo>
                  <a:pt x="9358" y="26001"/>
                  <a:pt x="9566" y="26209"/>
                  <a:pt x="9774" y="26347"/>
                </a:cubicBezTo>
                <a:cubicBezTo>
                  <a:pt x="9844" y="26486"/>
                  <a:pt x="9913" y="26625"/>
                  <a:pt x="9982" y="26694"/>
                </a:cubicBezTo>
                <a:cubicBezTo>
                  <a:pt x="10083" y="27198"/>
                  <a:pt x="10220" y="27701"/>
                  <a:pt x="10368" y="28178"/>
                </a:cubicBezTo>
                <a:lnTo>
                  <a:pt x="10368" y="28178"/>
                </a:lnTo>
                <a:cubicBezTo>
                  <a:pt x="10123" y="27915"/>
                  <a:pt x="9899" y="27651"/>
                  <a:pt x="9636" y="27387"/>
                </a:cubicBezTo>
                <a:lnTo>
                  <a:pt x="9566" y="27387"/>
                </a:lnTo>
                <a:cubicBezTo>
                  <a:pt x="9486" y="27360"/>
                  <a:pt x="9433" y="27348"/>
                  <a:pt x="9403" y="27348"/>
                </a:cubicBezTo>
                <a:cubicBezTo>
                  <a:pt x="9379" y="27348"/>
                  <a:pt x="9368" y="27356"/>
                  <a:pt x="9369" y="27369"/>
                </a:cubicBezTo>
                <a:lnTo>
                  <a:pt x="9369" y="27369"/>
                </a:lnTo>
                <a:cubicBezTo>
                  <a:pt x="9408" y="27416"/>
                  <a:pt x="9448" y="27462"/>
                  <a:pt x="9487" y="27509"/>
                </a:cubicBezTo>
                <a:lnTo>
                  <a:pt x="9487" y="27509"/>
                </a:lnTo>
                <a:cubicBezTo>
                  <a:pt x="9417" y="27447"/>
                  <a:pt x="9370" y="27396"/>
                  <a:pt x="9369" y="27369"/>
                </a:cubicBezTo>
                <a:lnTo>
                  <a:pt x="9369" y="27369"/>
                </a:lnTo>
                <a:cubicBezTo>
                  <a:pt x="9337" y="27331"/>
                  <a:pt x="9305" y="27294"/>
                  <a:pt x="9274" y="27256"/>
                </a:cubicBezTo>
                <a:lnTo>
                  <a:pt x="9274" y="27256"/>
                </a:lnTo>
                <a:cubicBezTo>
                  <a:pt x="9841" y="28058"/>
                  <a:pt x="10520" y="28750"/>
                  <a:pt x="11311" y="29382"/>
                </a:cubicBezTo>
                <a:lnTo>
                  <a:pt x="11311" y="29382"/>
                </a:lnTo>
                <a:cubicBezTo>
                  <a:pt x="10723" y="28505"/>
                  <a:pt x="10394" y="27560"/>
                  <a:pt x="10260" y="26486"/>
                </a:cubicBezTo>
                <a:cubicBezTo>
                  <a:pt x="10468" y="26486"/>
                  <a:pt x="10606" y="26417"/>
                  <a:pt x="10745" y="26278"/>
                </a:cubicBezTo>
                <a:cubicBezTo>
                  <a:pt x="11299" y="25793"/>
                  <a:pt x="11438" y="25030"/>
                  <a:pt x="11161" y="24406"/>
                </a:cubicBezTo>
                <a:cubicBezTo>
                  <a:pt x="10874" y="23776"/>
                  <a:pt x="10256" y="23383"/>
                  <a:pt x="9581" y="23383"/>
                </a:cubicBezTo>
                <a:close/>
                <a:moveTo>
                  <a:pt x="11854" y="29883"/>
                </a:moveTo>
                <a:cubicBezTo>
                  <a:pt x="11854" y="29886"/>
                  <a:pt x="11854" y="29888"/>
                  <a:pt x="11854" y="29891"/>
                </a:cubicBezTo>
                <a:lnTo>
                  <a:pt x="11854" y="29891"/>
                </a:lnTo>
                <a:cubicBezTo>
                  <a:pt x="11900" y="29932"/>
                  <a:pt x="11946" y="29975"/>
                  <a:pt x="11993" y="30021"/>
                </a:cubicBezTo>
                <a:cubicBezTo>
                  <a:pt x="12200" y="30189"/>
                  <a:pt x="12415" y="30353"/>
                  <a:pt x="12635" y="30515"/>
                </a:cubicBezTo>
                <a:lnTo>
                  <a:pt x="12635" y="30515"/>
                </a:lnTo>
                <a:cubicBezTo>
                  <a:pt x="12582" y="30466"/>
                  <a:pt x="12530" y="30417"/>
                  <a:pt x="12478" y="30368"/>
                </a:cubicBezTo>
                <a:cubicBezTo>
                  <a:pt x="12270" y="30229"/>
                  <a:pt x="12062" y="30091"/>
                  <a:pt x="11854" y="29883"/>
                </a:cubicBezTo>
                <a:close/>
                <a:moveTo>
                  <a:pt x="21791" y="28378"/>
                </a:moveTo>
                <a:lnTo>
                  <a:pt x="21791" y="28378"/>
                </a:lnTo>
                <a:cubicBezTo>
                  <a:pt x="21437" y="29085"/>
                  <a:pt x="21084" y="29797"/>
                  <a:pt x="20731" y="30556"/>
                </a:cubicBezTo>
                <a:lnTo>
                  <a:pt x="20731" y="30556"/>
                </a:lnTo>
                <a:cubicBezTo>
                  <a:pt x="20746" y="30378"/>
                  <a:pt x="20806" y="30200"/>
                  <a:pt x="20865" y="30021"/>
                </a:cubicBezTo>
                <a:cubicBezTo>
                  <a:pt x="21073" y="29605"/>
                  <a:pt x="21281" y="29120"/>
                  <a:pt x="21558" y="28704"/>
                </a:cubicBezTo>
                <a:cubicBezTo>
                  <a:pt x="21641" y="28581"/>
                  <a:pt x="21723" y="28482"/>
                  <a:pt x="21791" y="28378"/>
                </a:cubicBezTo>
                <a:close/>
                <a:moveTo>
                  <a:pt x="7697" y="29514"/>
                </a:moveTo>
                <a:cubicBezTo>
                  <a:pt x="7795" y="29514"/>
                  <a:pt x="7889" y="29522"/>
                  <a:pt x="7972" y="29536"/>
                </a:cubicBezTo>
                <a:cubicBezTo>
                  <a:pt x="8457" y="29605"/>
                  <a:pt x="9012" y="29813"/>
                  <a:pt x="9497" y="30021"/>
                </a:cubicBezTo>
                <a:cubicBezTo>
                  <a:pt x="9566" y="30506"/>
                  <a:pt x="9289" y="30922"/>
                  <a:pt x="8804" y="31061"/>
                </a:cubicBezTo>
                <a:lnTo>
                  <a:pt x="8873" y="31061"/>
                </a:lnTo>
                <a:cubicBezTo>
                  <a:pt x="8698" y="31105"/>
                  <a:pt x="8515" y="31128"/>
                  <a:pt x="8332" y="31128"/>
                </a:cubicBezTo>
                <a:cubicBezTo>
                  <a:pt x="7937" y="31128"/>
                  <a:pt x="7541" y="31021"/>
                  <a:pt x="7210" y="30784"/>
                </a:cubicBezTo>
                <a:cubicBezTo>
                  <a:pt x="7002" y="30645"/>
                  <a:pt x="6863" y="30368"/>
                  <a:pt x="6863" y="30091"/>
                </a:cubicBezTo>
                <a:cubicBezTo>
                  <a:pt x="6863" y="29647"/>
                  <a:pt x="7307" y="29514"/>
                  <a:pt x="7697" y="29514"/>
                </a:cubicBezTo>
                <a:close/>
                <a:moveTo>
                  <a:pt x="7764" y="29103"/>
                </a:moveTo>
                <a:cubicBezTo>
                  <a:pt x="7649" y="29103"/>
                  <a:pt x="7533" y="29108"/>
                  <a:pt x="7418" y="29120"/>
                </a:cubicBezTo>
                <a:cubicBezTo>
                  <a:pt x="6586" y="29189"/>
                  <a:pt x="6170" y="30229"/>
                  <a:pt x="6794" y="30853"/>
                </a:cubicBezTo>
                <a:cubicBezTo>
                  <a:pt x="7096" y="31231"/>
                  <a:pt x="7609" y="31398"/>
                  <a:pt x="8129" y="31398"/>
                </a:cubicBezTo>
                <a:cubicBezTo>
                  <a:pt x="9041" y="31398"/>
                  <a:pt x="9976" y="30885"/>
                  <a:pt x="9844" y="30091"/>
                </a:cubicBezTo>
                <a:lnTo>
                  <a:pt x="9913" y="30091"/>
                </a:lnTo>
                <a:cubicBezTo>
                  <a:pt x="9948" y="30125"/>
                  <a:pt x="9965" y="30142"/>
                  <a:pt x="9982" y="30142"/>
                </a:cubicBezTo>
                <a:cubicBezTo>
                  <a:pt x="10000" y="30142"/>
                  <a:pt x="10017" y="30125"/>
                  <a:pt x="10052" y="30091"/>
                </a:cubicBezTo>
                <a:cubicBezTo>
                  <a:pt x="10260" y="30091"/>
                  <a:pt x="10398" y="30091"/>
                  <a:pt x="10537" y="29952"/>
                </a:cubicBezTo>
                <a:cubicBezTo>
                  <a:pt x="10883" y="29883"/>
                  <a:pt x="11161" y="29813"/>
                  <a:pt x="11507" y="29813"/>
                </a:cubicBezTo>
                <a:lnTo>
                  <a:pt x="11715" y="30021"/>
                </a:lnTo>
                <a:cubicBezTo>
                  <a:pt x="11715" y="30041"/>
                  <a:pt x="11727" y="30050"/>
                  <a:pt x="11744" y="30050"/>
                </a:cubicBezTo>
                <a:cubicBezTo>
                  <a:pt x="11785" y="30050"/>
                  <a:pt x="11854" y="30001"/>
                  <a:pt x="11854" y="29952"/>
                </a:cubicBezTo>
                <a:cubicBezTo>
                  <a:pt x="11819" y="29917"/>
                  <a:pt x="11819" y="29917"/>
                  <a:pt x="11828" y="29917"/>
                </a:cubicBezTo>
                <a:cubicBezTo>
                  <a:pt x="11836" y="29917"/>
                  <a:pt x="11851" y="29917"/>
                  <a:pt x="11854" y="29891"/>
                </a:cubicBezTo>
                <a:lnTo>
                  <a:pt x="11854" y="29891"/>
                </a:lnTo>
                <a:cubicBezTo>
                  <a:pt x="11692" y="29748"/>
                  <a:pt x="11530" y="29628"/>
                  <a:pt x="11369" y="29467"/>
                </a:cubicBezTo>
                <a:lnTo>
                  <a:pt x="11369" y="29467"/>
                </a:lnTo>
                <a:lnTo>
                  <a:pt x="11507" y="29536"/>
                </a:lnTo>
                <a:cubicBezTo>
                  <a:pt x="11441" y="29485"/>
                  <a:pt x="11376" y="29434"/>
                  <a:pt x="11311" y="29382"/>
                </a:cubicBezTo>
                <a:lnTo>
                  <a:pt x="11311" y="29382"/>
                </a:lnTo>
                <a:cubicBezTo>
                  <a:pt x="11330" y="29410"/>
                  <a:pt x="11349" y="29439"/>
                  <a:pt x="11369" y="29467"/>
                </a:cubicBezTo>
                <a:cubicBezTo>
                  <a:pt x="11342" y="29453"/>
                  <a:pt x="11318" y="29448"/>
                  <a:pt x="11297" y="29448"/>
                </a:cubicBezTo>
                <a:cubicBezTo>
                  <a:pt x="11209" y="29448"/>
                  <a:pt x="11174" y="29549"/>
                  <a:pt x="11230" y="29605"/>
                </a:cubicBezTo>
                <a:cubicBezTo>
                  <a:pt x="11022" y="29675"/>
                  <a:pt x="10814" y="29675"/>
                  <a:pt x="10606" y="29744"/>
                </a:cubicBezTo>
                <a:cubicBezTo>
                  <a:pt x="10606" y="29675"/>
                  <a:pt x="10468" y="29605"/>
                  <a:pt x="10398" y="29605"/>
                </a:cubicBezTo>
                <a:cubicBezTo>
                  <a:pt x="10190" y="29675"/>
                  <a:pt x="10052" y="29744"/>
                  <a:pt x="9844" y="29813"/>
                </a:cubicBezTo>
                <a:cubicBezTo>
                  <a:pt x="9774" y="29744"/>
                  <a:pt x="9636" y="29605"/>
                  <a:pt x="9566" y="29536"/>
                </a:cubicBezTo>
                <a:cubicBezTo>
                  <a:pt x="9532" y="29501"/>
                  <a:pt x="9514" y="29484"/>
                  <a:pt x="9497" y="29484"/>
                </a:cubicBezTo>
                <a:cubicBezTo>
                  <a:pt x="9480" y="29484"/>
                  <a:pt x="9462" y="29501"/>
                  <a:pt x="9428" y="29536"/>
                </a:cubicBezTo>
                <a:cubicBezTo>
                  <a:pt x="8908" y="29247"/>
                  <a:pt x="8340" y="29103"/>
                  <a:pt x="7764" y="29103"/>
                </a:cubicBezTo>
                <a:close/>
                <a:moveTo>
                  <a:pt x="14835" y="32517"/>
                </a:moveTo>
                <a:cubicBezTo>
                  <a:pt x="14873" y="32550"/>
                  <a:pt x="14912" y="32582"/>
                  <a:pt x="14951" y="32614"/>
                </a:cubicBezTo>
                <a:lnTo>
                  <a:pt x="14951" y="32614"/>
                </a:lnTo>
                <a:cubicBezTo>
                  <a:pt x="14912" y="32582"/>
                  <a:pt x="14873" y="32549"/>
                  <a:pt x="14835" y="32517"/>
                </a:cubicBezTo>
                <a:close/>
                <a:moveTo>
                  <a:pt x="24470" y="32170"/>
                </a:moveTo>
                <a:cubicBezTo>
                  <a:pt x="24401" y="32170"/>
                  <a:pt x="24401" y="32309"/>
                  <a:pt x="24470" y="32309"/>
                </a:cubicBezTo>
                <a:lnTo>
                  <a:pt x="25302" y="32309"/>
                </a:lnTo>
                <a:cubicBezTo>
                  <a:pt x="25510" y="32309"/>
                  <a:pt x="25648" y="32378"/>
                  <a:pt x="25718" y="32517"/>
                </a:cubicBezTo>
                <a:cubicBezTo>
                  <a:pt x="25787" y="32586"/>
                  <a:pt x="25787" y="32655"/>
                  <a:pt x="25718" y="32725"/>
                </a:cubicBezTo>
                <a:cubicBezTo>
                  <a:pt x="25718" y="32863"/>
                  <a:pt x="25648" y="32933"/>
                  <a:pt x="25510" y="33002"/>
                </a:cubicBezTo>
                <a:cubicBezTo>
                  <a:pt x="25331" y="33136"/>
                  <a:pt x="25094" y="33213"/>
                  <a:pt x="24874" y="33213"/>
                </a:cubicBezTo>
                <a:cubicBezTo>
                  <a:pt x="24753" y="33213"/>
                  <a:pt x="24637" y="33190"/>
                  <a:pt x="24539" y="33141"/>
                </a:cubicBezTo>
                <a:cubicBezTo>
                  <a:pt x="24262" y="33002"/>
                  <a:pt x="24054" y="32794"/>
                  <a:pt x="23985" y="32586"/>
                </a:cubicBezTo>
                <a:lnTo>
                  <a:pt x="24193" y="32586"/>
                </a:lnTo>
                <a:cubicBezTo>
                  <a:pt x="24262" y="32586"/>
                  <a:pt x="24331" y="32447"/>
                  <a:pt x="24262" y="32378"/>
                </a:cubicBezTo>
                <a:lnTo>
                  <a:pt x="24193" y="32309"/>
                </a:lnTo>
                <a:cubicBezTo>
                  <a:pt x="24193" y="32309"/>
                  <a:pt x="24262" y="32239"/>
                  <a:pt x="24262" y="32170"/>
                </a:cubicBezTo>
                <a:close/>
                <a:moveTo>
                  <a:pt x="12635" y="30515"/>
                </a:moveTo>
                <a:cubicBezTo>
                  <a:pt x="13836" y="31639"/>
                  <a:pt x="15101" y="32699"/>
                  <a:pt x="16429" y="33695"/>
                </a:cubicBezTo>
                <a:cubicBezTo>
                  <a:pt x="16498" y="33695"/>
                  <a:pt x="16498" y="33626"/>
                  <a:pt x="16498" y="33626"/>
                </a:cubicBezTo>
                <a:cubicBezTo>
                  <a:pt x="15429" y="32378"/>
                  <a:pt x="13952" y="31487"/>
                  <a:pt x="12635" y="30515"/>
                </a:cubicBezTo>
                <a:close/>
                <a:moveTo>
                  <a:pt x="14951" y="32614"/>
                </a:moveTo>
                <a:cubicBezTo>
                  <a:pt x="15744" y="33281"/>
                  <a:pt x="16534" y="34008"/>
                  <a:pt x="17261" y="34735"/>
                </a:cubicBezTo>
                <a:cubicBezTo>
                  <a:pt x="17256" y="34708"/>
                  <a:pt x="17252" y="34681"/>
                  <a:pt x="17247" y="34654"/>
                </a:cubicBezTo>
                <a:lnTo>
                  <a:pt x="17247" y="34654"/>
                </a:lnTo>
                <a:cubicBezTo>
                  <a:pt x="16993" y="34305"/>
                  <a:pt x="16711" y="33977"/>
                  <a:pt x="16429" y="33695"/>
                </a:cubicBezTo>
                <a:cubicBezTo>
                  <a:pt x="15918" y="33312"/>
                  <a:pt x="15408" y="32988"/>
                  <a:pt x="14951" y="32614"/>
                </a:cubicBezTo>
                <a:close/>
                <a:moveTo>
                  <a:pt x="18508" y="37716"/>
                </a:moveTo>
                <a:cubicBezTo>
                  <a:pt x="18605" y="38283"/>
                  <a:pt x="18699" y="38859"/>
                  <a:pt x="18799" y="39437"/>
                </a:cubicBezTo>
                <a:lnTo>
                  <a:pt x="18799" y="39437"/>
                </a:lnTo>
                <a:cubicBezTo>
                  <a:pt x="18701" y="38929"/>
                  <a:pt x="18605" y="38424"/>
                  <a:pt x="18508" y="37923"/>
                </a:cubicBezTo>
                <a:lnTo>
                  <a:pt x="18508" y="37716"/>
                </a:lnTo>
                <a:close/>
                <a:moveTo>
                  <a:pt x="8411" y="1"/>
                </a:moveTo>
                <a:cubicBezTo>
                  <a:pt x="7702" y="1"/>
                  <a:pt x="7147" y="600"/>
                  <a:pt x="7279" y="1323"/>
                </a:cubicBezTo>
                <a:cubicBezTo>
                  <a:pt x="7279" y="1358"/>
                  <a:pt x="7314" y="1375"/>
                  <a:pt x="7348" y="1375"/>
                </a:cubicBezTo>
                <a:cubicBezTo>
                  <a:pt x="7383" y="1375"/>
                  <a:pt x="7418" y="1358"/>
                  <a:pt x="7418" y="1323"/>
                </a:cubicBezTo>
                <a:cubicBezTo>
                  <a:pt x="7543" y="822"/>
                  <a:pt x="7782" y="264"/>
                  <a:pt x="8287" y="264"/>
                </a:cubicBezTo>
                <a:cubicBezTo>
                  <a:pt x="8341" y="264"/>
                  <a:pt x="8397" y="270"/>
                  <a:pt x="8457" y="284"/>
                </a:cubicBezTo>
                <a:cubicBezTo>
                  <a:pt x="9012" y="422"/>
                  <a:pt x="9358" y="907"/>
                  <a:pt x="9358" y="1462"/>
                </a:cubicBezTo>
                <a:cubicBezTo>
                  <a:pt x="9358" y="1771"/>
                  <a:pt x="9029" y="2903"/>
                  <a:pt x="8614" y="2903"/>
                </a:cubicBezTo>
                <a:cubicBezTo>
                  <a:pt x="8563" y="2903"/>
                  <a:pt x="8510" y="2886"/>
                  <a:pt x="8457" y="2848"/>
                </a:cubicBezTo>
                <a:cubicBezTo>
                  <a:pt x="8506" y="2799"/>
                  <a:pt x="8451" y="2750"/>
                  <a:pt x="8390" y="2750"/>
                </a:cubicBezTo>
                <a:cubicBezTo>
                  <a:pt x="8365" y="2750"/>
                  <a:pt x="8339" y="2759"/>
                  <a:pt x="8319" y="2779"/>
                </a:cubicBezTo>
                <a:cubicBezTo>
                  <a:pt x="8041" y="2363"/>
                  <a:pt x="7833" y="1878"/>
                  <a:pt x="7695" y="1323"/>
                </a:cubicBezTo>
                <a:cubicBezTo>
                  <a:pt x="7695" y="1300"/>
                  <a:pt x="7679" y="1292"/>
                  <a:pt x="7659" y="1292"/>
                </a:cubicBezTo>
                <a:cubicBezTo>
                  <a:pt x="7618" y="1292"/>
                  <a:pt x="7556" y="1323"/>
                  <a:pt x="7556" y="1323"/>
                </a:cubicBezTo>
                <a:cubicBezTo>
                  <a:pt x="7625" y="1809"/>
                  <a:pt x="7764" y="2224"/>
                  <a:pt x="7972" y="2640"/>
                </a:cubicBezTo>
                <a:cubicBezTo>
                  <a:pt x="7903" y="2640"/>
                  <a:pt x="7833" y="2710"/>
                  <a:pt x="7833" y="2779"/>
                </a:cubicBezTo>
                <a:cubicBezTo>
                  <a:pt x="7833" y="2918"/>
                  <a:pt x="7903" y="3056"/>
                  <a:pt x="7972" y="3195"/>
                </a:cubicBezTo>
                <a:cubicBezTo>
                  <a:pt x="7972" y="3195"/>
                  <a:pt x="7972" y="3264"/>
                  <a:pt x="8041" y="3264"/>
                </a:cubicBezTo>
                <a:lnTo>
                  <a:pt x="8111" y="3264"/>
                </a:lnTo>
                <a:cubicBezTo>
                  <a:pt x="8319" y="3957"/>
                  <a:pt x="8457" y="4720"/>
                  <a:pt x="8596" y="5482"/>
                </a:cubicBezTo>
                <a:cubicBezTo>
                  <a:pt x="8111" y="4789"/>
                  <a:pt x="7625" y="4165"/>
                  <a:pt x="7071" y="3541"/>
                </a:cubicBezTo>
                <a:cubicBezTo>
                  <a:pt x="7210" y="3264"/>
                  <a:pt x="7279" y="3056"/>
                  <a:pt x="7279" y="2779"/>
                </a:cubicBezTo>
                <a:cubicBezTo>
                  <a:pt x="7348" y="2363"/>
                  <a:pt x="7210" y="2016"/>
                  <a:pt x="6932" y="1739"/>
                </a:cubicBezTo>
                <a:cubicBezTo>
                  <a:pt x="6589" y="1339"/>
                  <a:pt x="6104" y="1080"/>
                  <a:pt x="5555" y="1080"/>
                </a:cubicBezTo>
                <a:cubicBezTo>
                  <a:pt x="5439" y="1080"/>
                  <a:pt x="5320" y="1091"/>
                  <a:pt x="5199" y="1115"/>
                </a:cubicBezTo>
                <a:cubicBezTo>
                  <a:pt x="4645" y="1323"/>
                  <a:pt x="4645" y="1809"/>
                  <a:pt x="4783" y="2224"/>
                </a:cubicBezTo>
                <a:cubicBezTo>
                  <a:pt x="4783" y="2294"/>
                  <a:pt x="4783" y="2294"/>
                  <a:pt x="4783" y="2294"/>
                </a:cubicBezTo>
                <a:cubicBezTo>
                  <a:pt x="5031" y="2850"/>
                  <a:pt x="5775" y="3793"/>
                  <a:pt x="6523" y="3793"/>
                </a:cubicBezTo>
                <a:cubicBezTo>
                  <a:pt x="6613" y="3793"/>
                  <a:pt x="6704" y="3779"/>
                  <a:pt x="6794" y="3749"/>
                </a:cubicBezTo>
                <a:cubicBezTo>
                  <a:pt x="6863" y="3749"/>
                  <a:pt x="6932" y="3680"/>
                  <a:pt x="7002" y="3680"/>
                </a:cubicBezTo>
                <a:cubicBezTo>
                  <a:pt x="7625" y="4443"/>
                  <a:pt x="8180" y="5274"/>
                  <a:pt x="8735" y="6106"/>
                </a:cubicBezTo>
                <a:cubicBezTo>
                  <a:pt x="8665" y="6106"/>
                  <a:pt x="8665" y="6176"/>
                  <a:pt x="8735" y="6176"/>
                </a:cubicBezTo>
                <a:lnTo>
                  <a:pt x="9081" y="6799"/>
                </a:lnTo>
                <a:cubicBezTo>
                  <a:pt x="8527" y="6314"/>
                  <a:pt x="7833" y="5968"/>
                  <a:pt x="7140" y="5760"/>
                </a:cubicBezTo>
                <a:lnTo>
                  <a:pt x="7071" y="5760"/>
                </a:lnTo>
                <a:lnTo>
                  <a:pt x="6863" y="5690"/>
                </a:lnTo>
                <a:cubicBezTo>
                  <a:pt x="6690" y="5171"/>
                  <a:pt x="5896" y="4760"/>
                  <a:pt x="5223" y="4760"/>
                </a:cubicBezTo>
                <a:cubicBezTo>
                  <a:pt x="4817" y="4760"/>
                  <a:pt x="4455" y="4910"/>
                  <a:pt x="4298" y="5274"/>
                </a:cubicBezTo>
                <a:cubicBezTo>
                  <a:pt x="4298" y="5274"/>
                  <a:pt x="4298" y="5305"/>
                  <a:pt x="4319" y="5305"/>
                </a:cubicBezTo>
                <a:cubicBezTo>
                  <a:pt x="4329" y="5305"/>
                  <a:pt x="4344" y="5298"/>
                  <a:pt x="4368" y="5274"/>
                </a:cubicBezTo>
                <a:lnTo>
                  <a:pt x="4575" y="5205"/>
                </a:lnTo>
                <a:cubicBezTo>
                  <a:pt x="4783" y="5829"/>
                  <a:pt x="5269" y="6245"/>
                  <a:pt x="5893" y="6453"/>
                </a:cubicBezTo>
                <a:cubicBezTo>
                  <a:pt x="5985" y="6490"/>
                  <a:pt x="6078" y="6507"/>
                  <a:pt x="6170" y="6507"/>
                </a:cubicBezTo>
                <a:cubicBezTo>
                  <a:pt x="6420" y="6507"/>
                  <a:pt x="6660" y="6379"/>
                  <a:pt x="6863" y="6176"/>
                </a:cubicBezTo>
                <a:cubicBezTo>
                  <a:pt x="6932" y="6176"/>
                  <a:pt x="7002" y="6176"/>
                  <a:pt x="7071" y="6106"/>
                </a:cubicBezTo>
                <a:cubicBezTo>
                  <a:pt x="7833" y="6384"/>
                  <a:pt x="8596" y="6730"/>
                  <a:pt x="9220" y="7215"/>
                </a:cubicBezTo>
                <a:cubicBezTo>
                  <a:pt x="9220" y="7250"/>
                  <a:pt x="9237" y="7267"/>
                  <a:pt x="9254" y="7267"/>
                </a:cubicBezTo>
                <a:cubicBezTo>
                  <a:pt x="9272" y="7267"/>
                  <a:pt x="9289" y="7250"/>
                  <a:pt x="9289" y="7215"/>
                </a:cubicBezTo>
                <a:cubicBezTo>
                  <a:pt x="9774" y="8047"/>
                  <a:pt x="10190" y="8879"/>
                  <a:pt x="10537" y="9711"/>
                </a:cubicBezTo>
                <a:cubicBezTo>
                  <a:pt x="10190" y="9434"/>
                  <a:pt x="9705" y="9226"/>
                  <a:pt x="9289" y="9156"/>
                </a:cubicBezTo>
                <a:cubicBezTo>
                  <a:pt x="9289" y="9087"/>
                  <a:pt x="9289" y="9018"/>
                  <a:pt x="9220" y="9018"/>
                </a:cubicBezTo>
                <a:cubicBezTo>
                  <a:pt x="9081" y="9018"/>
                  <a:pt x="8943" y="9087"/>
                  <a:pt x="8873" y="9087"/>
                </a:cubicBezTo>
                <a:lnTo>
                  <a:pt x="8735" y="9087"/>
                </a:lnTo>
                <a:cubicBezTo>
                  <a:pt x="8873" y="8602"/>
                  <a:pt x="8665" y="8117"/>
                  <a:pt x="8249" y="7839"/>
                </a:cubicBezTo>
                <a:cubicBezTo>
                  <a:pt x="7967" y="7637"/>
                  <a:pt x="7637" y="7530"/>
                  <a:pt x="7301" y="7530"/>
                </a:cubicBezTo>
                <a:cubicBezTo>
                  <a:pt x="7061" y="7530"/>
                  <a:pt x="6817" y="7585"/>
                  <a:pt x="6586" y="7701"/>
                </a:cubicBezTo>
                <a:cubicBezTo>
                  <a:pt x="6031" y="8047"/>
                  <a:pt x="6031" y="8879"/>
                  <a:pt x="6516" y="9226"/>
                </a:cubicBezTo>
                <a:cubicBezTo>
                  <a:pt x="6537" y="9246"/>
                  <a:pt x="6557" y="9254"/>
                  <a:pt x="6576" y="9254"/>
                </a:cubicBezTo>
                <a:cubicBezTo>
                  <a:pt x="6620" y="9254"/>
                  <a:pt x="6655" y="9205"/>
                  <a:pt x="6655" y="9156"/>
                </a:cubicBezTo>
                <a:cubicBezTo>
                  <a:pt x="6655" y="9096"/>
                  <a:pt x="6655" y="9035"/>
                  <a:pt x="6609" y="8975"/>
                </a:cubicBezTo>
                <a:lnTo>
                  <a:pt x="6609" y="8975"/>
                </a:lnTo>
                <a:cubicBezTo>
                  <a:pt x="6916" y="9317"/>
                  <a:pt x="7364" y="9514"/>
                  <a:pt x="7849" y="9514"/>
                </a:cubicBezTo>
                <a:cubicBezTo>
                  <a:pt x="8026" y="9514"/>
                  <a:pt x="8207" y="9488"/>
                  <a:pt x="8388" y="9434"/>
                </a:cubicBezTo>
                <a:cubicBezTo>
                  <a:pt x="8492" y="9538"/>
                  <a:pt x="8613" y="9590"/>
                  <a:pt x="8735" y="9590"/>
                </a:cubicBezTo>
                <a:cubicBezTo>
                  <a:pt x="8856" y="9590"/>
                  <a:pt x="8977" y="9538"/>
                  <a:pt x="9081" y="9434"/>
                </a:cubicBezTo>
                <a:cubicBezTo>
                  <a:pt x="9705" y="9642"/>
                  <a:pt x="10329" y="9919"/>
                  <a:pt x="10814" y="10335"/>
                </a:cubicBezTo>
                <a:cubicBezTo>
                  <a:pt x="11230" y="11305"/>
                  <a:pt x="11715" y="12206"/>
                  <a:pt x="11993" y="13246"/>
                </a:cubicBezTo>
                <a:lnTo>
                  <a:pt x="11854" y="13107"/>
                </a:lnTo>
                <a:cubicBezTo>
                  <a:pt x="11785" y="12969"/>
                  <a:pt x="11646" y="12899"/>
                  <a:pt x="11507" y="12830"/>
                </a:cubicBezTo>
                <a:cubicBezTo>
                  <a:pt x="11467" y="12790"/>
                  <a:pt x="11426" y="12773"/>
                  <a:pt x="11389" y="12773"/>
                </a:cubicBezTo>
                <a:cubicBezTo>
                  <a:pt x="11299" y="12773"/>
                  <a:pt x="11230" y="12871"/>
                  <a:pt x="11230" y="12969"/>
                </a:cubicBezTo>
                <a:cubicBezTo>
                  <a:pt x="10953" y="12276"/>
                  <a:pt x="10329" y="11721"/>
                  <a:pt x="9497" y="11582"/>
                </a:cubicBezTo>
                <a:cubicBezTo>
                  <a:pt x="9453" y="11576"/>
                  <a:pt x="9412" y="11573"/>
                  <a:pt x="9372" y="11573"/>
                </a:cubicBezTo>
                <a:cubicBezTo>
                  <a:pt x="8533" y="11573"/>
                  <a:pt x="8612" y="12924"/>
                  <a:pt x="8943" y="13454"/>
                </a:cubicBezTo>
                <a:cubicBezTo>
                  <a:pt x="9202" y="13922"/>
                  <a:pt x="9735" y="14156"/>
                  <a:pt x="10249" y="14156"/>
                </a:cubicBezTo>
                <a:cubicBezTo>
                  <a:pt x="10420" y="14156"/>
                  <a:pt x="10589" y="14130"/>
                  <a:pt x="10745" y="14078"/>
                </a:cubicBezTo>
                <a:cubicBezTo>
                  <a:pt x="11022" y="13939"/>
                  <a:pt x="11230" y="13662"/>
                  <a:pt x="11230" y="13385"/>
                </a:cubicBezTo>
                <a:cubicBezTo>
                  <a:pt x="11230" y="13385"/>
                  <a:pt x="11230" y="13385"/>
                  <a:pt x="11230" y="13454"/>
                </a:cubicBezTo>
                <a:cubicBezTo>
                  <a:pt x="11230" y="13483"/>
                  <a:pt x="11266" y="13500"/>
                  <a:pt x="11308" y="13500"/>
                </a:cubicBezTo>
                <a:cubicBezTo>
                  <a:pt x="11367" y="13500"/>
                  <a:pt x="11438" y="13466"/>
                  <a:pt x="11438" y="13385"/>
                </a:cubicBezTo>
                <a:lnTo>
                  <a:pt x="11577" y="13454"/>
                </a:lnTo>
                <a:lnTo>
                  <a:pt x="11993" y="13731"/>
                </a:lnTo>
                <a:cubicBezTo>
                  <a:pt x="12027" y="13766"/>
                  <a:pt x="12079" y="13783"/>
                  <a:pt x="12122" y="13783"/>
                </a:cubicBezTo>
                <a:cubicBezTo>
                  <a:pt x="12166" y="13783"/>
                  <a:pt x="12200" y="13766"/>
                  <a:pt x="12200" y="13731"/>
                </a:cubicBezTo>
                <a:cubicBezTo>
                  <a:pt x="12616" y="14771"/>
                  <a:pt x="12963" y="15742"/>
                  <a:pt x="13240" y="16781"/>
                </a:cubicBezTo>
                <a:cubicBezTo>
                  <a:pt x="13102" y="16643"/>
                  <a:pt x="12894" y="16504"/>
                  <a:pt x="12755" y="16365"/>
                </a:cubicBezTo>
                <a:lnTo>
                  <a:pt x="12686" y="16365"/>
                </a:lnTo>
                <a:lnTo>
                  <a:pt x="12616" y="16296"/>
                </a:lnTo>
                <a:lnTo>
                  <a:pt x="12547" y="16157"/>
                </a:lnTo>
                <a:lnTo>
                  <a:pt x="12478" y="16157"/>
                </a:lnTo>
                <a:cubicBezTo>
                  <a:pt x="12355" y="15485"/>
                  <a:pt x="11478" y="15244"/>
                  <a:pt x="10893" y="15244"/>
                </a:cubicBezTo>
                <a:cubicBezTo>
                  <a:pt x="10814" y="15244"/>
                  <a:pt x="10741" y="15248"/>
                  <a:pt x="10675" y="15256"/>
                </a:cubicBezTo>
                <a:cubicBezTo>
                  <a:pt x="9913" y="15326"/>
                  <a:pt x="9566" y="16227"/>
                  <a:pt x="10052" y="16781"/>
                </a:cubicBezTo>
                <a:cubicBezTo>
                  <a:pt x="10432" y="17352"/>
                  <a:pt x="11046" y="17691"/>
                  <a:pt x="11678" y="17691"/>
                </a:cubicBezTo>
                <a:cubicBezTo>
                  <a:pt x="11737" y="17691"/>
                  <a:pt x="11795" y="17688"/>
                  <a:pt x="11854" y="17682"/>
                </a:cubicBezTo>
                <a:cubicBezTo>
                  <a:pt x="12339" y="17682"/>
                  <a:pt x="12686" y="17267"/>
                  <a:pt x="12686" y="16781"/>
                </a:cubicBezTo>
                <a:cubicBezTo>
                  <a:pt x="12720" y="16816"/>
                  <a:pt x="12772" y="16833"/>
                  <a:pt x="12824" y="16833"/>
                </a:cubicBezTo>
                <a:cubicBezTo>
                  <a:pt x="12876" y="16833"/>
                  <a:pt x="12928" y="16816"/>
                  <a:pt x="12963" y="16781"/>
                </a:cubicBezTo>
                <a:cubicBezTo>
                  <a:pt x="13102" y="16851"/>
                  <a:pt x="13240" y="16989"/>
                  <a:pt x="13379" y="17128"/>
                </a:cubicBezTo>
                <a:cubicBezTo>
                  <a:pt x="13656" y="18098"/>
                  <a:pt x="13933" y="19069"/>
                  <a:pt x="14211" y="20039"/>
                </a:cubicBezTo>
                <a:cubicBezTo>
                  <a:pt x="13725" y="19623"/>
                  <a:pt x="13171" y="19207"/>
                  <a:pt x="12547" y="18861"/>
                </a:cubicBezTo>
                <a:cubicBezTo>
                  <a:pt x="11577" y="18237"/>
                  <a:pt x="10537" y="17613"/>
                  <a:pt x="9566" y="16781"/>
                </a:cubicBezTo>
                <a:cubicBezTo>
                  <a:pt x="9566" y="16781"/>
                  <a:pt x="9497" y="16781"/>
                  <a:pt x="9497" y="16851"/>
                </a:cubicBezTo>
                <a:cubicBezTo>
                  <a:pt x="10260" y="17544"/>
                  <a:pt x="11091" y="18098"/>
                  <a:pt x="11923" y="18653"/>
                </a:cubicBezTo>
                <a:cubicBezTo>
                  <a:pt x="12339" y="18930"/>
                  <a:pt x="12686" y="19207"/>
                  <a:pt x="13102" y="19554"/>
                </a:cubicBezTo>
                <a:lnTo>
                  <a:pt x="12963" y="19485"/>
                </a:lnTo>
                <a:cubicBezTo>
                  <a:pt x="11577" y="18584"/>
                  <a:pt x="10329" y="17613"/>
                  <a:pt x="9012" y="16712"/>
                </a:cubicBezTo>
                <a:cubicBezTo>
                  <a:pt x="9081" y="16573"/>
                  <a:pt x="9081" y="16435"/>
                  <a:pt x="8943" y="16365"/>
                </a:cubicBezTo>
                <a:cubicBezTo>
                  <a:pt x="7972" y="15811"/>
                  <a:pt x="7695" y="14632"/>
                  <a:pt x="7348" y="13523"/>
                </a:cubicBezTo>
                <a:lnTo>
                  <a:pt x="7348" y="13523"/>
                </a:lnTo>
                <a:cubicBezTo>
                  <a:pt x="7428" y="13576"/>
                  <a:pt x="7517" y="13599"/>
                  <a:pt x="7605" y="13599"/>
                </a:cubicBezTo>
                <a:cubicBezTo>
                  <a:pt x="7748" y="13599"/>
                  <a:pt x="7886" y="13540"/>
                  <a:pt x="7972" y="13454"/>
                </a:cubicBezTo>
                <a:cubicBezTo>
                  <a:pt x="8527" y="13038"/>
                  <a:pt x="8249" y="12137"/>
                  <a:pt x="7972" y="11652"/>
                </a:cubicBezTo>
                <a:cubicBezTo>
                  <a:pt x="7835" y="11331"/>
                  <a:pt x="7454" y="11010"/>
                  <a:pt x="7072" y="11010"/>
                </a:cubicBezTo>
                <a:cubicBezTo>
                  <a:pt x="6877" y="11010"/>
                  <a:pt x="6681" y="11094"/>
                  <a:pt x="6516" y="11305"/>
                </a:cubicBezTo>
                <a:cubicBezTo>
                  <a:pt x="6031" y="11929"/>
                  <a:pt x="6586" y="12692"/>
                  <a:pt x="6794" y="13177"/>
                </a:cubicBezTo>
                <a:cubicBezTo>
                  <a:pt x="6794" y="13211"/>
                  <a:pt x="6811" y="13229"/>
                  <a:pt x="6828" y="13229"/>
                </a:cubicBezTo>
                <a:cubicBezTo>
                  <a:pt x="6846" y="13229"/>
                  <a:pt x="6863" y="13211"/>
                  <a:pt x="6863" y="13177"/>
                </a:cubicBezTo>
                <a:lnTo>
                  <a:pt x="6863" y="13107"/>
                </a:lnTo>
                <a:cubicBezTo>
                  <a:pt x="7002" y="13246"/>
                  <a:pt x="7140" y="13385"/>
                  <a:pt x="7279" y="13523"/>
                </a:cubicBezTo>
                <a:cubicBezTo>
                  <a:pt x="7348" y="14009"/>
                  <a:pt x="7556" y="14494"/>
                  <a:pt x="7695" y="14979"/>
                </a:cubicBezTo>
                <a:cubicBezTo>
                  <a:pt x="7764" y="15118"/>
                  <a:pt x="7833" y="15256"/>
                  <a:pt x="7903" y="15395"/>
                </a:cubicBezTo>
                <a:cubicBezTo>
                  <a:pt x="7625" y="15118"/>
                  <a:pt x="7279" y="14840"/>
                  <a:pt x="7071" y="14632"/>
                </a:cubicBezTo>
                <a:cubicBezTo>
                  <a:pt x="7071" y="14563"/>
                  <a:pt x="7071" y="14494"/>
                  <a:pt x="7002" y="14494"/>
                </a:cubicBezTo>
                <a:lnTo>
                  <a:pt x="6863" y="14425"/>
                </a:lnTo>
                <a:lnTo>
                  <a:pt x="6724" y="14286"/>
                </a:lnTo>
                <a:cubicBezTo>
                  <a:pt x="6447" y="13939"/>
                  <a:pt x="6170" y="13662"/>
                  <a:pt x="5823" y="13385"/>
                </a:cubicBezTo>
                <a:lnTo>
                  <a:pt x="5615" y="13246"/>
                </a:lnTo>
                <a:cubicBezTo>
                  <a:pt x="5615" y="13211"/>
                  <a:pt x="5615" y="13194"/>
                  <a:pt x="5607" y="13194"/>
                </a:cubicBezTo>
                <a:cubicBezTo>
                  <a:pt x="5598" y="13194"/>
                  <a:pt x="5581" y="13211"/>
                  <a:pt x="5546" y="13246"/>
                </a:cubicBezTo>
                <a:cubicBezTo>
                  <a:pt x="5477" y="13107"/>
                  <a:pt x="5338" y="13038"/>
                  <a:pt x="5199" y="12969"/>
                </a:cubicBezTo>
                <a:lnTo>
                  <a:pt x="5130" y="12969"/>
                </a:lnTo>
                <a:cubicBezTo>
                  <a:pt x="5199" y="12899"/>
                  <a:pt x="5269" y="12830"/>
                  <a:pt x="5199" y="12761"/>
                </a:cubicBezTo>
                <a:cubicBezTo>
                  <a:pt x="4783" y="11790"/>
                  <a:pt x="4506" y="10820"/>
                  <a:pt x="4506" y="9780"/>
                </a:cubicBezTo>
                <a:cubicBezTo>
                  <a:pt x="5199" y="8879"/>
                  <a:pt x="5615" y="7007"/>
                  <a:pt x="4090" y="6661"/>
                </a:cubicBezTo>
                <a:cubicBezTo>
                  <a:pt x="4059" y="6656"/>
                  <a:pt x="4029" y="6653"/>
                  <a:pt x="4001" y="6653"/>
                </a:cubicBezTo>
                <a:cubicBezTo>
                  <a:pt x="3644" y="6653"/>
                  <a:pt x="3461" y="7033"/>
                  <a:pt x="3397" y="7354"/>
                </a:cubicBezTo>
                <a:cubicBezTo>
                  <a:pt x="3328" y="7909"/>
                  <a:pt x="3536" y="8463"/>
                  <a:pt x="4021" y="8740"/>
                </a:cubicBezTo>
                <a:cubicBezTo>
                  <a:pt x="4021" y="9018"/>
                  <a:pt x="4090" y="9364"/>
                  <a:pt x="4160" y="9642"/>
                </a:cubicBezTo>
                <a:cubicBezTo>
                  <a:pt x="4160" y="9642"/>
                  <a:pt x="4229" y="9711"/>
                  <a:pt x="4229" y="9711"/>
                </a:cubicBezTo>
                <a:cubicBezTo>
                  <a:pt x="4229" y="10042"/>
                  <a:pt x="4179" y="10275"/>
                  <a:pt x="4036" y="10275"/>
                </a:cubicBezTo>
                <a:cubicBezTo>
                  <a:pt x="3939" y="10275"/>
                  <a:pt x="3800" y="10170"/>
                  <a:pt x="3605" y="9919"/>
                </a:cubicBezTo>
                <a:cubicBezTo>
                  <a:pt x="3189" y="9434"/>
                  <a:pt x="2843" y="8948"/>
                  <a:pt x="2496" y="8532"/>
                </a:cubicBezTo>
                <a:cubicBezTo>
                  <a:pt x="2565" y="8463"/>
                  <a:pt x="2565" y="8324"/>
                  <a:pt x="2565" y="8255"/>
                </a:cubicBezTo>
                <a:cubicBezTo>
                  <a:pt x="2843" y="7631"/>
                  <a:pt x="2635" y="6869"/>
                  <a:pt x="2080" y="6453"/>
                </a:cubicBezTo>
                <a:cubicBezTo>
                  <a:pt x="1838" y="6251"/>
                  <a:pt x="1548" y="6143"/>
                  <a:pt x="1253" y="6143"/>
                </a:cubicBezTo>
                <a:cubicBezTo>
                  <a:pt x="1041" y="6143"/>
                  <a:pt x="827" y="6198"/>
                  <a:pt x="624" y="6314"/>
                </a:cubicBezTo>
                <a:cubicBezTo>
                  <a:pt x="0" y="6661"/>
                  <a:pt x="208" y="7562"/>
                  <a:pt x="624" y="7978"/>
                </a:cubicBezTo>
                <a:cubicBezTo>
                  <a:pt x="624" y="7998"/>
                  <a:pt x="630" y="8007"/>
                  <a:pt x="639" y="8007"/>
                </a:cubicBezTo>
                <a:cubicBezTo>
                  <a:pt x="659" y="8007"/>
                  <a:pt x="694" y="7958"/>
                  <a:pt x="694" y="7909"/>
                </a:cubicBezTo>
                <a:cubicBezTo>
                  <a:pt x="624" y="7562"/>
                  <a:pt x="347" y="6869"/>
                  <a:pt x="763" y="6522"/>
                </a:cubicBezTo>
                <a:cubicBezTo>
                  <a:pt x="907" y="6465"/>
                  <a:pt x="1062" y="6431"/>
                  <a:pt x="1215" y="6431"/>
                </a:cubicBezTo>
                <a:cubicBezTo>
                  <a:pt x="1430" y="6431"/>
                  <a:pt x="1640" y="6498"/>
                  <a:pt x="1803" y="6661"/>
                </a:cubicBezTo>
                <a:cubicBezTo>
                  <a:pt x="2219" y="6869"/>
                  <a:pt x="2427" y="7354"/>
                  <a:pt x="2427" y="7770"/>
                </a:cubicBezTo>
                <a:cubicBezTo>
                  <a:pt x="2427" y="8047"/>
                  <a:pt x="2357" y="8255"/>
                  <a:pt x="2219" y="8394"/>
                </a:cubicBezTo>
                <a:cubicBezTo>
                  <a:pt x="2164" y="8475"/>
                  <a:pt x="2099" y="8504"/>
                  <a:pt x="2032" y="8504"/>
                </a:cubicBezTo>
                <a:cubicBezTo>
                  <a:pt x="1927" y="8504"/>
                  <a:pt x="1818" y="8436"/>
                  <a:pt x="1733" y="8394"/>
                </a:cubicBezTo>
                <a:cubicBezTo>
                  <a:pt x="1456" y="8255"/>
                  <a:pt x="1110" y="8047"/>
                  <a:pt x="832" y="7770"/>
                </a:cubicBezTo>
                <a:cubicBezTo>
                  <a:pt x="832" y="7770"/>
                  <a:pt x="763" y="7770"/>
                  <a:pt x="832" y="7839"/>
                </a:cubicBezTo>
                <a:cubicBezTo>
                  <a:pt x="1164" y="8171"/>
                  <a:pt x="1672" y="8811"/>
                  <a:pt x="2075" y="8811"/>
                </a:cubicBezTo>
                <a:cubicBezTo>
                  <a:pt x="2177" y="8811"/>
                  <a:pt x="2273" y="8769"/>
                  <a:pt x="2357" y="8671"/>
                </a:cubicBezTo>
                <a:cubicBezTo>
                  <a:pt x="2912" y="9434"/>
                  <a:pt x="3466" y="10196"/>
                  <a:pt x="4021" y="10889"/>
                </a:cubicBezTo>
                <a:cubicBezTo>
                  <a:pt x="4039" y="10908"/>
                  <a:pt x="4063" y="10916"/>
                  <a:pt x="4088" y="10916"/>
                </a:cubicBezTo>
                <a:cubicBezTo>
                  <a:pt x="4155" y="10916"/>
                  <a:pt x="4229" y="10852"/>
                  <a:pt x="4229" y="10751"/>
                </a:cubicBezTo>
                <a:cubicBezTo>
                  <a:pt x="4229" y="10681"/>
                  <a:pt x="4229" y="10543"/>
                  <a:pt x="4298" y="10404"/>
                </a:cubicBezTo>
                <a:cubicBezTo>
                  <a:pt x="4298" y="11097"/>
                  <a:pt x="4437" y="11790"/>
                  <a:pt x="4714" y="12345"/>
                </a:cubicBezTo>
                <a:cubicBezTo>
                  <a:pt x="4736" y="12411"/>
                  <a:pt x="4702" y="12435"/>
                  <a:pt x="4644" y="12435"/>
                </a:cubicBezTo>
                <a:cubicBezTo>
                  <a:pt x="4518" y="12435"/>
                  <a:pt x="4276" y="12323"/>
                  <a:pt x="4229" y="12276"/>
                </a:cubicBezTo>
                <a:cubicBezTo>
                  <a:pt x="3952" y="12276"/>
                  <a:pt x="3744" y="12206"/>
                  <a:pt x="3536" y="12137"/>
                </a:cubicBezTo>
                <a:cubicBezTo>
                  <a:pt x="3536" y="11790"/>
                  <a:pt x="3397" y="11444"/>
                  <a:pt x="3050" y="11236"/>
                </a:cubicBezTo>
                <a:cubicBezTo>
                  <a:pt x="2712" y="10946"/>
                  <a:pt x="2273" y="10824"/>
                  <a:pt x="1826" y="10824"/>
                </a:cubicBezTo>
                <a:cubicBezTo>
                  <a:pt x="1632" y="10824"/>
                  <a:pt x="1437" y="10847"/>
                  <a:pt x="1248" y="10889"/>
                </a:cubicBezTo>
                <a:cubicBezTo>
                  <a:pt x="694" y="11167"/>
                  <a:pt x="555" y="11790"/>
                  <a:pt x="902" y="12276"/>
                </a:cubicBezTo>
                <a:cubicBezTo>
                  <a:pt x="902" y="12276"/>
                  <a:pt x="971" y="12276"/>
                  <a:pt x="971" y="12206"/>
                </a:cubicBezTo>
                <a:cubicBezTo>
                  <a:pt x="971" y="11790"/>
                  <a:pt x="902" y="11374"/>
                  <a:pt x="1387" y="11167"/>
                </a:cubicBezTo>
                <a:cubicBezTo>
                  <a:pt x="1491" y="11149"/>
                  <a:pt x="1599" y="11141"/>
                  <a:pt x="1710" y="11141"/>
                </a:cubicBezTo>
                <a:cubicBezTo>
                  <a:pt x="2041" y="11141"/>
                  <a:pt x="2392" y="11219"/>
                  <a:pt x="2704" y="11374"/>
                </a:cubicBezTo>
                <a:cubicBezTo>
                  <a:pt x="2912" y="11444"/>
                  <a:pt x="3120" y="11721"/>
                  <a:pt x="3189" y="11929"/>
                </a:cubicBezTo>
                <a:cubicBezTo>
                  <a:pt x="3189" y="11929"/>
                  <a:pt x="3120" y="11998"/>
                  <a:pt x="3120" y="12068"/>
                </a:cubicBezTo>
                <a:cubicBezTo>
                  <a:pt x="3120" y="12137"/>
                  <a:pt x="3189" y="12206"/>
                  <a:pt x="3189" y="12206"/>
                </a:cubicBezTo>
                <a:cubicBezTo>
                  <a:pt x="3189" y="12345"/>
                  <a:pt x="3120" y="12414"/>
                  <a:pt x="3050" y="12484"/>
                </a:cubicBezTo>
                <a:cubicBezTo>
                  <a:pt x="2918" y="12616"/>
                  <a:pt x="2715" y="12671"/>
                  <a:pt x="2488" y="12671"/>
                </a:cubicBezTo>
                <a:cubicBezTo>
                  <a:pt x="2005" y="12671"/>
                  <a:pt x="1415" y="12420"/>
                  <a:pt x="1179" y="12137"/>
                </a:cubicBezTo>
                <a:cubicBezTo>
                  <a:pt x="1179" y="12137"/>
                  <a:pt x="1110" y="12137"/>
                  <a:pt x="1110" y="12206"/>
                </a:cubicBezTo>
                <a:cubicBezTo>
                  <a:pt x="1393" y="12678"/>
                  <a:pt x="1901" y="12926"/>
                  <a:pt x="2438" y="12926"/>
                </a:cubicBezTo>
                <a:cubicBezTo>
                  <a:pt x="2689" y="12926"/>
                  <a:pt x="2946" y="12871"/>
                  <a:pt x="3189" y="12761"/>
                </a:cubicBezTo>
                <a:cubicBezTo>
                  <a:pt x="3328" y="12692"/>
                  <a:pt x="3397" y="12553"/>
                  <a:pt x="3466" y="12414"/>
                </a:cubicBezTo>
                <a:cubicBezTo>
                  <a:pt x="3674" y="12553"/>
                  <a:pt x="3952" y="12622"/>
                  <a:pt x="4160" y="12692"/>
                </a:cubicBezTo>
                <a:cubicBezTo>
                  <a:pt x="4645" y="12899"/>
                  <a:pt x="5130" y="13177"/>
                  <a:pt x="5615" y="13454"/>
                </a:cubicBezTo>
                <a:cubicBezTo>
                  <a:pt x="5823" y="13731"/>
                  <a:pt x="6100" y="13939"/>
                  <a:pt x="6308" y="14217"/>
                </a:cubicBezTo>
                <a:cubicBezTo>
                  <a:pt x="6170" y="14217"/>
                  <a:pt x="6100" y="14286"/>
                  <a:pt x="6100" y="14425"/>
                </a:cubicBezTo>
                <a:lnTo>
                  <a:pt x="5893" y="14425"/>
                </a:lnTo>
                <a:cubicBezTo>
                  <a:pt x="5823" y="14425"/>
                  <a:pt x="5823" y="14494"/>
                  <a:pt x="5754" y="14563"/>
                </a:cubicBezTo>
                <a:lnTo>
                  <a:pt x="5615" y="14632"/>
                </a:lnTo>
                <a:cubicBezTo>
                  <a:pt x="5546" y="14563"/>
                  <a:pt x="5477" y="14563"/>
                  <a:pt x="5407" y="14494"/>
                </a:cubicBezTo>
                <a:cubicBezTo>
                  <a:pt x="5080" y="14302"/>
                  <a:pt x="4658" y="14211"/>
                  <a:pt x="4241" y="14211"/>
                </a:cubicBezTo>
                <a:cubicBezTo>
                  <a:pt x="3155" y="14211"/>
                  <a:pt x="2110" y="14828"/>
                  <a:pt x="2912" y="15880"/>
                </a:cubicBezTo>
                <a:cubicBezTo>
                  <a:pt x="3205" y="16238"/>
                  <a:pt x="3620" y="16367"/>
                  <a:pt x="4050" y="16367"/>
                </a:cubicBezTo>
                <a:cubicBezTo>
                  <a:pt x="4535" y="16367"/>
                  <a:pt x="5040" y="16203"/>
                  <a:pt x="5407" y="16019"/>
                </a:cubicBezTo>
                <a:cubicBezTo>
                  <a:pt x="5823" y="15811"/>
                  <a:pt x="6031" y="15256"/>
                  <a:pt x="5823" y="14840"/>
                </a:cubicBezTo>
                <a:lnTo>
                  <a:pt x="6586" y="14840"/>
                </a:lnTo>
                <a:cubicBezTo>
                  <a:pt x="6655" y="14840"/>
                  <a:pt x="6724" y="14771"/>
                  <a:pt x="6724" y="14702"/>
                </a:cubicBezTo>
                <a:cubicBezTo>
                  <a:pt x="7140" y="15118"/>
                  <a:pt x="7487" y="15464"/>
                  <a:pt x="7833" y="15880"/>
                </a:cubicBezTo>
                <a:cubicBezTo>
                  <a:pt x="7972" y="16088"/>
                  <a:pt x="8111" y="16227"/>
                  <a:pt x="8319" y="16435"/>
                </a:cubicBezTo>
                <a:lnTo>
                  <a:pt x="7418" y="16435"/>
                </a:lnTo>
                <a:cubicBezTo>
                  <a:pt x="7071" y="16435"/>
                  <a:pt x="6724" y="16504"/>
                  <a:pt x="6378" y="16573"/>
                </a:cubicBezTo>
                <a:lnTo>
                  <a:pt x="6308" y="16573"/>
                </a:lnTo>
                <a:cubicBezTo>
                  <a:pt x="6031" y="16643"/>
                  <a:pt x="5754" y="16712"/>
                  <a:pt x="5477" y="16851"/>
                </a:cubicBezTo>
                <a:cubicBezTo>
                  <a:pt x="5130" y="17059"/>
                  <a:pt x="4853" y="17267"/>
                  <a:pt x="4645" y="17613"/>
                </a:cubicBezTo>
                <a:cubicBezTo>
                  <a:pt x="4368" y="18306"/>
                  <a:pt x="5130" y="18861"/>
                  <a:pt x="5823" y="18861"/>
                </a:cubicBezTo>
                <a:cubicBezTo>
                  <a:pt x="6447" y="18792"/>
                  <a:pt x="7071" y="18445"/>
                  <a:pt x="7348" y="17821"/>
                </a:cubicBezTo>
                <a:cubicBezTo>
                  <a:pt x="7487" y="17475"/>
                  <a:pt x="7348" y="17059"/>
                  <a:pt x="6932" y="16851"/>
                </a:cubicBezTo>
                <a:lnTo>
                  <a:pt x="6932" y="16851"/>
                </a:lnTo>
                <a:cubicBezTo>
                  <a:pt x="7002" y="16885"/>
                  <a:pt x="7088" y="16903"/>
                  <a:pt x="7175" y="16903"/>
                </a:cubicBezTo>
                <a:cubicBezTo>
                  <a:pt x="7262" y="16903"/>
                  <a:pt x="7348" y="16885"/>
                  <a:pt x="7418" y="16851"/>
                </a:cubicBezTo>
                <a:cubicBezTo>
                  <a:pt x="7487" y="16851"/>
                  <a:pt x="7487" y="16781"/>
                  <a:pt x="7418" y="16781"/>
                </a:cubicBezTo>
                <a:cubicBezTo>
                  <a:pt x="7210" y="16781"/>
                  <a:pt x="6932" y="16712"/>
                  <a:pt x="6724" y="16643"/>
                </a:cubicBezTo>
                <a:cubicBezTo>
                  <a:pt x="6983" y="16614"/>
                  <a:pt x="7253" y="16597"/>
                  <a:pt x="7525" y="16597"/>
                </a:cubicBezTo>
                <a:cubicBezTo>
                  <a:pt x="7911" y="16597"/>
                  <a:pt x="8300" y="16631"/>
                  <a:pt x="8665" y="16712"/>
                </a:cubicBezTo>
                <a:cubicBezTo>
                  <a:pt x="8804" y="16851"/>
                  <a:pt x="8943" y="16920"/>
                  <a:pt x="9081" y="16989"/>
                </a:cubicBezTo>
                <a:cubicBezTo>
                  <a:pt x="9081" y="17059"/>
                  <a:pt x="9150" y="17128"/>
                  <a:pt x="9428" y="17267"/>
                </a:cubicBezTo>
                <a:lnTo>
                  <a:pt x="10537" y="18098"/>
                </a:lnTo>
                <a:lnTo>
                  <a:pt x="10814" y="18306"/>
                </a:lnTo>
                <a:cubicBezTo>
                  <a:pt x="10745" y="18306"/>
                  <a:pt x="10675" y="18237"/>
                  <a:pt x="10606" y="18168"/>
                </a:cubicBezTo>
                <a:cubicBezTo>
                  <a:pt x="10468" y="18168"/>
                  <a:pt x="10398" y="18237"/>
                  <a:pt x="10398" y="18306"/>
                </a:cubicBezTo>
                <a:cubicBezTo>
                  <a:pt x="10121" y="18306"/>
                  <a:pt x="9831" y="18293"/>
                  <a:pt x="9541" y="18293"/>
                </a:cubicBezTo>
                <a:cubicBezTo>
                  <a:pt x="8890" y="18293"/>
                  <a:pt x="8244" y="18360"/>
                  <a:pt x="7764" y="18792"/>
                </a:cubicBezTo>
                <a:cubicBezTo>
                  <a:pt x="7348" y="19207"/>
                  <a:pt x="7487" y="19901"/>
                  <a:pt x="8041" y="20109"/>
                </a:cubicBezTo>
                <a:cubicBezTo>
                  <a:pt x="8140" y="20120"/>
                  <a:pt x="8239" y="20125"/>
                  <a:pt x="8337" y="20125"/>
                </a:cubicBezTo>
                <a:cubicBezTo>
                  <a:pt x="8859" y="20125"/>
                  <a:pt x="9366" y="19962"/>
                  <a:pt x="9774" y="19554"/>
                </a:cubicBezTo>
                <a:cubicBezTo>
                  <a:pt x="10121" y="19346"/>
                  <a:pt x="10190" y="18861"/>
                  <a:pt x="9913" y="18514"/>
                </a:cubicBezTo>
                <a:lnTo>
                  <a:pt x="9913" y="18514"/>
                </a:lnTo>
                <a:lnTo>
                  <a:pt x="10606" y="18584"/>
                </a:lnTo>
                <a:lnTo>
                  <a:pt x="10814" y="18584"/>
                </a:lnTo>
                <a:cubicBezTo>
                  <a:pt x="10883" y="18584"/>
                  <a:pt x="10953" y="18514"/>
                  <a:pt x="10953" y="18445"/>
                </a:cubicBezTo>
                <a:cubicBezTo>
                  <a:pt x="11369" y="18792"/>
                  <a:pt x="11854" y="19069"/>
                  <a:pt x="12339" y="19415"/>
                </a:cubicBezTo>
                <a:lnTo>
                  <a:pt x="12963" y="19762"/>
                </a:lnTo>
                <a:cubicBezTo>
                  <a:pt x="12894" y="19831"/>
                  <a:pt x="12824" y="19901"/>
                  <a:pt x="12824" y="19970"/>
                </a:cubicBezTo>
                <a:lnTo>
                  <a:pt x="12894" y="20109"/>
                </a:lnTo>
                <a:cubicBezTo>
                  <a:pt x="12547" y="20317"/>
                  <a:pt x="12270" y="20594"/>
                  <a:pt x="12062" y="20871"/>
                </a:cubicBezTo>
                <a:lnTo>
                  <a:pt x="11854" y="20940"/>
                </a:lnTo>
                <a:cubicBezTo>
                  <a:pt x="11785" y="21010"/>
                  <a:pt x="11785" y="21148"/>
                  <a:pt x="11854" y="21218"/>
                </a:cubicBezTo>
                <a:cubicBezTo>
                  <a:pt x="11923" y="21287"/>
                  <a:pt x="11993" y="21287"/>
                  <a:pt x="11993" y="21287"/>
                </a:cubicBezTo>
                <a:lnTo>
                  <a:pt x="12200" y="21218"/>
                </a:lnTo>
                <a:cubicBezTo>
                  <a:pt x="12339" y="21218"/>
                  <a:pt x="12339" y="21079"/>
                  <a:pt x="12339" y="21010"/>
                </a:cubicBezTo>
                <a:lnTo>
                  <a:pt x="12478" y="20871"/>
                </a:lnTo>
                <a:lnTo>
                  <a:pt x="12547" y="20871"/>
                </a:lnTo>
                <a:cubicBezTo>
                  <a:pt x="12547" y="20802"/>
                  <a:pt x="12547" y="20802"/>
                  <a:pt x="12547" y="20802"/>
                </a:cubicBezTo>
                <a:cubicBezTo>
                  <a:pt x="12686" y="20594"/>
                  <a:pt x="12963" y="20386"/>
                  <a:pt x="13171" y="20247"/>
                </a:cubicBezTo>
                <a:cubicBezTo>
                  <a:pt x="13240" y="20247"/>
                  <a:pt x="13310" y="20178"/>
                  <a:pt x="13310" y="20109"/>
                </a:cubicBezTo>
                <a:cubicBezTo>
                  <a:pt x="13656" y="20386"/>
                  <a:pt x="13933" y="20663"/>
                  <a:pt x="14211" y="21079"/>
                </a:cubicBezTo>
                <a:cubicBezTo>
                  <a:pt x="14488" y="21495"/>
                  <a:pt x="14349" y="21634"/>
                  <a:pt x="14488" y="21772"/>
                </a:cubicBezTo>
                <a:cubicBezTo>
                  <a:pt x="14557" y="21980"/>
                  <a:pt x="14627" y="22119"/>
                  <a:pt x="14627" y="22327"/>
                </a:cubicBezTo>
                <a:cubicBezTo>
                  <a:pt x="14765" y="22812"/>
                  <a:pt x="14904" y="23297"/>
                  <a:pt x="15043" y="23783"/>
                </a:cubicBezTo>
                <a:cubicBezTo>
                  <a:pt x="15043" y="24268"/>
                  <a:pt x="15043" y="24753"/>
                  <a:pt x="15181" y="25238"/>
                </a:cubicBezTo>
                <a:cubicBezTo>
                  <a:pt x="15181" y="25273"/>
                  <a:pt x="15198" y="25290"/>
                  <a:pt x="15216" y="25290"/>
                </a:cubicBezTo>
                <a:cubicBezTo>
                  <a:pt x="15233" y="25290"/>
                  <a:pt x="15250" y="25273"/>
                  <a:pt x="15250" y="25238"/>
                </a:cubicBezTo>
                <a:cubicBezTo>
                  <a:pt x="15250" y="25169"/>
                  <a:pt x="15250" y="24892"/>
                  <a:pt x="15250" y="24684"/>
                </a:cubicBezTo>
                <a:cubicBezTo>
                  <a:pt x="16076" y="27984"/>
                  <a:pt x="16696" y="31352"/>
                  <a:pt x="17247" y="34654"/>
                </a:cubicBezTo>
                <a:lnTo>
                  <a:pt x="17247" y="34654"/>
                </a:lnTo>
                <a:cubicBezTo>
                  <a:pt x="17431" y="34905"/>
                  <a:pt x="17601" y="35166"/>
                  <a:pt x="17746" y="35428"/>
                </a:cubicBezTo>
                <a:cubicBezTo>
                  <a:pt x="18231" y="38131"/>
                  <a:pt x="18716" y="40835"/>
                  <a:pt x="19271" y="43469"/>
                </a:cubicBezTo>
                <a:cubicBezTo>
                  <a:pt x="19300" y="43556"/>
                  <a:pt x="19366" y="43595"/>
                  <a:pt x="19432" y="43595"/>
                </a:cubicBezTo>
                <a:cubicBezTo>
                  <a:pt x="19524" y="43595"/>
                  <a:pt x="19618" y="43521"/>
                  <a:pt x="19618" y="43400"/>
                </a:cubicBezTo>
                <a:cubicBezTo>
                  <a:pt x="19557" y="43139"/>
                  <a:pt x="19499" y="42876"/>
                  <a:pt x="19441" y="42613"/>
                </a:cubicBezTo>
                <a:lnTo>
                  <a:pt x="19441" y="42613"/>
                </a:lnTo>
                <a:cubicBezTo>
                  <a:pt x="19753" y="43853"/>
                  <a:pt x="20155" y="45058"/>
                  <a:pt x="20727" y="46172"/>
                </a:cubicBezTo>
                <a:cubicBezTo>
                  <a:pt x="20747" y="46193"/>
                  <a:pt x="20767" y="46201"/>
                  <a:pt x="20786" y="46201"/>
                </a:cubicBezTo>
                <a:cubicBezTo>
                  <a:pt x="20831" y="46201"/>
                  <a:pt x="20865" y="46152"/>
                  <a:pt x="20865" y="46103"/>
                </a:cubicBezTo>
                <a:cubicBezTo>
                  <a:pt x="19964" y="43330"/>
                  <a:pt x="19271" y="40488"/>
                  <a:pt x="18716" y="37577"/>
                </a:cubicBezTo>
                <a:cubicBezTo>
                  <a:pt x="18716" y="37438"/>
                  <a:pt x="18647" y="37230"/>
                  <a:pt x="18647" y="37092"/>
                </a:cubicBezTo>
                <a:cubicBezTo>
                  <a:pt x="18786" y="36260"/>
                  <a:pt x="19063" y="35359"/>
                  <a:pt x="19340" y="34527"/>
                </a:cubicBezTo>
                <a:lnTo>
                  <a:pt x="19618" y="34388"/>
                </a:lnTo>
                <a:lnTo>
                  <a:pt x="19687" y="34388"/>
                </a:lnTo>
                <a:cubicBezTo>
                  <a:pt x="20311" y="33903"/>
                  <a:pt x="20865" y="33418"/>
                  <a:pt x="21420" y="33002"/>
                </a:cubicBezTo>
                <a:cubicBezTo>
                  <a:pt x="22182" y="32794"/>
                  <a:pt x="22875" y="32517"/>
                  <a:pt x="23638" y="32378"/>
                </a:cubicBezTo>
                <a:lnTo>
                  <a:pt x="23777" y="32447"/>
                </a:lnTo>
                <a:cubicBezTo>
                  <a:pt x="23777" y="32655"/>
                  <a:pt x="23846" y="32863"/>
                  <a:pt x="23915" y="33002"/>
                </a:cubicBezTo>
                <a:cubicBezTo>
                  <a:pt x="24190" y="33331"/>
                  <a:pt x="24637" y="33530"/>
                  <a:pt x="25087" y="33530"/>
                </a:cubicBezTo>
                <a:cubicBezTo>
                  <a:pt x="25206" y="33530"/>
                  <a:pt x="25325" y="33516"/>
                  <a:pt x="25440" y="33487"/>
                </a:cubicBezTo>
                <a:cubicBezTo>
                  <a:pt x="25787" y="33348"/>
                  <a:pt x="26064" y="33071"/>
                  <a:pt x="26203" y="32655"/>
                </a:cubicBezTo>
                <a:cubicBezTo>
                  <a:pt x="26203" y="32170"/>
                  <a:pt x="25718" y="32031"/>
                  <a:pt x="25302" y="31962"/>
                </a:cubicBezTo>
                <a:cubicBezTo>
                  <a:pt x="25094" y="31962"/>
                  <a:pt x="24886" y="32031"/>
                  <a:pt x="24747" y="32031"/>
                </a:cubicBezTo>
                <a:cubicBezTo>
                  <a:pt x="24608" y="31962"/>
                  <a:pt x="24470" y="31927"/>
                  <a:pt x="24340" y="31927"/>
                </a:cubicBezTo>
                <a:cubicBezTo>
                  <a:pt x="24210" y="31927"/>
                  <a:pt x="24089" y="31962"/>
                  <a:pt x="23985" y="32031"/>
                </a:cubicBezTo>
                <a:lnTo>
                  <a:pt x="23430" y="31893"/>
                </a:lnTo>
                <a:cubicBezTo>
                  <a:pt x="23408" y="31885"/>
                  <a:pt x="23386" y="31882"/>
                  <a:pt x="23365" y="31882"/>
                </a:cubicBezTo>
                <a:cubicBezTo>
                  <a:pt x="23196" y="31882"/>
                  <a:pt x="23106" y="32116"/>
                  <a:pt x="23291" y="32239"/>
                </a:cubicBezTo>
                <a:cubicBezTo>
                  <a:pt x="22806" y="32378"/>
                  <a:pt x="22252" y="32517"/>
                  <a:pt x="21766" y="32725"/>
                </a:cubicBezTo>
                <a:cubicBezTo>
                  <a:pt x="22321" y="32170"/>
                  <a:pt x="22945" y="31685"/>
                  <a:pt x="23499" y="31130"/>
                </a:cubicBezTo>
                <a:cubicBezTo>
                  <a:pt x="23707" y="30922"/>
                  <a:pt x="23915" y="30645"/>
                  <a:pt x="24123" y="30368"/>
                </a:cubicBezTo>
                <a:cubicBezTo>
                  <a:pt x="24331" y="30298"/>
                  <a:pt x="24608" y="30229"/>
                  <a:pt x="24816" y="30091"/>
                </a:cubicBezTo>
                <a:cubicBezTo>
                  <a:pt x="24955" y="30091"/>
                  <a:pt x="25094" y="30021"/>
                  <a:pt x="25232" y="30021"/>
                </a:cubicBezTo>
                <a:cubicBezTo>
                  <a:pt x="25302" y="30091"/>
                  <a:pt x="25302" y="30091"/>
                  <a:pt x="25371" y="30160"/>
                </a:cubicBezTo>
                <a:cubicBezTo>
                  <a:pt x="25530" y="30372"/>
                  <a:pt x="25770" y="30462"/>
                  <a:pt x="26028" y="30462"/>
                </a:cubicBezTo>
                <a:cubicBezTo>
                  <a:pt x="26108" y="30462"/>
                  <a:pt x="26190" y="30453"/>
                  <a:pt x="26272" y="30437"/>
                </a:cubicBezTo>
                <a:cubicBezTo>
                  <a:pt x="26411" y="30437"/>
                  <a:pt x="26341" y="30229"/>
                  <a:pt x="26272" y="30160"/>
                </a:cubicBezTo>
                <a:cubicBezTo>
                  <a:pt x="26211" y="30180"/>
                  <a:pt x="26156" y="30189"/>
                  <a:pt x="26104" y="30189"/>
                </a:cubicBezTo>
                <a:cubicBezTo>
                  <a:pt x="25977" y="30189"/>
                  <a:pt x="25865" y="30140"/>
                  <a:pt x="25718" y="30091"/>
                </a:cubicBezTo>
                <a:cubicBezTo>
                  <a:pt x="25787" y="30021"/>
                  <a:pt x="25787" y="30021"/>
                  <a:pt x="25718" y="29952"/>
                </a:cubicBezTo>
                <a:cubicBezTo>
                  <a:pt x="25718" y="29883"/>
                  <a:pt x="25648" y="29813"/>
                  <a:pt x="25579" y="29813"/>
                </a:cubicBezTo>
                <a:cubicBezTo>
                  <a:pt x="25648" y="29675"/>
                  <a:pt x="25718" y="29605"/>
                  <a:pt x="25787" y="29467"/>
                </a:cubicBezTo>
                <a:cubicBezTo>
                  <a:pt x="26098" y="29094"/>
                  <a:pt x="26520" y="28832"/>
                  <a:pt x="27004" y="28832"/>
                </a:cubicBezTo>
                <a:cubicBezTo>
                  <a:pt x="27060" y="28832"/>
                  <a:pt x="27116" y="28836"/>
                  <a:pt x="27173" y="28843"/>
                </a:cubicBezTo>
                <a:cubicBezTo>
                  <a:pt x="27658" y="28843"/>
                  <a:pt x="28144" y="29120"/>
                  <a:pt x="27866" y="29605"/>
                </a:cubicBezTo>
                <a:cubicBezTo>
                  <a:pt x="27658" y="30160"/>
                  <a:pt x="27173" y="30229"/>
                  <a:pt x="26688" y="30506"/>
                </a:cubicBezTo>
                <a:cubicBezTo>
                  <a:pt x="26688" y="30506"/>
                  <a:pt x="26688" y="30576"/>
                  <a:pt x="26688" y="30576"/>
                </a:cubicBezTo>
                <a:cubicBezTo>
                  <a:pt x="27381" y="30576"/>
                  <a:pt x="27936" y="30160"/>
                  <a:pt x="28144" y="29536"/>
                </a:cubicBezTo>
                <a:cubicBezTo>
                  <a:pt x="28282" y="28843"/>
                  <a:pt x="27589" y="28565"/>
                  <a:pt x="27035" y="28496"/>
                </a:cubicBezTo>
                <a:cubicBezTo>
                  <a:pt x="26341" y="28565"/>
                  <a:pt x="25648" y="28912"/>
                  <a:pt x="25302" y="29605"/>
                </a:cubicBezTo>
                <a:cubicBezTo>
                  <a:pt x="25302" y="29605"/>
                  <a:pt x="25302" y="29605"/>
                  <a:pt x="25302" y="29675"/>
                </a:cubicBezTo>
                <a:cubicBezTo>
                  <a:pt x="25281" y="29654"/>
                  <a:pt x="25255" y="29646"/>
                  <a:pt x="25228" y="29646"/>
                </a:cubicBezTo>
                <a:cubicBezTo>
                  <a:pt x="25163" y="29646"/>
                  <a:pt x="25094" y="29695"/>
                  <a:pt x="25094" y="29744"/>
                </a:cubicBezTo>
                <a:cubicBezTo>
                  <a:pt x="24955" y="29813"/>
                  <a:pt x="24886" y="29813"/>
                  <a:pt x="24816" y="29813"/>
                </a:cubicBezTo>
                <a:cubicBezTo>
                  <a:pt x="24608" y="29883"/>
                  <a:pt x="24470" y="29952"/>
                  <a:pt x="24262" y="30021"/>
                </a:cubicBezTo>
                <a:cubicBezTo>
                  <a:pt x="24678" y="29397"/>
                  <a:pt x="24886" y="28773"/>
                  <a:pt x="25232" y="28080"/>
                </a:cubicBezTo>
                <a:cubicBezTo>
                  <a:pt x="25302" y="28080"/>
                  <a:pt x="25302" y="28011"/>
                  <a:pt x="25302" y="28011"/>
                </a:cubicBezTo>
                <a:lnTo>
                  <a:pt x="25302" y="27803"/>
                </a:lnTo>
                <a:cubicBezTo>
                  <a:pt x="25302" y="27803"/>
                  <a:pt x="25302" y="27734"/>
                  <a:pt x="25302" y="27734"/>
                </a:cubicBezTo>
                <a:cubicBezTo>
                  <a:pt x="25371" y="27664"/>
                  <a:pt x="25371" y="27526"/>
                  <a:pt x="25302" y="27456"/>
                </a:cubicBezTo>
                <a:lnTo>
                  <a:pt x="25371" y="27456"/>
                </a:lnTo>
                <a:cubicBezTo>
                  <a:pt x="25856" y="27248"/>
                  <a:pt x="26203" y="26763"/>
                  <a:pt x="26272" y="26209"/>
                </a:cubicBezTo>
                <a:cubicBezTo>
                  <a:pt x="26341" y="25654"/>
                  <a:pt x="25926" y="25169"/>
                  <a:pt x="25371" y="25169"/>
                </a:cubicBezTo>
                <a:cubicBezTo>
                  <a:pt x="25371" y="25238"/>
                  <a:pt x="25371" y="25238"/>
                  <a:pt x="25371" y="25308"/>
                </a:cubicBezTo>
                <a:cubicBezTo>
                  <a:pt x="25648" y="25585"/>
                  <a:pt x="25995" y="25654"/>
                  <a:pt x="25926" y="26139"/>
                </a:cubicBezTo>
                <a:cubicBezTo>
                  <a:pt x="25856" y="26486"/>
                  <a:pt x="25718" y="26833"/>
                  <a:pt x="25440" y="27040"/>
                </a:cubicBezTo>
                <a:cubicBezTo>
                  <a:pt x="25371" y="27040"/>
                  <a:pt x="25302" y="27110"/>
                  <a:pt x="25302" y="27110"/>
                </a:cubicBezTo>
                <a:cubicBezTo>
                  <a:pt x="25267" y="27040"/>
                  <a:pt x="25180" y="27006"/>
                  <a:pt x="25094" y="27006"/>
                </a:cubicBezTo>
                <a:cubicBezTo>
                  <a:pt x="25007" y="27006"/>
                  <a:pt x="24920" y="27040"/>
                  <a:pt x="24886" y="27110"/>
                </a:cubicBezTo>
                <a:cubicBezTo>
                  <a:pt x="24747" y="27110"/>
                  <a:pt x="24678" y="27040"/>
                  <a:pt x="24608" y="26902"/>
                </a:cubicBezTo>
                <a:cubicBezTo>
                  <a:pt x="24193" y="26486"/>
                  <a:pt x="24608" y="25377"/>
                  <a:pt x="25232" y="25377"/>
                </a:cubicBezTo>
                <a:cubicBezTo>
                  <a:pt x="25302" y="25377"/>
                  <a:pt x="25302" y="25238"/>
                  <a:pt x="25232" y="25238"/>
                </a:cubicBezTo>
                <a:cubicBezTo>
                  <a:pt x="24470" y="25238"/>
                  <a:pt x="24054" y="26070"/>
                  <a:pt x="24193" y="26763"/>
                </a:cubicBezTo>
                <a:cubicBezTo>
                  <a:pt x="24262" y="27110"/>
                  <a:pt x="24539" y="27387"/>
                  <a:pt x="24886" y="27456"/>
                </a:cubicBezTo>
                <a:cubicBezTo>
                  <a:pt x="24886" y="27664"/>
                  <a:pt x="24886" y="27803"/>
                  <a:pt x="24886" y="28011"/>
                </a:cubicBezTo>
                <a:cubicBezTo>
                  <a:pt x="24886" y="28011"/>
                  <a:pt x="24886" y="28080"/>
                  <a:pt x="24955" y="28080"/>
                </a:cubicBezTo>
                <a:cubicBezTo>
                  <a:pt x="24816" y="28219"/>
                  <a:pt x="24747" y="28358"/>
                  <a:pt x="24747" y="28496"/>
                </a:cubicBezTo>
                <a:cubicBezTo>
                  <a:pt x="24539" y="28912"/>
                  <a:pt x="24401" y="29328"/>
                  <a:pt x="24193" y="29813"/>
                </a:cubicBezTo>
                <a:cubicBezTo>
                  <a:pt x="24123" y="29952"/>
                  <a:pt x="23985" y="30021"/>
                  <a:pt x="23915" y="30160"/>
                </a:cubicBezTo>
                <a:cubicBezTo>
                  <a:pt x="23915" y="30229"/>
                  <a:pt x="23915" y="30229"/>
                  <a:pt x="23915" y="30298"/>
                </a:cubicBezTo>
                <a:cubicBezTo>
                  <a:pt x="23569" y="30784"/>
                  <a:pt x="23083" y="31269"/>
                  <a:pt x="22668" y="31754"/>
                </a:cubicBezTo>
                <a:cubicBezTo>
                  <a:pt x="22182" y="32170"/>
                  <a:pt x="21766" y="32517"/>
                  <a:pt x="21281" y="32933"/>
                </a:cubicBezTo>
                <a:cubicBezTo>
                  <a:pt x="21281" y="32933"/>
                  <a:pt x="21212" y="32933"/>
                  <a:pt x="21281" y="33002"/>
                </a:cubicBezTo>
                <a:lnTo>
                  <a:pt x="19756" y="34180"/>
                </a:lnTo>
                <a:cubicBezTo>
                  <a:pt x="19618" y="34180"/>
                  <a:pt x="19618" y="34250"/>
                  <a:pt x="19548" y="34319"/>
                </a:cubicBezTo>
                <a:lnTo>
                  <a:pt x="19410" y="34388"/>
                </a:lnTo>
                <a:cubicBezTo>
                  <a:pt x="20449" y="31754"/>
                  <a:pt x="21628" y="29120"/>
                  <a:pt x="22945" y="26555"/>
                </a:cubicBezTo>
                <a:lnTo>
                  <a:pt x="23014" y="26555"/>
                </a:lnTo>
                <a:cubicBezTo>
                  <a:pt x="23361" y="25862"/>
                  <a:pt x="23707" y="25238"/>
                  <a:pt x="24123" y="24614"/>
                </a:cubicBezTo>
                <a:cubicBezTo>
                  <a:pt x="24608" y="23921"/>
                  <a:pt x="25163" y="23228"/>
                  <a:pt x="25787" y="22673"/>
                </a:cubicBezTo>
                <a:cubicBezTo>
                  <a:pt x="25856" y="22673"/>
                  <a:pt x="25926" y="22673"/>
                  <a:pt x="25995" y="22604"/>
                </a:cubicBezTo>
                <a:lnTo>
                  <a:pt x="26064" y="22604"/>
                </a:lnTo>
                <a:cubicBezTo>
                  <a:pt x="26150" y="22775"/>
                  <a:pt x="26262" y="22894"/>
                  <a:pt x="26433" y="22894"/>
                </a:cubicBezTo>
                <a:cubicBezTo>
                  <a:pt x="26539" y="22894"/>
                  <a:pt x="26668" y="22849"/>
                  <a:pt x="26827" y="22743"/>
                </a:cubicBezTo>
                <a:cubicBezTo>
                  <a:pt x="26827" y="22743"/>
                  <a:pt x="26827" y="22673"/>
                  <a:pt x="26827" y="22673"/>
                </a:cubicBezTo>
                <a:cubicBezTo>
                  <a:pt x="26757" y="22691"/>
                  <a:pt x="26697" y="22699"/>
                  <a:pt x="26644" y="22699"/>
                </a:cubicBezTo>
                <a:cubicBezTo>
                  <a:pt x="26484" y="22699"/>
                  <a:pt x="26393" y="22621"/>
                  <a:pt x="26341" y="22465"/>
                </a:cubicBezTo>
                <a:cubicBezTo>
                  <a:pt x="26341" y="22396"/>
                  <a:pt x="26341" y="22396"/>
                  <a:pt x="26341" y="22327"/>
                </a:cubicBezTo>
                <a:cubicBezTo>
                  <a:pt x="26341" y="21980"/>
                  <a:pt x="26411" y="21703"/>
                  <a:pt x="26619" y="21426"/>
                </a:cubicBezTo>
                <a:cubicBezTo>
                  <a:pt x="26804" y="21241"/>
                  <a:pt x="27142" y="21056"/>
                  <a:pt x="27430" y="21056"/>
                </a:cubicBezTo>
                <a:cubicBezTo>
                  <a:pt x="27574" y="21056"/>
                  <a:pt x="27705" y="21102"/>
                  <a:pt x="27797" y="21218"/>
                </a:cubicBezTo>
                <a:cubicBezTo>
                  <a:pt x="28074" y="21495"/>
                  <a:pt x="28144" y="21911"/>
                  <a:pt x="28005" y="22327"/>
                </a:cubicBezTo>
                <a:cubicBezTo>
                  <a:pt x="27797" y="22812"/>
                  <a:pt x="27520" y="23228"/>
                  <a:pt x="27104" y="23505"/>
                </a:cubicBezTo>
                <a:cubicBezTo>
                  <a:pt x="27104" y="23575"/>
                  <a:pt x="27104" y="23644"/>
                  <a:pt x="27173" y="23644"/>
                </a:cubicBezTo>
                <a:cubicBezTo>
                  <a:pt x="27866" y="23367"/>
                  <a:pt x="28352" y="22743"/>
                  <a:pt x="28352" y="22050"/>
                </a:cubicBezTo>
                <a:cubicBezTo>
                  <a:pt x="28490" y="21495"/>
                  <a:pt x="28144" y="20940"/>
                  <a:pt x="27658" y="20732"/>
                </a:cubicBezTo>
                <a:cubicBezTo>
                  <a:pt x="27592" y="20720"/>
                  <a:pt x="27526" y="20715"/>
                  <a:pt x="27462" y="20715"/>
                </a:cubicBezTo>
                <a:cubicBezTo>
                  <a:pt x="26791" y="20715"/>
                  <a:pt x="26260" y="21342"/>
                  <a:pt x="26133" y="21911"/>
                </a:cubicBezTo>
                <a:cubicBezTo>
                  <a:pt x="26064" y="21980"/>
                  <a:pt x="26064" y="22050"/>
                  <a:pt x="26133" y="22119"/>
                </a:cubicBezTo>
                <a:lnTo>
                  <a:pt x="25995" y="22119"/>
                </a:lnTo>
                <a:cubicBezTo>
                  <a:pt x="25926" y="22188"/>
                  <a:pt x="25856" y="22258"/>
                  <a:pt x="25856" y="22327"/>
                </a:cubicBezTo>
                <a:cubicBezTo>
                  <a:pt x="25440" y="23020"/>
                  <a:pt x="24816" y="23644"/>
                  <a:pt x="24262" y="24268"/>
                </a:cubicBezTo>
                <a:cubicBezTo>
                  <a:pt x="24123" y="24476"/>
                  <a:pt x="24054" y="24684"/>
                  <a:pt x="23846" y="24961"/>
                </a:cubicBezTo>
                <a:cubicBezTo>
                  <a:pt x="24608" y="23228"/>
                  <a:pt x="25232" y="21495"/>
                  <a:pt x="25579" y="19693"/>
                </a:cubicBezTo>
                <a:cubicBezTo>
                  <a:pt x="25856" y="19554"/>
                  <a:pt x="26133" y="19346"/>
                  <a:pt x="26272" y="19138"/>
                </a:cubicBezTo>
                <a:cubicBezTo>
                  <a:pt x="26549" y="19069"/>
                  <a:pt x="26688" y="18930"/>
                  <a:pt x="26896" y="18792"/>
                </a:cubicBezTo>
                <a:cubicBezTo>
                  <a:pt x="26965" y="18792"/>
                  <a:pt x="26965" y="18722"/>
                  <a:pt x="26965" y="18653"/>
                </a:cubicBezTo>
                <a:cubicBezTo>
                  <a:pt x="27035" y="18792"/>
                  <a:pt x="27035" y="18930"/>
                  <a:pt x="27173" y="19000"/>
                </a:cubicBezTo>
                <a:cubicBezTo>
                  <a:pt x="27312" y="19207"/>
                  <a:pt x="27554" y="19311"/>
                  <a:pt x="27806" y="19311"/>
                </a:cubicBezTo>
                <a:cubicBezTo>
                  <a:pt x="28057" y="19311"/>
                  <a:pt x="28317" y="19207"/>
                  <a:pt x="28490" y="19000"/>
                </a:cubicBezTo>
                <a:cubicBezTo>
                  <a:pt x="28837" y="18584"/>
                  <a:pt x="29045" y="18029"/>
                  <a:pt x="28976" y="17475"/>
                </a:cubicBezTo>
                <a:cubicBezTo>
                  <a:pt x="28930" y="17021"/>
                  <a:pt x="28558" y="16745"/>
                  <a:pt x="28170" y="16745"/>
                </a:cubicBezTo>
                <a:cubicBezTo>
                  <a:pt x="27966" y="16745"/>
                  <a:pt x="27757" y="16822"/>
                  <a:pt x="27589" y="16989"/>
                </a:cubicBezTo>
                <a:cubicBezTo>
                  <a:pt x="27589" y="16989"/>
                  <a:pt x="27589" y="17059"/>
                  <a:pt x="27589" y="17128"/>
                </a:cubicBezTo>
                <a:cubicBezTo>
                  <a:pt x="27050" y="17330"/>
                  <a:pt x="26707" y="17925"/>
                  <a:pt x="26816" y="18595"/>
                </a:cubicBezTo>
                <a:lnTo>
                  <a:pt x="26816" y="18595"/>
                </a:lnTo>
                <a:cubicBezTo>
                  <a:pt x="26799" y="18555"/>
                  <a:pt x="26764" y="18538"/>
                  <a:pt x="26726" y="18538"/>
                </a:cubicBezTo>
                <a:cubicBezTo>
                  <a:pt x="26688" y="18538"/>
                  <a:pt x="26647" y="18555"/>
                  <a:pt x="26619" y="18584"/>
                </a:cubicBezTo>
                <a:cubicBezTo>
                  <a:pt x="26549" y="18584"/>
                  <a:pt x="26480" y="18653"/>
                  <a:pt x="26341" y="18722"/>
                </a:cubicBezTo>
                <a:cubicBezTo>
                  <a:pt x="26203" y="18792"/>
                  <a:pt x="26133" y="18861"/>
                  <a:pt x="25995" y="19000"/>
                </a:cubicBezTo>
                <a:cubicBezTo>
                  <a:pt x="25856" y="19138"/>
                  <a:pt x="25718" y="19277"/>
                  <a:pt x="25579" y="19415"/>
                </a:cubicBezTo>
                <a:cubicBezTo>
                  <a:pt x="25579" y="19207"/>
                  <a:pt x="25648" y="18930"/>
                  <a:pt x="25718" y="18722"/>
                </a:cubicBezTo>
                <a:cubicBezTo>
                  <a:pt x="26133" y="17890"/>
                  <a:pt x="26411" y="16989"/>
                  <a:pt x="26549" y="16088"/>
                </a:cubicBezTo>
                <a:cubicBezTo>
                  <a:pt x="26688" y="16157"/>
                  <a:pt x="26757" y="16227"/>
                  <a:pt x="26896" y="16227"/>
                </a:cubicBezTo>
                <a:cubicBezTo>
                  <a:pt x="26965" y="16227"/>
                  <a:pt x="26965" y="16157"/>
                  <a:pt x="26896" y="16157"/>
                </a:cubicBezTo>
                <a:cubicBezTo>
                  <a:pt x="26757" y="16019"/>
                  <a:pt x="26619" y="15880"/>
                  <a:pt x="26549" y="15742"/>
                </a:cubicBezTo>
                <a:lnTo>
                  <a:pt x="26549" y="15603"/>
                </a:lnTo>
                <a:cubicBezTo>
                  <a:pt x="26549" y="15603"/>
                  <a:pt x="26480" y="15534"/>
                  <a:pt x="26480" y="15534"/>
                </a:cubicBezTo>
                <a:cubicBezTo>
                  <a:pt x="26341" y="15118"/>
                  <a:pt x="26411" y="14702"/>
                  <a:pt x="26619" y="14355"/>
                </a:cubicBezTo>
                <a:cubicBezTo>
                  <a:pt x="26732" y="14073"/>
                  <a:pt x="27074" y="13745"/>
                  <a:pt x="27422" y="13745"/>
                </a:cubicBezTo>
                <a:cubicBezTo>
                  <a:pt x="27501" y="13745"/>
                  <a:pt x="27581" y="13762"/>
                  <a:pt x="27658" y="13801"/>
                </a:cubicBezTo>
                <a:cubicBezTo>
                  <a:pt x="28005" y="14078"/>
                  <a:pt x="28144" y="14425"/>
                  <a:pt x="28144" y="14840"/>
                </a:cubicBezTo>
                <a:cubicBezTo>
                  <a:pt x="28074" y="15326"/>
                  <a:pt x="27866" y="15811"/>
                  <a:pt x="27451" y="16157"/>
                </a:cubicBezTo>
                <a:cubicBezTo>
                  <a:pt x="27451" y="16157"/>
                  <a:pt x="27451" y="16296"/>
                  <a:pt x="27589" y="16296"/>
                </a:cubicBezTo>
                <a:cubicBezTo>
                  <a:pt x="28629" y="15811"/>
                  <a:pt x="28837" y="13870"/>
                  <a:pt x="27658" y="13454"/>
                </a:cubicBezTo>
                <a:cubicBezTo>
                  <a:pt x="27559" y="13421"/>
                  <a:pt x="27463" y="13406"/>
                  <a:pt x="27371" y="13406"/>
                </a:cubicBezTo>
                <a:cubicBezTo>
                  <a:pt x="26495" y="13406"/>
                  <a:pt x="25952" y="14794"/>
                  <a:pt x="26203" y="15672"/>
                </a:cubicBezTo>
                <a:lnTo>
                  <a:pt x="26203" y="16504"/>
                </a:lnTo>
                <a:cubicBezTo>
                  <a:pt x="26203" y="16573"/>
                  <a:pt x="26203" y="16573"/>
                  <a:pt x="26203" y="16573"/>
                </a:cubicBezTo>
                <a:cubicBezTo>
                  <a:pt x="26064" y="17128"/>
                  <a:pt x="25926" y="17613"/>
                  <a:pt x="25718" y="18098"/>
                </a:cubicBezTo>
                <a:cubicBezTo>
                  <a:pt x="25787" y="16851"/>
                  <a:pt x="25787" y="15603"/>
                  <a:pt x="25579" y="14425"/>
                </a:cubicBezTo>
                <a:cubicBezTo>
                  <a:pt x="25648" y="14355"/>
                  <a:pt x="25648" y="14286"/>
                  <a:pt x="25648" y="14217"/>
                </a:cubicBezTo>
                <a:lnTo>
                  <a:pt x="25648" y="14147"/>
                </a:lnTo>
                <a:cubicBezTo>
                  <a:pt x="25648" y="14078"/>
                  <a:pt x="25579" y="13939"/>
                  <a:pt x="25579" y="13870"/>
                </a:cubicBezTo>
                <a:cubicBezTo>
                  <a:pt x="25718" y="13731"/>
                  <a:pt x="25787" y="13523"/>
                  <a:pt x="25787" y="13385"/>
                </a:cubicBezTo>
                <a:cubicBezTo>
                  <a:pt x="25856" y="12761"/>
                  <a:pt x="25648" y="12206"/>
                  <a:pt x="25302" y="11721"/>
                </a:cubicBezTo>
                <a:cubicBezTo>
                  <a:pt x="25153" y="11512"/>
                  <a:pt x="24940" y="11419"/>
                  <a:pt x="24728" y="11419"/>
                </a:cubicBezTo>
                <a:cubicBezTo>
                  <a:pt x="24449" y="11419"/>
                  <a:pt x="24172" y="11583"/>
                  <a:pt x="24054" y="11860"/>
                </a:cubicBezTo>
                <a:cubicBezTo>
                  <a:pt x="24054" y="11909"/>
                  <a:pt x="24054" y="11958"/>
                  <a:pt x="24078" y="11958"/>
                </a:cubicBezTo>
                <a:cubicBezTo>
                  <a:pt x="24089" y="11958"/>
                  <a:pt x="24103" y="11949"/>
                  <a:pt x="24123" y="11929"/>
                </a:cubicBezTo>
                <a:cubicBezTo>
                  <a:pt x="24309" y="11818"/>
                  <a:pt x="24474" y="11746"/>
                  <a:pt x="24631" y="11746"/>
                </a:cubicBezTo>
                <a:cubicBezTo>
                  <a:pt x="24767" y="11746"/>
                  <a:pt x="24895" y="11800"/>
                  <a:pt x="25024" y="11929"/>
                </a:cubicBezTo>
                <a:cubicBezTo>
                  <a:pt x="25302" y="12276"/>
                  <a:pt x="25440" y="12622"/>
                  <a:pt x="25510" y="13038"/>
                </a:cubicBezTo>
                <a:cubicBezTo>
                  <a:pt x="25510" y="13107"/>
                  <a:pt x="25510" y="13315"/>
                  <a:pt x="25510" y="13454"/>
                </a:cubicBezTo>
                <a:cubicBezTo>
                  <a:pt x="25469" y="13413"/>
                  <a:pt x="25428" y="13397"/>
                  <a:pt x="25391" y="13397"/>
                </a:cubicBezTo>
                <a:cubicBezTo>
                  <a:pt x="25302" y="13397"/>
                  <a:pt x="25232" y="13495"/>
                  <a:pt x="25232" y="13593"/>
                </a:cubicBezTo>
                <a:lnTo>
                  <a:pt x="25232" y="13662"/>
                </a:lnTo>
                <a:lnTo>
                  <a:pt x="25163" y="13662"/>
                </a:lnTo>
                <a:cubicBezTo>
                  <a:pt x="24470" y="13385"/>
                  <a:pt x="24123" y="12484"/>
                  <a:pt x="24608" y="11860"/>
                </a:cubicBezTo>
                <a:cubicBezTo>
                  <a:pt x="24608" y="11811"/>
                  <a:pt x="24574" y="11762"/>
                  <a:pt x="24529" y="11762"/>
                </a:cubicBezTo>
                <a:cubicBezTo>
                  <a:pt x="24510" y="11762"/>
                  <a:pt x="24490" y="11770"/>
                  <a:pt x="24470" y="11790"/>
                </a:cubicBezTo>
                <a:cubicBezTo>
                  <a:pt x="24123" y="11998"/>
                  <a:pt x="24123" y="12553"/>
                  <a:pt x="24193" y="12969"/>
                </a:cubicBezTo>
                <a:cubicBezTo>
                  <a:pt x="24262" y="13385"/>
                  <a:pt x="24539" y="13731"/>
                  <a:pt x="24955" y="13870"/>
                </a:cubicBezTo>
                <a:cubicBezTo>
                  <a:pt x="25024" y="13939"/>
                  <a:pt x="25163" y="13939"/>
                  <a:pt x="25302" y="13939"/>
                </a:cubicBezTo>
                <a:cubicBezTo>
                  <a:pt x="25302" y="14009"/>
                  <a:pt x="25302" y="14009"/>
                  <a:pt x="25302" y="14009"/>
                </a:cubicBezTo>
                <a:lnTo>
                  <a:pt x="25302" y="14147"/>
                </a:lnTo>
                <a:lnTo>
                  <a:pt x="25302" y="14217"/>
                </a:lnTo>
                <a:cubicBezTo>
                  <a:pt x="25302" y="14286"/>
                  <a:pt x="25302" y="14355"/>
                  <a:pt x="25371" y="14355"/>
                </a:cubicBezTo>
                <a:cubicBezTo>
                  <a:pt x="25371" y="14494"/>
                  <a:pt x="25371" y="14563"/>
                  <a:pt x="25440" y="14702"/>
                </a:cubicBezTo>
                <a:cubicBezTo>
                  <a:pt x="25510" y="15326"/>
                  <a:pt x="25579" y="15950"/>
                  <a:pt x="25579" y="16573"/>
                </a:cubicBezTo>
                <a:cubicBezTo>
                  <a:pt x="25579" y="17197"/>
                  <a:pt x="25579" y="17821"/>
                  <a:pt x="25510" y="18445"/>
                </a:cubicBezTo>
                <a:lnTo>
                  <a:pt x="25371" y="18722"/>
                </a:lnTo>
                <a:cubicBezTo>
                  <a:pt x="25302" y="18029"/>
                  <a:pt x="25094" y="17405"/>
                  <a:pt x="24747" y="16851"/>
                </a:cubicBezTo>
                <a:cubicBezTo>
                  <a:pt x="24747" y="16851"/>
                  <a:pt x="24747" y="16781"/>
                  <a:pt x="24747" y="16781"/>
                </a:cubicBezTo>
                <a:cubicBezTo>
                  <a:pt x="24747" y="16781"/>
                  <a:pt x="24747" y="16712"/>
                  <a:pt x="24747" y="16712"/>
                </a:cubicBezTo>
                <a:cubicBezTo>
                  <a:pt x="24747" y="16712"/>
                  <a:pt x="24747" y="16643"/>
                  <a:pt x="24747" y="16643"/>
                </a:cubicBezTo>
                <a:lnTo>
                  <a:pt x="24747" y="16573"/>
                </a:lnTo>
                <a:cubicBezTo>
                  <a:pt x="25143" y="15717"/>
                  <a:pt x="24097" y="14484"/>
                  <a:pt x="23218" y="14484"/>
                </a:cubicBezTo>
                <a:cubicBezTo>
                  <a:pt x="23173" y="14484"/>
                  <a:pt x="23128" y="14487"/>
                  <a:pt x="23083" y="14494"/>
                </a:cubicBezTo>
                <a:cubicBezTo>
                  <a:pt x="23014" y="14494"/>
                  <a:pt x="23014" y="14632"/>
                  <a:pt x="23083" y="14632"/>
                </a:cubicBezTo>
                <a:cubicBezTo>
                  <a:pt x="23777" y="14840"/>
                  <a:pt x="24678" y="15603"/>
                  <a:pt x="24470" y="16365"/>
                </a:cubicBezTo>
                <a:cubicBezTo>
                  <a:pt x="24470" y="16573"/>
                  <a:pt x="24262" y="16573"/>
                  <a:pt x="24054" y="16643"/>
                </a:cubicBezTo>
                <a:cubicBezTo>
                  <a:pt x="23846" y="16643"/>
                  <a:pt x="23638" y="16296"/>
                  <a:pt x="23499" y="16088"/>
                </a:cubicBezTo>
                <a:cubicBezTo>
                  <a:pt x="23291" y="15742"/>
                  <a:pt x="23083" y="15326"/>
                  <a:pt x="23014" y="14910"/>
                </a:cubicBezTo>
                <a:cubicBezTo>
                  <a:pt x="23014" y="14875"/>
                  <a:pt x="22997" y="14858"/>
                  <a:pt x="22979" y="14858"/>
                </a:cubicBezTo>
                <a:cubicBezTo>
                  <a:pt x="22962" y="14858"/>
                  <a:pt x="22945" y="14875"/>
                  <a:pt x="22945" y="14910"/>
                </a:cubicBezTo>
                <a:cubicBezTo>
                  <a:pt x="22945" y="15534"/>
                  <a:pt x="23153" y="16088"/>
                  <a:pt x="23499" y="16573"/>
                </a:cubicBezTo>
                <a:cubicBezTo>
                  <a:pt x="23652" y="16776"/>
                  <a:pt x="23915" y="16905"/>
                  <a:pt x="24182" y="16905"/>
                </a:cubicBezTo>
                <a:cubicBezTo>
                  <a:pt x="24279" y="16905"/>
                  <a:pt x="24377" y="16888"/>
                  <a:pt x="24470" y="16851"/>
                </a:cubicBezTo>
                <a:lnTo>
                  <a:pt x="24470" y="16920"/>
                </a:lnTo>
                <a:cubicBezTo>
                  <a:pt x="24470" y="16989"/>
                  <a:pt x="24539" y="17128"/>
                  <a:pt x="24539" y="17197"/>
                </a:cubicBezTo>
                <a:cubicBezTo>
                  <a:pt x="24539" y="17246"/>
                  <a:pt x="24608" y="17295"/>
                  <a:pt x="24698" y="17295"/>
                </a:cubicBezTo>
                <a:cubicBezTo>
                  <a:pt x="24735" y="17295"/>
                  <a:pt x="24776" y="17287"/>
                  <a:pt x="24816" y="17267"/>
                </a:cubicBezTo>
                <a:cubicBezTo>
                  <a:pt x="25024" y="17821"/>
                  <a:pt x="25232" y="18445"/>
                  <a:pt x="25232" y="19069"/>
                </a:cubicBezTo>
                <a:cubicBezTo>
                  <a:pt x="25232" y="19138"/>
                  <a:pt x="25232" y="19207"/>
                  <a:pt x="25232" y="19207"/>
                </a:cubicBezTo>
                <a:cubicBezTo>
                  <a:pt x="25232" y="19277"/>
                  <a:pt x="25232" y="19346"/>
                  <a:pt x="25232" y="19415"/>
                </a:cubicBezTo>
                <a:cubicBezTo>
                  <a:pt x="25163" y="19415"/>
                  <a:pt x="25163" y="19623"/>
                  <a:pt x="25232" y="19623"/>
                </a:cubicBezTo>
                <a:cubicBezTo>
                  <a:pt x="25232" y="19762"/>
                  <a:pt x="25232" y="19901"/>
                  <a:pt x="25163" y="20039"/>
                </a:cubicBezTo>
                <a:cubicBezTo>
                  <a:pt x="24886" y="21287"/>
                  <a:pt x="24470" y="22535"/>
                  <a:pt x="23985" y="23644"/>
                </a:cubicBezTo>
                <a:cubicBezTo>
                  <a:pt x="23985" y="23575"/>
                  <a:pt x="24054" y="23436"/>
                  <a:pt x="24054" y="23367"/>
                </a:cubicBezTo>
                <a:cubicBezTo>
                  <a:pt x="24054" y="23297"/>
                  <a:pt x="24054" y="23297"/>
                  <a:pt x="24054" y="23297"/>
                </a:cubicBezTo>
                <a:lnTo>
                  <a:pt x="24054" y="23159"/>
                </a:lnTo>
                <a:cubicBezTo>
                  <a:pt x="24123" y="22951"/>
                  <a:pt x="24193" y="22743"/>
                  <a:pt x="24262" y="22535"/>
                </a:cubicBezTo>
                <a:cubicBezTo>
                  <a:pt x="24262" y="22535"/>
                  <a:pt x="24231" y="22504"/>
                  <a:pt x="24211" y="22504"/>
                </a:cubicBezTo>
                <a:cubicBezTo>
                  <a:pt x="24200" y="22504"/>
                  <a:pt x="24193" y="22512"/>
                  <a:pt x="24193" y="22535"/>
                </a:cubicBezTo>
                <a:lnTo>
                  <a:pt x="24123" y="22743"/>
                </a:lnTo>
                <a:cubicBezTo>
                  <a:pt x="24123" y="22188"/>
                  <a:pt x="24123" y="21634"/>
                  <a:pt x="24123" y="21079"/>
                </a:cubicBezTo>
                <a:lnTo>
                  <a:pt x="24123" y="21010"/>
                </a:lnTo>
                <a:cubicBezTo>
                  <a:pt x="24054" y="20802"/>
                  <a:pt x="24054" y="20594"/>
                  <a:pt x="23985" y="20455"/>
                </a:cubicBezTo>
                <a:cubicBezTo>
                  <a:pt x="24054" y="20317"/>
                  <a:pt x="24193" y="20178"/>
                  <a:pt x="24262" y="20039"/>
                </a:cubicBezTo>
                <a:cubicBezTo>
                  <a:pt x="24470" y="19693"/>
                  <a:pt x="24539" y="19277"/>
                  <a:pt x="24470" y="18861"/>
                </a:cubicBezTo>
                <a:cubicBezTo>
                  <a:pt x="24341" y="18283"/>
                  <a:pt x="23796" y="17883"/>
                  <a:pt x="23220" y="17883"/>
                </a:cubicBezTo>
                <a:cubicBezTo>
                  <a:pt x="23174" y="17883"/>
                  <a:pt x="23129" y="17885"/>
                  <a:pt x="23083" y="17890"/>
                </a:cubicBezTo>
                <a:cubicBezTo>
                  <a:pt x="22806" y="17890"/>
                  <a:pt x="22598" y="18029"/>
                  <a:pt x="22390" y="18237"/>
                </a:cubicBezTo>
                <a:cubicBezTo>
                  <a:pt x="22252" y="18584"/>
                  <a:pt x="22252" y="18930"/>
                  <a:pt x="22390" y="19207"/>
                </a:cubicBezTo>
                <a:cubicBezTo>
                  <a:pt x="22390" y="19242"/>
                  <a:pt x="22425" y="19259"/>
                  <a:pt x="22460" y="19259"/>
                </a:cubicBezTo>
                <a:cubicBezTo>
                  <a:pt x="22494" y="19259"/>
                  <a:pt x="22529" y="19242"/>
                  <a:pt x="22529" y="19207"/>
                </a:cubicBezTo>
                <a:cubicBezTo>
                  <a:pt x="22529" y="19207"/>
                  <a:pt x="22529" y="19138"/>
                  <a:pt x="22529" y="19069"/>
                </a:cubicBezTo>
                <a:cubicBezTo>
                  <a:pt x="22598" y="19623"/>
                  <a:pt x="22806" y="20594"/>
                  <a:pt x="23430" y="20732"/>
                </a:cubicBezTo>
                <a:cubicBezTo>
                  <a:pt x="23499" y="20732"/>
                  <a:pt x="23638" y="20732"/>
                  <a:pt x="23707" y="20663"/>
                </a:cubicBezTo>
                <a:lnTo>
                  <a:pt x="23707" y="20732"/>
                </a:lnTo>
                <a:cubicBezTo>
                  <a:pt x="23707" y="20732"/>
                  <a:pt x="23777" y="20802"/>
                  <a:pt x="23777" y="20802"/>
                </a:cubicBezTo>
                <a:cubicBezTo>
                  <a:pt x="23846" y="21634"/>
                  <a:pt x="23777" y="22465"/>
                  <a:pt x="23777" y="23297"/>
                </a:cubicBezTo>
                <a:cubicBezTo>
                  <a:pt x="23569" y="23921"/>
                  <a:pt x="23361" y="24545"/>
                  <a:pt x="23153" y="25169"/>
                </a:cubicBezTo>
                <a:cubicBezTo>
                  <a:pt x="22945" y="25654"/>
                  <a:pt x="22668" y="26139"/>
                  <a:pt x="22460" y="26625"/>
                </a:cubicBezTo>
                <a:cubicBezTo>
                  <a:pt x="22390" y="26694"/>
                  <a:pt x="22390" y="26763"/>
                  <a:pt x="22321" y="26833"/>
                </a:cubicBezTo>
                <a:cubicBezTo>
                  <a:pt x="21905" y="27595"/>
                  <a:pt x="21350" y="28288"/>
                  <a:pt x="20935" y="28981"/>
                </a:cubicBezTo>
                <a:cubicBezTo>
                  <a:pt x="20889" y="29027"/>
                  <a:pt x="20843" y="29073"/>
                  <a:pt x="20818" y="29138"/>
                </a:cubicBezTo>
                <a:lnTo>
                  <a:pt x="20818" y="29138"/>
                </a:lnTo>
                <a:cubicBezTo>
                  <a:pt x="20866" y="28832"/>
                  <a:pt x="20873" y="28525"/>
                  <a:pt x="20935" y="28219"/>
                </a:cubicBezTo>
                <a:cubicBezTo>
                  <a:pt x="20935" y="27248"/>
                  <a:pt x="20796" y="26278"/>
                  <a:pt x="20519" y="25308"/>
                </a:cubicBezTo>
                <a:cubicBezTo>
                  <a:pt x="20548" y="25044"/>
                  <a:pt x="20590" y="24780"/>
                  <a:pt x="20644" y="24516"/>
                </a:cubicBezTo>
                <a:lnTo>
                  <a:pt x="20644" y="24516"/>
                </a:lnTo>
                <a:cubicBezTo>
                  <a:pt x="20624" y="24313"/>
                  <a:pt x="20588" y="24100"/>
                  <a:pt x="20588" y="23852"/>
                </a:cubicBezTo>
                <a:cubicBezTo>
                  <a:pt x="20588" y="23852"/>
                  <a:pt x="20657" y="23852"/>
                  <a:pt x="20657" y="23783"/>
                </a:cubicBezTo>
                <a:cubicBezTo>
                  <a:pt x="20588" y="23575"/>
                  <a:pt x="20588" y="23367"/>
                  <a:pt x="20519" y="23159"/>
                </a:cubicBezTo>
                <a:cubicBezTo>
                  <a:pt x="20519" y="22743"/>
                  <a:pt x="20449" y="22396"/>
                  <a:pt x="20449" y="21980"/>
                </a:cubicBezTo>
                <a:cubicBezTo>
                  <a:pt x="20380" y="21495"/>
                  <a:pt x="20380" y="21010"/>
                  <a:pt x="20449" y="20525"/>
                </a:cubicBezTo>
                <a:cubicBezTo>
                  <a:pt x="20449" y="20525"/>
                  <a:pt x="20519" y="20039"/>
                  <a:pt x="20588" y="19623"/>
                </a:cubicBezTo>
                <a:lnTo>
                  <a:pt x="20588" y="19831"/>
                </a:lnTo>
                <a:cubicBezTo>
                  <a:pt x="20588" y="19866"/>
                  <a:pt x="20640" y="19883"/>
                  <a:pt x="20692" y="19883"/>
                </a:cubicBezTo>
                <a:cubicBezTo>
                  <a:pt x="20744" y="19883"/>
                  <a:pt x="20796" y="19866"/>
                  <a:pt x="20796" y="19831"/>
                </a:cubicBezTo>
                <a:cubicBezTo>
                  <a:pt x="20796" y="19693"/>
                  <a:pt x="20865" y="19554"/>
                  <a:pt x="20865" y="19415"/>
                </a:cubicBezTo>
                <a:lnTo>
                  <a:pt x="21004" y="19415"/>
                </a:lnTo>
                <a:cubicBezTo>
                  <a:pt x="21036" y="19419"/>
                  <a:pt x="21067" y="19421"/>
                  <a:pt x="21098" y="19421"/>
                </a:cubicBezTo>
                <a:cubicBezTo>
                  <a:pt x="21606" y="19421"/>
                  <a:pt x="21986" y="18902"/>
                  <a:pt x="22182" y="18445"/>
                </a:cubicBezTo>
                <a:cubicBezTo>
                  <a:pt x="22390" y="17960"/>
                  <a:pt x="22182" y="16989"/>
                  <a:pt x="21489" y="16851"/>
                </a:cubicBezTo>
                <a:cubicBezTo>
                  <a:pt x="21489" y="16851"/>
                  <a:pt x="21420" y="16851"/>
                  <a:pt x="21420" y="16920"/>
                </a:cubicBezTo>
                <a:cubicBezTo>
                  <a:pt x="21386" y="16887"/>
                  <a:pt x="21349" y="16873"/>
                  <a:pt x="21311" y="16873"/>
                </a:cubicBezTo>
                <a:cubicBezTo>
                  <a:pt x="21189" y="16873"/>
                  <a:pt x="21057" y="17006"/>
                  <a:pt x="21004" y="17059"/>
                </a:cubicBezTo>
                <a:cubicBezTo>
                  <a:pt x="20727" y="17336"/>
                  <a:pt x="20449" y="17682"/>
                  <a:pt x="20311" y="18029"/>
                </a:cubicBezTo>
                <a:cubicBezTo>
                  <a:pt x="20172" y="18445"/>
                  <a:pt x="20241" y="18861"/>
                  <a:pt x="20519" y="19207"/>
                </a:cubicBezTo>
                <a:cubicBezTo>
                  <a:pt x="20172" y="20178"/>
                  <a:pt x="20033" y="21218"/>
                  <a:pt x="20172" y="22258"/>
                </a:cubicBezTo>
                <a:cubicBezTo>
                  <a:pt x="20033" y="21911"/>
                  <a:pt x="19825" y="21495"/>
                  <a:pt x="19687" y="21148"/>
                </a:cubicBezTo>
                <a:cubicBezTo>
                  <a:pt x="19964" y="20594"/>
                  <a:pt x="19895" y="19831"/>
                  <a:pt x="19479" y="19346"/>
                </a:cubicBezTo>
                <a:cubicBezTo>
                  <a:pt x="19214" y="18976"/>
                  <a:pt x="18707" y="18605"/>
                  <a:pt x="18204" y="18605"/>
                </a:cubicBezTo>
                <a:cubicBezTo>
                  <a:pt x="18048" y="18605"/>
                  <a:pt x="17893" y="18640"/>
                  <a:pt x="17746" y="18722"/>
                </a:cubicBezTo>
                <a:cubicBezTo>
                  <a:pt x="17053" y="19069"/>
                  <a:pt x="17261" y="20247"/>
                  <a:pt x="17607" y="20802"/>
                </a:cubicBezTo>
                <a:cubicBezTo>
                  <a:pt x="17861" y="21140"/>
                  <a:pt x="18268" y="21426"/>
                  <a:pt x="18626" y="21426"/>
                </a:cubicBezTo>
                <a:cubicBezTo>
                  <a:pt x="18856" y="21426"/>
                  <a:pt x="19066" y="21308"/>
                  <a:pt x="19202" y="21010"/>
                </a:cubicBezTo>
                <a:lnTo>
                  <a:pt x="19202" y="21010"/>
                </a:lnTo>
                <a:cubicBezTo>
                  <a:pt x="19061" y="21231"/>
                  <a:pt x="18902" y="21318"/>
                  <a:pt x="18741" y="21318"/>
                </a:cubicBezTo>
                <a:cubicBezTo>
                  <a:pt x="18349" y="21318"/>
                  <a:pt x="17943" y="20799"/>
                  <a:pt x="17746" y="20455"/>
                </a:cubicBezTo>
                <a:cubicBezTo>
                  <a:pt x="17469" y="19970"/>
                  <a:pt x="17538" y="19138"/>
                  <a:pt x="18162" y="19000"/>
                </a:cubicBezTo>
                <a:cubicBezTo>
                  <a:pt x="18189" y="18995"/>
                  <a:pt x="18216" y="18993"/>
                  <a:pt x="18244" y="18993"/>
                </a:cubicBezTo>
                <a:cubicBezTo>
                  <a:pt x="18640" y="18993"/>
                  <a:pt x="19081" y="19438"/>
                  <a:pt x="19340" y="19762"/>
                </a:cubicBezTo>
                <a:cubicBezTo>
                  <a:pt x="19548" y="20109"/>
                  <a:pt x="19618" y="20525"/>
                  <a:pt x="19548" y="20871"/>
                </a:cubicBezTo>
                <a:lnTo>
                  <a:pt x="19479" y="20871"/>
                </a:lnTo>
                <a:cubicBezTo>
                  <a:pt x="19450" y="20784"/>
                  <a:pt x="19397" y="20746"/>
                  <a:pt x="19344" y="20746"/>
                </a:cubicBezTo>
                <a:cubicBezTo>
                  <a:pt x="19272" y="20746"/>
                  <a:pt x="19202" y="20820"/>
                  <a:pt x="19202" y="20940"/>
                </a:cubicBezTo>
                <a:cubicBezTo>
                  <a:pt x="19202" y="20940"/>
                  <a:pt x="19202" y="21010"/>
                  <a:pt x="19202" y="21010"/>
                </a:cubicBezTo>
                <a:cubicBezTo>
                  <a:pt x="19271" y="21148"/>
                  <a:pt x="19271" y="21218"/>
                  <a:pt x="19340" y="21287"/>
                </a:cubicBezTo>
                <a:cubicBezTo>
                  <a:pt x="19340" y="21356"/>
                  <a:pt x="19340" y="21356"/>
                  <a:pt x="19340" y="21426"/>
                </a:cubicBezTo>
                <a:cubicBezTo>
                  <a:pt x="19479" y="21564"/>
                  <a:pt x="19548" y="21703"/>
                  <a:pt x="19687" y="21842"/>
                </a:cubicBezTo>
                <a:cubicBezTo>
                  <a:pt x="19895" y="22188"/>
                  <a:pt x="20033" y="22673"/>
                  <a:pt x="20172" y="23089"/>
                </a:cubicBezTo>
                <a:cubicBezTo>
                  <a:pt x="20311" y="23436"/>
                  <a:pt x="20241" y="23644"/>
                  <a:pt x="20311" y="23921"/>
                </a:cubicBezTo>
                <a:cubicBezTo>
                  <a:pt x="20311" y="24406"/>
                  <a:pt x="20380" y="24892"/>
                  <a:pt x="20519" y="25377"/>
                </a:cubicBezTo>
                <a:lnTo>
                  <a:pt x="20519" y="25446"/>
                </a:lnTo>
                <a:cubicBezTo>
                  <a:pt x="20449" y="25515"/>
                  <a:pt x="20519" y="25515"/>
                  <a:pt x="20519" y="25585"/>
                </a:cubicBezTo>
                <a:cubicBezTo>
                  <a:pt x="20519" y="25862"/>
                  <a:pt x="20657" y="26139"/>
                  <a:pt x="20657" y="26417"/>
                </a:cubicBezTo>
                <a:cubicBezTo>
                  <a:pt x="20449" y="26070"/>
                  <a:pt x="20241" y="25654"/>
                  <a:pt x="20103" y="25308"/>
                </a:cubicBezTo>
                <a:cubicBezTo>
                  <a:pt x="20033" y="25100"/>
                  <a:pt x="19895" y="24892"/>
                  <a:pt x="19756" y="24684"/>
                </a:cubicBezTo>
                <a:cubicBezTo>
                  <a:pt x="19618" y="24545"/>
                  <a:pt x="19479" y="24476"/>
                  <a:pt x="19340" y="24337"/>
                </a:cubicBezTo>
                <a:cubicBezTo>
                  <a:pt x="19687" y="23713"/>
                  <a:pt x="19479" y="22951"/>
                  <a:pt x="18855" y="22604"/>
                </a:cubicBezTo>
                <a:cubicBezTo>
                  <a:pt x="18672" y="22513"/>
                  <a:pt x="18484" y="22469"/>
                  <a:pt x="18304" y="22469"/>
                </a:cubicBezTo>
                <a:cubicBezTo>
                  <a:pt x="17803" y="22469"/>
                  <a:pt x="17363" y="22805"/>
                  <a:pt x="17261" y="23367"/>
                </a:cubicBezTo>
                <a:cubicBezTo>
                  <a:pt x="17191" y="23921"/>
                  <a:pt x="17469" y="24545"/>
                  <a:pt x="18023" y="24892"/>
                </a:cubicBezTo>
                <a:cubicBezTo>
                  <a:pt x="18162" y="25003"/>
                  <a:pt x="18334" y="25058"/>
                  <a:pt x="18508" y="25058"/>
                </a:cubicBezTo>
                <a:cubicBezTo>
                  <a:pt x="18769" y="25058"/>
                  <a:pt x="19035" y="24933"/>
                  <a:pt x="19202" y="24684"/>
                </a:cubicBezTo>
                <a:lnTo>
                  <a:pt x="19340" y="24822"/>
                </a:lnTo>
                <a:cubicBezTo>
                  <a:pt x="19359" y="24841"/>
                  <a:pt x="19377" y="24849"/>
                  <a:pt x="19395" y="24849"/>
                </a:cubicBezTo>
                <a:cubicBezTo>
                  <a:pt x="19442" y="24849"/>
                  <a:pt x="19479" y="24785"/>
                  <a:pt x="19479" y="24684"/>
                </a:cubicBezTo>
                <a:cubicBezTo>
                  <a:pt x="19687" y="24961"/>
                  <a:pt x="19895" y="25238"/>
                  <a:pt x="19964" y="25515"/>
                </a:cubicBezTo>
                <a:cubicBezTo>
                  <a:pt x="20172" y="26001"/>
                  <a:pt x="20380" y="26417"/>
                  <a:pt x="20727" y="26763"/>
                </a:cubicBezTo>
                <a:cubicBezTo>
                  <a:pt x="20727" y="26833"/>
                  <a:pt x="20727" y="26902"/>
                  <a:pt x="20727" y="26971"/>
                </a:cubicBezTo>
                <a:cubicBezTo>
                  <a:pt x="20865" y="27595"/>
                  <a:pt x="20865" y="28288"/>
                  <a:pt x="20727" y="28981"/>
                </a:cubicBezTo>
                <a:cubicBezTo>
                  <a:pt x="20588" y="28427"/>
                  <a:pt x="20241" y="27942"/>
                  <a:pt x="19825" y="27595"/>
                </a:cubicBezTo>
                <a:cubicBezTo>
                  <a:pt x="19756" y="27526"/>
                  <a:pt x="19687" y="27456"/>
                  <a:pt x="19548" y="27387"/>
                </a:cubicBezTo>
                <a:cubicBezTo>
                  <a:pt x="19690" y="26726"/>
                  <a:pt x="18866" y="26000"/>
                  <a:pt x="18216" y="26000"/>
                </a:cubicBezTo>
                <a:cubicBezTo>
                  <a:pt x="17913" y="26000"/>
                  <a:pt x="17648" y="26158"/>
                  <a:pt x="17538" y="26555"/>
                </a:cubicBezTo>
                <a:cubicBezTo>
                  <a:pt x="17469" y="27110"/>
                  <a:pt x="17677" y="27664"/>
                  <a:pt x="18093" y="28011"/>
                </a:cubicBezTo>
                <a:cubicBezTo>
                  <a:pt x="18272" y="28235"/>
                  <a:pt x="18624" y="28458"/>
                  <a:pt x="18944" y="28458"/>
                </a:cubicBezTo>
                <a:cubicBezTo>
                  <a:pt x="19120" y="28458"/>
                  <a:pt x="19287" y="28391"/>
                  <a:pt x="19410" y="28219"/>
                </a:cubicBezTo>
                <a:cubicBezTo>
                  <a:pt x="19410" y="28219"/>
                  <a:pt x="19410" y="28150"/>
                  <a:pt x="19340" y="28150"/>
                </a:cubicBezTo>
                <a:cubicBezTo>
                  <a:pt x="19254" y="28167"/>
                  <a:pt x="19171" y="28176"/>
                  <a:pt x="19092" y="28176"/>
                </a:cubicBezTo>
                <a:cubicBezTo>
                  <a:pt x="18855" y="28176"/>
                  <a:pt x="18647" y="28098"/>
                  <a:pt x="18439" y="27942"/>
                </a:cubicBezTo>
                <a:cubicBezTo>
                  <a:pt x="18093" y="27664"/>
                  <a:pt x="17885" y="27318"/>
                  <a:pt x="17815" y="26971"/>
                </a:cubicBezTo>
                <a:cubicBezTo>
                  <a:pt x="17698" y="26619"/>
                  <a:pt x="17978" y="26316"/>
                  <a:pt x="18320" y="26316"/>
                </a:cubicBezTo>
                <a:cubicBezTo>
                  <a:pt x="18381" y="26316"/>
                  <a:pt x="18445" y="26326"/>
                  <a:pt x="18508" y="26347"/>
                </a:cubicBezTo>
                <a:cubicBezTo>
                  <a:pt x="18924" y="26486"/>
                  <a:pt x="19202" y="26833"/>
                  <a:pt x="19340" y="27318"/>
                </a:cubicBezTo>
                <a:cubicBezTo>
                  <a:pt x="19340" y="27318"/>
                  <a:pt x="19271" y="27387"/>
                  <a:pt x="19271" y="27387"/>
                </a:cubicBezTo>
                <a:cubicBezTo>
                  <a:pt x="19271" y="27456"/>
                  <a:pt x="19271" y="27456"/>
                  <a:pt x="19271" y="27526"/>
                </a:cubicBezTo>
                <a:cubicBezTo>
                  <a:pt x="19271" y="27526"/>
                  <a:pt x="19271" y="27526"/>
                  <a:pt x="19271" y="27595"/>
                </a:cubicBezTo>
                <a:cubicBezTo>
                  <a:pt x="19271" y="27595"/>
                  <a:pt x="19271" y="27664"/>
                  <a:pt x="19340" y="27664"/>
                </a:cubicBezTo>
                <a:cubicBezTo>
                  <a:pt x="19375" y="27699"/>
                  <a:pt x="19392" y="27716"/>
                  <a:pt x="19410" y="27716"/>
                </a:cubicBezTo>
                <a:cubicBezTo>
                  <a:pt x="19427" y="27716"/>
                  <a:pt x="19444" y="27699"/>
                  <a:pt x="19479" y="27664"/>
                </a:cubicBezTo>
                <a:lnTo>
                  <a:pt x="19548" y="27664"/>
                </a:lnTo>
                <a:cubicBezTo>
                  <a:pt x="19548" y="27734"/>
                  <a:pt x="19618" y="27734"/>
                  <a:pt x="19687" y="27803"/>
                </a:cubicBezTo>
                <a:cubicBezTo>
                  <a:pt x="20172" y="28219"/>
                  <a:pt x="20519" y="28704"/>
                  <a:pt x="20657" y="29328"/>
                </a:cubicBezTo>
                <a:lnTo>
                  <a:pt x="20588" y="29883"/>
                </a:lnTo>
                <a:cubicBezTo>
                  <a:pt x="19548" y="31546"/>
                  <a:pt x="18786" y="33418"/>
                  <a:pt x="18370" y="35359"/>
                </a:cubicBezTo>
                <a:cubicBezTo>
                  <a:pt x="18370" y="35440"/>
                  <a:pt x="18441" y="35474"/>
                  <a:pt x="18500" y="35474"/>
                </a:cubicBezTo>
                <a:cubicBezTo>
                  <a:pt x="18542" y="35474"/>
                  <a:pt x="18578" y="35457"/>
                  <a:pt x="18578" y="35428"/>
                </a:cubicBezTo>
                <a:cubicBezTo>
                  <a:pt x="19202" y="33834"/>
                  <a:pt x="19687" y="32239"/>
                  <a:pt x="20380" y="30784"/>
                </a:cubicBezTo>
                <a:lnTo>
                  <a:pt x="20380" y="30784"/>
                </a:lnTo>
                <a:cubicBezTo>
                  <a:pt x="20380" y="30922"/>
                  <a:pt x="20311" y="31130"/>
                  <a:pt x="20311" y="31338"/>
                </a:cubicBezTo>
                <a:cubicBezTo>
                  <a:pt x="19548" y="33002"/>
                  <a:pt x="18924" y="34735"/>
                  <a:pt x="18508" y="36537"/>
                </a:cubicBezTo>
                <a:cubicBezTo>
                  <a:pt x="18162" y="33972"/>
                  <a:pt x="17677" y="31477"/>
                  <a:pt x="17053" y="28981"/>
                </a:cubicBezTo>
                <a:cubicBezTo>
                  <a:pt x="17053" y="28947"/>
                  <a:pt x="17035" y="28929"/>
                  <a:pt x="17009" y="28929"/>
                </a:cubicBezTo>
                <a:cubicBezTo>
                  <a:pt x="16983" y="28929"/>
                  <a:pt x="16949" y="28947"/>
                  <a:pt x="16914" y="28981"/>
                </a:cubicBezTo>
                <a:cubicBezTo>
                  <a:pt x="17538" y="31685"/>
                  <a:pt x="17885" y="34388"/>
                  <a:pt x="18370" y="37092"/>
                </a:cubicBezTo>
                <a:cubicBezTo>
                  <a:pt x="18370" y="37161"/>
                  <a:pt x="18300" y="37230"/>
                  <a:pt x="18300" y="37300"/>
                </a:cubicBezTo>
                <a:cubicBezTo>
                  <a:pt x="17885" y="34873"/>
                  <a:pt x="17469" y="32517"/>
                  <a:pt x="16983" y="30091"/>
                </a:cubicBezTo>
                <a:cubicBezTo>
                  <a:pt x="16775" y="27803"/>
                  <a:pt x="16360" y="25515"/>
                  <a:pt x="15736" y="23297"/>
                </a:cubicBezTo>
                <a:cubicBezTo>
                  <a:pt x="15736" y="22465"/>
                  <a:pt x="15805" y="21703"/>
                  <a:pt x="15944" y="20940"/>
                </a:cubicBezTo>
                <a:cubicBezTo>
                  <a:pt x="16290" y="20247"/>
                  <a:pt x="16775" y="19693"/>
                  <a:pt x="17191" y="19069"/>
                </a:cubicBezTo>
                <a:cubicBezTo>
                  <a:pt x="17538" y="18653"/>
                  <a:pt x="17746" y="18168"/>
                  <a:pt x="17954" y="17682"/>
                </a:cubicBezTo>
                <a:cubicBezTo>
                  <a:pt x="18023" y="17682"/>
                  <a:pt x="18023" y="17682"/>
                  <a:pt x="18093" y="17752"/>
                </a:cubicBezTo>
                <a:cubicBezTo>
                  <a:pt x="18106" y="17765"/>
                  <a:pt x="18119" y="17771"/>
                  <a:pt x="18132" y="17771"/>
                </a:cubicBezTo>
                <a:cubicBezTo>
                  <a:pt x="18186" y="17771"/>
                  <a:pt x="18231" y="17669"/>
                  <a:pt x="18231" y="17613"/>
                </a:cubicBezTo>
                <a:cubicBezTo>
                  <a:pt x="18162" y="17544"/>
                  <a:pt x="18162" y="17475"/>
                  <a:pt x="18093" y="17405"/>
                </a:cubicBezTo>
                <a:cubicBezTo>
                  <a:pt x="18093" y="17336"/>
                  <a:pt x="18093" y="17336"/>
                  <a:pt x="18093" y="17267"/>
                </a:cubicBezTo>
                <a:cubicBezTo>
                  <a:pt x="18162" y="17197"/>
                  <a:pt x="18093" y="17128"/>
                  <a:pt x="18023" y="17059"/>
                </a:cubicBezTo>
                <a:cubicBezTo>
                  <a:pt x="18023" y="16573"/>
                  <a:pt x="18300" y="16157"/>
                  <a:pt x="18647" y="15950"/>
                </a:cubicBezTo>
                <a:cubicBezTo>
                  <a:pt x="18779" y="15850"/>
                  <a:pt x="19069" y="15767"/>
                  <a:pt x="19336" y="15767"/>
                </a:cubicBezTo>
                <a:cubicBezTo>
                  <a:pt x="19629" y="15767"/>
                  <a:pt x="19895" y="15867"/>
                  <a:pt x="19895" y="16157"/>
                </a:cubicBezTo>
                <a:cubicBezTo>
                  <a:pt x="19895" y="16573"/>
                  <a:pt x="19410" y="16989"/>
                  <a:pt x="19132" y="17197"/>
                </a:cubicBezTo>
                <a:cubicBezTo>
                  <a:pt x="18786" y="17475"/>
                  <a:pt x="18439" y="17752"/>
                  <a:pt x="18023" y="17890"/>
                </a:cubicBezTo>
                <a:cubicBezTo>
                  <a:pt x="17954" y="17960"/>
                  <a:pt x="17954" y="18029"/>
                  <a:pt x="18023" y="18098"/>
                </a:cubicBezTo>
                <a:cubicBezTo>
                  <a:pt x="18647" y="17960"/>
                  <a:pt x="19271" y="17613"/>
                  <a:pt x="19687" y="17059"/>
                </a:cubicBezTo>
                <a:cubicBezTo>
                  <a:pt x="19964" y="16712"/>
                  <a:pt x="20380" y="16157"/>
                  <a:pt x="20033" y="15742"/>
                </a:cubicBezTo>
                <a:cubicBezTo>
                  <a:pt x="19862" y="15570"/>
                  <a:pt x="19644" y="15446"/>
                  <a:pt x="19418" y="15446"/>
                </a:cubicBezTo>
                <a:cubicBezTo>
                  <a:pt x="19369" y="15446"/>
                  <a:pt x="19320" y="15452"/>
                  <a:pt x="19271" y="15464"/>
                </a:cubicBezTo>
                <a:cubicBezTo>
                  <a:pt x="19216" y="15455"/>
                  <a:pt x="19163" y="15451"/>
                  <a:pt x="19110" y="15451"/>
                </a:cubicBezTo>
                <a:cubicBezTo>
                  <a:pt x="18765" y="15451"/>
                  <a:pt x="18472" y="15639"/>
                  <a:pt x="18231" y="15880"/>
                </a:cubicBezTo>
                <a:cubicBezTo>
                  <a:pt x="17885" y="16157"/>
                  <a:pt x="17746" y="16573"/>
                  <a:pt x="17677" y="16989"/>
                </a:cubicBezTo>
                <a:cubicBezTo>
                  <a:pt x="17607" y="16989"/>
                  <a:pt x="17607" y="17059"/>
                  <a:pt x="17607" y="17128"/>
                </a:cubicBezTo>
                <a:cubicBezTo>
                  <a:pt x="17746" y="18445"/>
                  <a:pt x="16637" y="19415"/>
                  <a:pt x="15944" y="20525"/>
                </a:cubicBezTo>
                <a:cubicBezTo>
                  <a:pt x="16082" y="19485"/>
                  <a:pt x="16290" y="18514"/>
                  <a:pt x="16498" y="17475"/>
                </a:cubicBezTo>
                <a:cubicBezTo>
                  <a:pt x="16775" y="16435"/>
                  <a:pt x="17399" y="15464"/>
                  <a:pt x="18162" y="14702"/>
                </a:cubicBezTo>
                <a:cubicBezTo>
                  <a:pt x="18202" y="14742"/>
                  <a:pt x="18249" y="14759"/>
                  <a:pt x="18293" y="14759"/>
                </a:cubicBezTo>
                <a:cubicBezTo>
                  <a:pt x="18399" y="14759"/>
                  <a:pt x="18488" y="14661"/>
                  <a:pt x="18439" y="14563"/>
                </a:cubicBezTo>
                <a:lnTo>
                  <a:pt x="18439" y="14425"/>
                </a:lnTo>
                <a:lnTo>
                  <a:pt x="18439" y="14355"/>
                </a:lnTo>
                <a:cubicBezTo>
                  <a:pt x="18601" y="14788"/>
                  <a:pt x="18891" y="15137"/>
                  <a:pt x="19307" y="15137"/>
                </a:cubicBezTo>
                <a:cubicBezTo>
                  <a:pt x="19423" y="15137"/>
                  <a:pt x="19550" y="15109"/>
                  <a:pt x="19687" y="15048"/>
                </a:cubicBezTo>
                <a:cubicBezTo>
                  <a:pt x="20172" y="14840"/>
                  <a:pt x="20588" y="14355"/>
                  <a:pt x="20657" y="13801"/>
                </a:cubicBezTo>
                <a:cubicBezTo>
                  <a:pt x="20790" y="13335"/>
                  <a:pt x="20604" y="12549"/>
                  <a:pt x="20036" y="12549"/>
                </a:cubicBezTo>
                <a:cubicBezTo>
                  <a:pt x="20013" y="12549"/>
                  <a:pt x="19989" y="12550"/>
                  <a:pt x="19964" y="12553"/>
                </a:cubicBezTo>
                <a:cubicBezTo>
                  <a:pt x="19895" y="12553"/>
                  <a:pt x="19895" y="12622"/>
                  <a:pt x="19895" y="12692"/>
                </a:cubicBezTo>
                <a:cubicBezTo>
                  <a:pt x="20172" y="12969"/>
                  <a:pt x="20449" y="13177"/>
                  <a:pt x="20380" y="13662"/>
                </a:cubicBezTo>
                <a:cubicBezTo>
                  <a:pt x="20311" y="14009"/>
                  <a:pt x="20033" y="14425"/>
                  <a:pt x="19756" y="14632"/>
                </a:cubicBezTo>
                <a:cubicBezTo>
                  <a:pt x="19640" y="14748"/>
                  <a:pt x="19488" y="14804"/>
                  <a:pt x="19341" y="14804"/>
                </a:cubicBezTo>
                <a:cubicBezTo>
                  <a:pt x="19134" y="14804"/>
                  <a:pt x="18936" y="14696"/>
                  <a:pt x="18855" y="14494"/>
                </a:cubicBezTo>
                <a:cubicBezTo>
                  <a:pt x="18578" y="13939"/>
                  <a:pt x="18716" y="12761"/>
                  <a:pt x="19479" y="12761"/>
                </a:cubicBezTo>
                <a:cubicBezTo>
                  <a:pt x="19548" y="12761"/>
                  <a:pt x="19548" y="12622"/>
                  <a:pt x="19479" y="12622"/>
                </a:cubicBezTo>
                <a:cubicBezTo>
                  <a:pt x="19403" y="12602"/>
                  <a:pt x="19331" y="12592"/>
                  <a:pt x="19263" y="12592"/>
                </a:cubicBezTo>
                <a:cubicBezTo>
                  <a:pt x="18651" y="12592"/>
                  <a:pt x="18370" y="13384"/>
                  <a:pt x="18370" y="14009"/>
                </a:cubicBezTo>
                <a:cubicBezTo>
                  <a:pt x="18343" y="13956"/>
                  <a:pt x="18297" y="13933"/>
                  <a:pt x="18249" y="13933"/>
                </a:cubicBezTo>
                <a:cubicBezTo>
                  <a:pt x="18172" y="13933"/>
                  <a:pt x="18093" y="13992"/>
                  <a:pt x="18093" y="14078"/>
                </a:cubicBezTo>
                <a:lnTo>
                  <a:pt x="18093" y="14425"/>
                </a:lnTo>
                <a:cubicBezTo>
                  <a:pt x="18023" y="14425"/>
                  <a:pt x="18023" y="14494"/>
                  <a:pt x="18093" y="14494"/>
                </a:cubicBezTo>
                <a:lnTo>
                  <a:pt x="18093" y="14563"/>
                </a:lnTo>
                <a:cubicBezTo>
                  <a:pt x="17607" y="15118"/>
                  <a:pt x="17122" y="15742"/>
                  <a:pt x="16775" y="16435"/>
                </a:cubicBezTo>
                <a:cubicBezTo>
                  <a:pt x="16983" y="15534"/>
                  <a:pt x="17122" y="14702"/>
                  <a:pt x="17330" y="13731"/>
                </a:cubicBezTo>
                <a:cubicBezTo>
                  <a:pt x="17538" y="13177"/>
                  <a:pt x="17815" y="12622"/>
                  <a:pt x="18093" y="12068"/>
                </a:cubicBezTo>
                <a:cubicBezTo>
                  <a:pt x="18162" y="11929"/>
                  <a:pt x="18231" y="11721"/>
                  <a:pt x="18300" y="11513"/>
                </a:cubicBezTo>
                <a:cubicBezTo>
                  <a:pt x="18439" y="11721"/>
                  <a:pt x="18647" y="11790"/>
                  <a:pt x="18855" y="11790"/>
                </a:cubicBezTo>
                <a:cubicBezTo>
                  <a:pt x="19340" y="11721"/>
                  <a:pt x="19548" y="11097"/>
                  <a:pt x="19618" y="10681"/>
                </a:cubicBezTo>
                <a:cubicBezTo>
                  <a:pt x="19687" y="10265"/>
                  <a:pt x="19756" y="9156"/>
                  <a:pt x="19202" y="8879"/>
                </a:cubicBezTo>
                <a:cubicBezTo>
                  <a:pt x="19132" y="8879"/>
                  <a:pt x="19063" y="8879"/>
                  <a:pt x="19063" y="8948"/>
                </a:cubicBezTo>
                <a:cubicBezTo>
                  <a:pt x="19132" y="9156"/>
                  <a:pt x="19132" y="9295"/>
                  <a:pt x="19202" y="9503"/>
                </a:cubicBezTo>
                <a:cubicBezTo>
                  <a:pt x="19271" y="9711"/>
                  <a:pt x="19340" y="9988"/>
                  <a:pt x="19340" y="10265"/>
                </a:cubicBezTo>
                <a:cubicBezTo>
                  <a:pt x="19340" y="10681"/>
                  <a:pt x="19202" y="11028"/>
                  <a:pt x="18924" y="11374"/>
                </a:cubicBezTo>
                <a:cubicBezTo>
                  <a:pt x="18874" y="11437"/>
                  <a:pt x="18822" y="11464"/>
                  <a:pt x="18769" y="11464"/>
                </a:cubicBezTo>
                <a:cubicBezTo>
                  <a:pt x="18531" y="11464"/>
                  <a:pt x="18288" y="10921"/>
                  <a:pt x="18231" y="10751"/>
                </a:cubicBezTo>
                <a:cubicBezTo>
                  <a:pt x="18023" y="10127"/>
                  <a:pt x="18231" y="9434"/>
                  <a:pt x="18647" y="9018"/>
                </a:cubicBezTo>
                <a:cubicBezTo>
                  <a:pt x="18716" y="8948"/>
                  <a:pt x="18716" y="8879"/>
                  <a:pt x="18578" y="8879"/>
                </a:cubicBezTo>
                <a:cubicBezTo>
                  <a:pt x="17954" y="9156"/>
                  <a:pt x="17885" y="9988"/>
                  <a:pt x="17954" y="10612"/>
                </a:cubicBezTo>
                <a:cubicBezTo>
                  <a:pt x="17954" y="10820"/>
                  <a:pt x="18023" y="10959"/>
                  <a:pt x="18093" y="11167"/>
                </a:cubicBezTo>
                <a:cubicBezTo>
                  <a:pt x="18023" y="11721"/>
                  <a:pt x="17746" y="12276"/>
                  <a:pt x="17399" y="12761"/>
                </a:cubicBezTo>
                <a:cubicBezTo>
                  <a:pt x="17399" y="11860"/>
                  <a:pt x="17261" y="10889"/>
                  <a:pt x="16983" y="10057"/>
                </a:cubicBezTo>
                <a:lnTo>
                  <a:pt x="16983" y="9988"/>
                </a:lnTo>
                <a:lnTo>
                  <a:pt x="16983" y="9919"/>
                </a:lnTo>
                <a:cubicBezTo>
                  <a:pt x="16983" y="9849"/>
                  <a:pt x="17053" y="9849"/>
                  <a:pt x="17053" y="9849"/>
                </a:cubicBezTo>
                <a:cubicBezTo>
                  <a:pt x="17677" y="9572"/>
                  <a:pt x="17885" y="8740"/>
                  <a:pt x="17399" y="8255"/>
                </a:cubicBezTo>
                <a:cubicBezTo>
                  <a:pt x="17053" y="7701"/>
                  <a:pt x="16429" y="7423"/>
                  <a:pt x="15805" y="7354"/>
                </a:cubicBezTo>
                <a:cubicBezTo>
                  <a:pt x="15112" y="7354"/>
                  <a:pt x="15112" y="7978"/>
                  <a:pt x="15320" y="8394"/>
                </a:cubicBezTo>
                <a:cubicBezTo>
                  <a:pt x="15458" y="9018"/>
                  <a:pt x="15874" y="9919"/>
                  <a:pt x="16498" y="9919"/>
                </a:cubicBezTo>
                <a:cubicBezTo>
                  <a:pt x="16568" y="10057"/>
                  <a:pt x="16637" y="10196"/>
                  <a:pt x="16775" y="10265"/>
                </a:cubicBezTo>
                <a:cubicBezTo>
                  <a:pt x="17053" y="11374"/>
                  <a:pt x="17191" y="12484"/>
                  <a:pt x="17122" y="13662"/>
                </a:cubicBezTo>
                <a:lnTo>
                  <a:pt x="17122" y="13801"/>
                </a:lnTo>
                <a:cubicBezTo>
                  <a:pt x="17053" y="14217"/>
                  <a:pt x="16983" y="14563"/>
                  <a:pt x="16914" y="14979"/>
                </a:cubicBezTo>
                <a:cubicBezTo>
                  <a:pt x="16775" y="14009"/>
                  <a:pt x="16498" y="13038"/>
                  <a:pt x="16152" y="12068"/>
                </a:cubicBezTo>
                <a:lnTo>
                  <a:pt x="16152" y="11998"/>
                </a:lnTo>
                <a:cubicBezTo>
                  <a:pt x="16152" y="11998"/>
                  <a:pt x="16152" y="11998"/>
                  <a:pt x="16152" y="11929"/>
                </a:cubicBezTo>
                <a:lnTo>
                  <a:pt x="16013" y="11860"/>
                </a:lnTo>
                <a:cubicBezTo>
                  <a:pt x="16152" y="11236"/>
                  <a:pt x="16013" y="10612"/>
                  <a:pt x="15666" y="10127"/>
                </a:cubicBezTo>
                <a:cubicBezTo>
                  <a:pt x="15458" y="9849"/>
                  <a:pt x="15164" y="9711"/>
                  <a:pt x="14869" y="9711"/>
                </a:cubicBezTo>
                <a:cubicBezTo>
                  <a:pt x="14575" y="9711"/>
                  <a:pt x="14280" y="9849"/>
                  <a:pt x="14072" y="10127"/>
                </a:cubicBezTo>
                <a:cubicBezTo>
                  <a:pt x="13864" y="10681"/>
                  <a:pt x="14003" y="11374"/>
                  <a:pt x="14349" y="11860"/>
                </a:cubicBezTo>
                <a:cubicBezTo>
                  <a:pt x="14566" y="12185"/>
                  <a:pt x="15039" y="12681"/>
                  <a:pt x="15500" y="12681"/>
                </a:cubicBezTo>
                <a:cubicBezTo>
                  <a:pt x="15627" y="12681"/>
                  <a:pt x="15754" y="12643"/>
                  <a:pt x="15874" y="12553"/>
                </a:cubicBezTo>
                <a:cubicBezTo>
                  <a:pt x="15909" y="12588"/>
                  <a:pt x="15961" y="12605"/>
                  <a:pt x="16013" y="12605"/>
                </a:cubicBezTo>
                <a:cubicBezTo>
                  <a:pt x="16065" y="12605"/>
                  <a:pt x="16117" y="12588"/>
                  <a:pt x="16152" y="12553"/>
                </a:cubicBezTo>
                <a:cubicBezTo>
                  <a:pt x="16498" y="13315"/>
                  <a:pt x="16429" y="14286"/>
                  <a:pt x="16775" y="14979"/>
                </a:cubicBezTo>
                <a:cubicBezTo>
                  <a:pt x="16568" y="15880"/>
                  <a:pt x="16429" y="16643"/>
                  <a:pt x="16221" y="17475"/>
                </a:cubicBezTo>
                <a:cubicBezTo>
                  <a:pt x="16221" y="17336"/>
                  <a:pt x="16221" y="17197"/>
                  <a:pt x="16152" y="17059"/>
                </a:cubicBezTo>
                <a:cubicBezTo>
                  <a:pt x="16152" y="16712"/>
                  <a:pt x="16082" y="16365"/>
                  <a:pt x="16013" y="16019"/>
                </a:cubicBezTo>
                <a:cubicBezTo>
                  <a:pt x="16013" y="15880"/>
                  <a:pt x="15944" y="15672"/>
                  <a:pt x="15874" y="15464"/>
                </a:cubicBezTo>
                <a:lnTo>
                  <a:pt x="15874" y="15464"/>
                </a:lnTo>
                <a:cubicBezTo>
                  <a:pt x="15894" y="15474"/>
                  <a:pt x="15913" y="15478"/>
                  <a:pt x="15932" y="15478"/>
                </a:cubicBezTo>
                <a:cubicBezTo>
                  <a:pt x="16046" y="15478"/>
                  <a:pt x="16132" y="15316"/>
                  <a:pt x="16013" y="15256"/>
                </a:cubicBezTo>
                <a:lnTo>
                  <a:pt x="15874" y="15118"/>
                </a:lnTo>
                <a:cubicBezTo>
                  <a:pt x="15874" y="15048"/>
                  <a:pt x="15874" y="14910"/>
                  <a:pt x="15874" y="14840"/>
                </a:cubicBezTo>
                <a:cubicBezTo>
                  <a:pt x="15874" y="14771"/>
                  <a:pt x="15805" y="14771"/>
                  <a:pt x="15805" y="14702"/>
                </a:cubicBezTo>
                <a:cubicBezTo>
                  <a:pt x="15874" y="14217"/>
                  <a:pt x="15736" y="13731"/>
                  <a:pt x="15458" y="13385"/>
                </a:cubicBezTo>
                <a:cubicBezTo>
                  <a:pt x="15274" y="13090"/>
                  <a:pt x="14973" y="12933"/>
                  <a:pt x="14668" y="12933"/>
                </a:cubicBezTo>
                <a:cubicBezTo>
                  <a:pt x="14400" y="12933"/>
                  <a:pt x="14128" y="13055"/>
                  <a:pt x="13933" y="13315"/>
                </a:cubicBezTo>
                <a:cubicBezTo>
                  <a:pt x="13412" y="14126"/>
                  <a:pt x="14294" y="15421"/>
                  <a:pt x="15043" y="15421"/>
                </a:cubicBezTo>
                <a:cubicBezTo>
                  <a:pt x="15191" y="15421"/>
                  <a:pt x="15333" y="15370"/>
                  <a:pt x="15458" y="15256"/>
                </a:cubicBezTo>
                <a:cubicBezTo>
                  <a:pt x="15458" y="15326"/>
                  <a:pt x="15528" y="15326"/>
                  <a:pt x="15597" y="15326"/>
                </a:cubicBezTo>
                <a:cubicBezTo>
                  <a:pt x="15597" y="15395"/>
                  <a:pt x="15666" y="15395"/>
                  <a:pt x="15805" y="15464"/>
                </a:cubicBezTo>
                <a:cubicBezTo>
                  <a:pt x="15874" y="15742"/>
                  <a:pt x="15944" y="16088"/>
                  <a:pt x="15944" y="16435"/>
                </a:cubicBezTo>
                <a:cubicBezTo>
                  <a:pt x="16082" y="16989"/>
                  <a:pt x="16082" y="17544"/>
                  <a:pt x="16221" y="18168"/>
                </a:cubicBezTo>
                <a:cubicBezTo>
                  <a:pt x="16082" y="18930"/>
                  <a:pt x="15944" y="19693"/>
                  <a:pt x="15805" y="20455"/>
                </a:cubicBezTo>
                <a:cubicBezTo>
                  <a:pt x="15736" y="21079"/>
                  <a:pt x="15597" y="21703"/>
                  <a:pt x="15458" y="22258"/>
                </a:cubicBezTo>
                <a:cubicBezTo>
                  <a:pt x="14765" y="19693"/>
                  <a:pt x="13933" y="17059"/>
                  <a:pt x="13240" y="14494"/>
                </a:cubicBezTo>
                <a:cubicBezTo>
                  <a:pt x="13240" y="14471"/>
                  <a:pt x="13233" y="14463"/>
                  <a:pt x="13222" y="14463"/>
                </a:cubicBezTo>
                <a:cubicBezTo>
                  <a:pt x="13202" y="14463"/>
                  <a:pt x="13171" y="14494"/>
                  <a:pt x="13171" y="14494"/>
                </a:cubicBezTo>
                <a:cubicBezTo>
                  <a:pt x="13310" y="15256"/>
                  <a:pt x="13448" y="16019"/>
                  <a:pt x="13656" y="16712"/>
                </a:cubicBezTo>
                <a:cubicBezTo>
                  <a:pt x="13102" y="15187"/>
                  <a:pt x="12547" y="13593"/>
                  <a:pt x="11923" y="12068"/>
                </a:cubicBezTo>
                <a:cubicBezTo>
                  <a:pt x="11923" y="11790"/>
                  <a:pt x="11993" y="11444"/>
                  <a:pt x="11993" y="11167"/>
                </a:cubicBezTo>
                <a:cubicBezTo>
                  <a:pt x="11993" y="10751"/>
                  <a:pt x="12062" y="10335"/>
                  <a:pt x="12131" y="9919"/>
                </a:cubicBezTo>
                <a:cubicBezTo>
                  <a:pt x="12200" y="9849"/>
                  <a:pt x="12200" y="9849"/>
                  <a:pt x="12270" y="9780"/>
                </a:cubicBezTo>
                <a:lnTo>
                  <a:pt x="12270" y="9642"/>
                </a:lnTo>
                <a:cubicBezTo>
                  <a:pt x="12270" y="9572"/>
                  <a:pt x="12270" y="9503"/>
                  <a:pt x="12200" y="9434"/>
                </a:cubicBezTo>
                <a:cubicBezTo>
                  <a:pt x="12200" y="9364"/>
                  <a:pt x="12200" y="9364"/>
                  <a:pt x="12200" y="9364"/>
                </a:cubicBezTo>
                <a:cubicBezTo>
                  <a:pt x="12352" y="9427"/>
                  <a:pt x="12494" y="9456"/>
                  <a:pt x="12626" y="9456"/>
                </a:cubicBezTo>
                <a:cubicBezTo>
                  <a:pt x="13218" y="9456"/>
                  <a:pt x="13599" y="8879"/>
                  <a:pt x="13656" y="8255"/>
                </a:cubicBezTo>
                <a:cubicBezTo>
                  <a:pt x="13725" y="7493"/>
                  <a:pt x="13448" y="6799"/>
                  <a:pt x="12894" y="6314"/>
                </a:cubicBezTo>
                <a:cubicBezTo>
                  <a:pt x="12759" y="6225"/>
                  <a:pt x="12632" y="6186"/>
                  <a:pt x="12512" y="6186"/>
                </a:cubicBezTo>
                <a:cubicBezTo>
                  <a:pt x="12261" y="6186"/>
                  <a:pt x="12042" y="6357"/>
                  <a:pt x="11854" y="6592"/>
                </a:cubicBezTo>
                <a:lnTo>
                  <a:pt x="11854" y="6522"/>
                </a:lnTo>
                <a:cubicBezTo>
                  <a:pt x="11854" y="6522"/>
                  <a:pt x="11854" y="6491"/>
                  <a:pt x="11833" y="6491"/>
                </a:cubicBezTo>
                <a:cubicBezTo>
                  <a:pt x="11823" y="6491"/>
                  <a:pt x="11808" y="6499"/>
                  <a:pt x="11785" y="6522"/>
                </a:cubicBezTo>
                <a:cubicBezTo>
                  <a:pt x="11715" y="6799"/>
                  <a:pt x="11646" y="7077"/>
                  <a:pt x="11577" y="7354"/>
                </a:cubicBezTo>
                <a:cubicBezTo>
                  <a:pt x="11577" y="7493"/>
                  <a:pt x="11507" y="7562"/>
                  <a:pt x="11438" y="7701"/>
                </a:cubicBezTo>
                <a:cubicBezTo>
                  <a:pt x="11438" y="7724"/>
                  <a:pt x="11438" y="7731"/>
                  <a:pt x="11441" y="7731"/>
                </a:cubicBezTo>
                <a:cubicBezTo>
                  <a:pt x="11446" y="7731"/>
                  <a:pt x="11461" y="7701"/>
                  <a:pt x="11507" y="7701"/>
                </a:cubicBezTo>
                <a:cubicBezTo>
                  <a:pt x="11438" y="8255"/>
                  <a:pt x="11577" y="8740"/>
                  <a:pt x="11854" y="9156"/>
                </a:cubicBezTo>
                <a:cubicBezTo>
                  <a:pt x="11785" y="9156"/>
                  <a:pt x="11715" y="9226"/>
                  <a:pt x="11715" y="9295"/>
                </a:cubicBezTo>
                <a:lnTo>
                  <a:pt x="11715" y="9642"/>
                </a:lnTo>
                <a:cubicBezTo>
                  <a:pt x="11715" y="9642"/>
                  <a:pt x="11715" y="9711"/>
                  <a:pt x="11715" y="9711"/>
                </a:cubicBezTo>
                <a:lnTo>
                  <a:pt x="11715" y="9780"/>
                </a:lnTo>
                <a:lnTo>
                  <a:pt x="11715" y="9849"/>
                </a:lnTo>
                <a:lnTo>
                  <a:pt x="11715" y="9919"/>
                </a:lnTo>
                <a:cubicBezTo>
                  <a:pt x="11785" y="10335"/>
                  <a:pt x="11715" y="10681"/>
                  <a:pt x="11646" y="11028"/>
                </a:cubicBezTo>
                <a:cubicBezTo>
                  <a:pt x="11646" y="11305"/>
                  <a:pt x="11646" y="11513"/>
                  <a:pt x="11577" y="11790"/>
                </a:cubicBezTo>
                <a:cubicBezTo>
                  <a:pt x="11577" y="11721"/>
                  <a:pt x="11577" y="11721"/>
                  <a:pt x="11577" y="11652"/>
                </a:cubicBezTo>
                <a:cubicBezTo>
                  <a:pt x="11438" y="11374"/>
                  <a:pt x="11369" y="11028"/>
                  <a:pt x="11230" y="10681"/>
                </a:cubicBezTo>
                <a:lnTo>
                  <a:pt x="11299" y="10681"/>
                </a:lnTo>
                <a:cubicBezTo>
                  <a:pt x="10953" y="9642"/>
                  <a:pt x="10537" y="8671"/>
                  <a:pt x="9982" y="7701"/>
                </a:cubicBezTo>
                <a:cubicBezTo>
                  <a:pt x="9982" y="7493"/>
                  <a:pt x="10052" y="7215"/>
                  <a:pt x="10052" y="7007"/>
                </a:cubicBezTo>
                <a:lnTo>
                  <a:pt x="10190" y="6106"/>
                </a:lnTo>
                <a:cubicBezTo>
                  <a:pt x="10260" y="6106"/>
                  <a:pt x="10260" y="6037"/>
                  <a:pt x="10260" y="5968"/>
                </a:cubicBezTo>
                <a:cubicBezTo>
                  <a:pt x="10260" y="5898"/>
                  <a:pt x="10260" y="5829"/>
                  <a:pt x="10260" y="5760"/>
                </a:cubicBezTo>
                <a:lnTo>
                  <a:pt x="10398" y="5760"/>
                </a:lnTo>
                <a:cubicBezTo>
                  <a:pt x="10486" y="5784"/>
                  <a:pt x="10569" y="5795"/>
                  <a:pt x="10649" y="5795"/>
                </a:cubicBezTo>
                <a:cubicBezTo>
                  <a:pt x="11266" y="5795"/>
                  <a:pt x="11646" y="5134"/>
                  <a:pt x="11646" y="4581"/>
                </a:cubicBezTo>
                <a:cubicBezTo>
                  <a:pt x="11715" y="3957"/>
                  <a:pt x="11369" y="3334"/>
                  <a:pt x="10814" y="2987"/>
                </a:cubicBezTo>
                <a:cubicBezTo>
                  <a:pt x="10702" y="2931"/>
                  <a:pt x="10598" y="2906"/>
                  <a:pt x="10504" y="2906"/>
                </a:cubicBezTo>
                <a:cubicBezTo>
                  <a:pt x="10131" y="2906"/>
                  <a:pt x="9899" y="3293"/>
                  <a:pt x="9844" y="3680"/>
                </a:cubicBezTo>
                <a:cubicBezTo>
                  <a:pt x="9566" y="4165"/>
                  <a:pt x="9566" y="4789"/>
                  <a:pt x="9844" y="5274"/>
                </a:cubicBezTo>
                <a:cubicBezTo>
                  <a:pt x="9774" y="5344"/>
                  <a:pt x="9774" y="5413"/>
                  <a:pt x="9774" y="5413"/>
                </a:cubicBezTo>
                <a:cubicBezTo>
                  <a:pt x="9774" y="5621"/>
                  <a:pt x="9774" y="5760"/>
                  <a:pt x="9774" y="5968"/>
                </a:cubicBezTo>
                <a:cubicBezTo>
                  <a:pt x="9844" y="5968"/>
                  <a:pt x="9844" y="6037"/>
                  <a:pt x="9913" y="6037"/>
                </a:cubicBezTo>
                <a:cubicBezTo>
                  <a:pt x="9913" y="6453"/>
                  <a:pt x="9844" y="6869"/>
                  <a:pt x="9774" y="7285"/>
                </a:cubicBezTo>
                <a:cubicBezTo>
                  <a:pt x="9497" y="6799"/>
                  <a:pt x="9289" y="6384"/>
                  <a:pt x="9012" y="5968"/>
                </a:cubicBezTo>
                <a:cubicBezTo>
                  <a:pt x="9012" y="5945"/>
                  <a:pt x="9004" y="5937"/>
                  <a:pt x="8994" y="5937"/>
                </a:cubicBezTo>
                <a:cubicBezTo>
                  <a:pt x="8973" y="5937"/>
                  <a:pt x="8943" y="5968"/>
                  <a:pt x="8943" y="5968"/>
                </a:cubicBezTo>
                <a:lnTo>
                  <a:pt x="9150" y="6453"/>
                </a:lnTo>
                <a:lnTo>
                  <a:pt x="8804" y="5898"/>
                </a:lnTo>
                <a:cubicBezTo>
                  <a:pt x="8804" y="5621"/>
                  <a:pt x="8804" y="5344"/>
                  <a:pt x="8735" y="5136"/>
                </a:cubicBezTo>
                <a:cubicBezTo>
                  <a:pt x="8596" y="4512"/>
                  <a:pt x="8388" y="3888"/>
                  <a:pt x="8249" y="3264"/>
                </a:cubicBezTo>
                <a:lnTo>
                  <a:pt x="8319" y="3195"/>
                </a:lnTo>
                <a:cubicBezTo>
                  <a:pt x="8388" y="3195"/>
                  <a:pt x="8388" y="3195"/>
                  <a:pt x="8388" y="3264"/>
                </a:cubicBezTo>
                <a:cubicBezTo>
                  <a:pt x="8448" y="3286"/>
                  <a:pt x="8507" y="3296"/>
                  <a:pt x="8563" y="3296"/>
                </a:cubicBezTo>
                <a:cubicBezTo>
                  <a:pt x="9214" y="3296"/>
                  <a:pt x="9572" y="1914"/>
                  <a:pt x="9636" y="1531"/>
                </a:cubicBezTo>
                <a:cubicBezTo>
                  <a:pt x="9636" y="769"/>
                  <a:pt x="9220" y="145"/>
                  <a:pt x="8527" y="6"/>
                </a:cubicBezTo>
                <a:cubicBezTo>
                  <a:pt x="8488" y="3"/>
                  <a:pt x="8449" y="1"/>
                  <a:pt x="84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41"/>
          <p:cNvGrpSpPr/>
          <p:nvPr/>
        </p:nvGrpSpPr>
        <p:grpSpPr>
          <a:xfrm>
            <a:off x="6562946" y="605501"/>
            <a:ext cx="2622115" cy="5171622"/>
            <a:chOff x="2375975" y="2648850"/>
            <a:chExt cx="1226950" cy="2419925"/>
          </a:xfrm>
        </p:grpSpPr>
        <p:sp>
          <p:nvSpPr>
            <p:cNvPr id="424" name="Google Shape;424;p41"/>
            <p:cNvSpPr/>
            <p:nvPr/>
          </p:nvSpPr>
          <p:spPr>
            <a:xfrm>
              <a:off x="2561400" y="2755050"/>
              <a:ext cx="60675" cy="21875"/>
            </a:xfrm>
            <a:custGeom>
              <a:avLst/>
              <a:gdLst/>
              <a:ahLst/>
              <a:cxnLst/>
              <a:rect l="l" t="t" r="r" b="b"/>
              <a:pathLst>
                <a:path w="2427" h="875" extrusionOk="0">
                  <a:moveTo>
                    <a:pt x="624" y="1"/>
                  </a:moveTo>
                  <a:cubicBezTo>
                    <a:pt x="384" y="1"/>
                    <a:pt x="176" y="65"/>
                    <a:pt x="69" y="251"/>
                  </a:cubicBezTo>
                  <a:cubicBezTo>
                    <a:pt x="0" y="389"/>
                    <a:pt x="69" y="528"/>
                    <a:pt x="139" y="597"/>
                  </a:cubicBezTo>
                  <a:lnTo>
                    <a:pt x="208" y="597"/>
                  </a:lnTo>
                  <a:cubicBezTo>
                    <a:pt x="347" y="667"/>
                    <a:pt x="416" y="736"/>
                    <a:pt x="555" y="736"/>
                  </a:cubicBezTo>
                  <a:cubicBezTo>
                    <a:pt x="901" y="736"/>
                    <a:pt x="1248" y="805"/>
                    <a:pt x="1525" y="875"/>
                  </a:cubicBezTo>
                  <a:lnTo>
                    <a:pt x="2218" y="875"/>
                  </a:lnTo>
                  <a:cubicBezTo>
                    <a:pt x="2357" y="875"/>
                    <a:pt x="2426" y="667"/>
                    <a:pt x="2288" y="597"/>
                  </a:cubicBezTo>
                  <a:cubicBezTo>
                    <a:pt x="2218" y="459"/>
                    <a:pt x="2218" y="459"/>
                    <a:pt x="2080" y="389"/>
                  </a:cubicBezTo>
                  <a:cubicBezTo>
                    <a:pt x="2010" y="320"/>
                    <a:pt x="1872" y="251"/>
                    <a:pt x="1733" y="251"/>
                  </a:cubicBezTo>
                  <a:cubicBezTo>
                    <a:pt x="1477" y="165"/>
                    <a:pt x="1010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533675" y="2804100"/>
              <a:ext cx="106975" cy="50475"/>
            </a:xfrm>
            <a:custGeom>
              <a:avLst/>
              <a:gdLst/>
              <a:ahLst/>
              <a:cxnLst/>
              <a:rect l="l" t="t" r="r" b="b"/>
              <a:pathLst>
                <a:path w="4279" h="2019" extrusionOk="0">
                  <a:moveTo>
                    <a:pt x="1074" y="0"/>
                  </a:moveTo>
                  <a:cubicBezTo>
                    <a:pt x="608" y="0"/>
                    <a:pt x="56" y="143"/>
                    <a:pt x="0" y="646"/>
                  </a:cubicBezTo>
                  <a:cubicBezTo>
                    <a:pt x="0" y="715"/>
                    <a:pt x="69" y="854"/>
                    <a:pt x="208" y="854"/>
                  </a:cubicBezTo>
                  <a:cubicBezTo>
                    <a:pt x="639" y="854"/>
                    <a:pt x="961" y="635"/>
                    <a:pt x="1368" y="635"/>
                  </a:cubicBezTo>
                  <a:cubicBezTo>
                    <a:pt x="1419" y="635"/>
                    <a:pt x="1471" y="638"/>
                    <a:pt x="1525" y="646"/>
                  </a:cubicBezTo>
                  <a:cubicBezTo>
                    <a:pt x="2149" y="715"/>
                    <a:pt x="2703" y="854"/>
                    <a:pt x="3258" y="1062"/>
                  </a:cubicBezTo>
                  <a:cubicBezTo>
                    <a:pt x="3327" y="1200"/>
                    <a:pt x="3397" y="1339"/>
                    <a:pt x="3466" y="1408"/>
                  </a:cubicBezTo>
                  <a:cubicBezTo>
                    <a:pt x="3605" y="1616"/>
                    <a:pt x="3813" y="1755"/>
                    <a:pt x="3951" y="1963"/>
                  </a:cubicBezTo>
                  <a:cubicBezTo>
                    <a:pt x="3990" y="2001"/>
                    <a:pt x="4034" y="2019"/>
                    <a:pt x="4076" y="2019"/>
                  </a:cubicBezTo>
                  <a:cubicBezTo>
                    <a:pt x="4184" y="2019"/>
                    <a:pt x="4278" y="1905"/>
                    <a:pt x="4228" y="1755"/>
                  </a:cubicBezTo>
                  <a:cubicBezTo>
                    <a:pt x="4090" y="1547"/>
                    <a:pt x="3951" y="1408"/>
                    <a:pt x="3813" y="1270"/>
                  </a:cubicBezTo>
                  <a:lnTo>
                    <a:pt x="3743" y="1131"/>
                  </a:lnTo>
                  <a:cubicBezTo>
                    <a:pt x="3813" y="992"/>
                    <a:pt x="3813" y="854"/>
                    <a:pt x="3674" y="784"/>
                  </a:cubicBezTo>
                  <a:cubicBezTo>
                    <a:pt x="2911" y="438"/>
                    <a:pt x="2149" y="160"/>
                    <a:pt x="1386" y="22"/>
                  </a:cubicBezTo>
                  <a:cubicBezTo>
                    <a:pt x="1292" y="8"/>
                    <a:pt x="118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532450" y="2830225"/>
              <a:ext cx="49750" cy="22950"/>
            </a:xfrm>
            <a:custGeom>
              <a:avLst/>
              <a:gdLst/>
              <a:ahLst/>
              <a:cxnLst/>
              <a:rect l="l" t="t" r="r" b="b"/>
              <a:pathLst>
                <a:path w="1990" h="918" extrusionOk="0">
                  <a:moveTo>
                    <a:pt x="1453" y="1"/>
                  </a:moveTo>
                  <a:cubicBezTo>
                    <a:pt x="888" y="1"/>
                    <a:pt x="0" y="189"/>
                    <a:pt x="118" y="779"/>
                  </a:cubicBezTo>
                  <a:cubicBezTo>
                    <a:pt x="118" y="848"/>
                    <a:pt x="188" y="918"/>
                    <a:pt x="257" y="918"/>
                  </a:cubicBezTo>
                  <a:cubicBezTo>
                    <a:pt x="465" y="918"/>
                    <a:pt x="604" y="710"/>
                    <a:pt x="812" y="571"/>
                  </a:cubicBezTo>
                  <a:cubicBezTo>
                    <a:pt x="964" y="470"/>
                    <a:pt x="1190" y="405"/>
                    <a:pt x="1410" y="405"/>
                  </a:cubicBezTo>
                  <a:cubicBezTo>
                    <a:pt x="1490" y="405"/>
                    <a:pt x="1569" y="414"/>
                    <a:pt x="1643" y="432"/>
                  </a:cubicBezTo>
                  <a:cubicBezTo>
                    <a:pt x="1921" y="432"/>
                    <a:pt x="1990" y="17"/>
                    <a:pt x="1713" y="17"/>
                  </a:cubicBezTo>
                  <a:cubicBezTo>
                    <a:pt x="1641" y="6"/>
                    <a:pt x="1552" y="1"/>
                    <a:pt x="1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522050" y="2884100"/>
              <a:ext cx="47625" cy="19525"/>
            </a:xfrm>
            <a:custGeom>
              <a:avLst/>
              <a:gdLst/>
              <a:ahLst/>
              <a:cxnLst/>
              <a:rect l="l" t="t" r="r" b="b"/>
              <a:pathLst>
                <a:path w="1905" h="781" extrusionOk="0">
                  <a:moveTo>
                    <a:pt x="1013" y="1"/>
                  </a:moveTo>
                  <a:cubicBezTo>
                    <a:pt x="743" y="1"/>
                    <a:pt x="480" y="70"/>
                    <a:pt x="257" y="218"/>
                  </a:cubicBezTo>
                  <a:cubicBezTo>
                    <a:pt x="1" y="411"/>
                    <a:pt x="218" y="781"/>
                    <a:pt x="472" y="781"/>
                  </a:cubicBezTo>
                  <a:cubicBezTo>
                    <a:pt x="493" y="781"/>
                    <a:pt x="513" y="778"/>
                    <a:pt x="534" y="773"/>
                  </a:cubicBezTo>
                  <a:cubicBezTo>
                    <a:pt x="881" y="565"/>
                    <a:pt x="1228" y="565"/>
                    <a:pt x="1574" y="565"/>
                  </a:cubicBezTo>
                  <a:cubicBezTo>
                    <a:pt x="1595" y="570"/>
                    <a:pt x="1615" y="573"/>
                    <a:pt x="1634" y="573"/>
                  </a:cubicBezTo>
                  <a:cubicBezTo>
                    <a:pt x="1860" y="573"/>
                    <a:pt x="1905" y="213"/>
                    <a:pt x="1713" y="149"/>
                  </a:cubicBezTo>
                  <a:cubicBezTo>
                    <a:pt x="1488" y="53"/>
                    <a:pt x="1247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549250" y="2901300"/>
              <a:ext cx="56500" cy="44075"/>
            </a:xfrm>
            <a:custGeom>
              <a:avLst/>
              <a:gdLst/>
              <a:ahLst/>
              <a:cxnLst/>
              <a:rect l="l" t="t" r="r" b="b"/>
              <a:pathLst>
                <a:path w="2260" h="1763" extrusionOk="0">
                  <a:moveTo>
                    <a:pt x="1995" y="0"/>
                  </a:moveTo>
                  <a:cubicBezTo>
                    <a:pt x="1932" y="0"/>
                    <a:pt x="1862" y="26"/>
                    <a:pt x="1803" y="85"/>
                  </a:cubicBezTo>
                  <a:cubicBezTo>
                    <a:pt x="1526" y="293"/>
                    <a:pt x="1179" y="501"/>
                    <a:pt x="902" y="778"/>
                  </a:cubicBezTo>
                  <a:cubicBezTo>
                    <a:pt x="555" y="986"/>
                    <a:pt x="140" y="1194"/>
                    <a:pt x="1" y="1471"/>
                  </a:cubicBezTo>
                  <a:cubicBezTo>
                    <a:pt x="1" y="1591"/>
                    <a:pt x="53" y="1762"/>
                    <a:pt x="156" y="1762"/>
                  </a:cubicBezTo>
                  <a:cubicBezTo>
                    <a:pt x="172" y="1762"/>
                    <a:pt x="190" y="1758"/>
                    <a:pt x="209" y="1749"/>
                  </a:cubicBezTo>
                  <a:cubicBezTo>
                    <a:pt x="555" y="1610"/>
                    <a:pt x="833" y="1471"/>
                    <a:pt x="1041" y="1194"/>
                  </a:cubicBezTo>
                  <a:cubicBezTo>
                    <a:pt x="1387" y="917"/>
                    <a:pt x="1734" y="709"/>
                    <a:pt x="2011" y="362"/>
                  </a:cubicBezTo>
                  <a:cubicBezTo>
                    <a:pt x="2260" y="164"/>
                    <a:pt x="2152" y="0"/>
                    <a:pt x="1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589600" y="2932625"/>
              <a:ext cx="64600" cy="109800"/>
            </a:xfrm>
            <a:custGeom>
              <a:avLst/>
              <a:gdLst/>
              <a:ahLst/>
              <a:cxnLst/>
              <a:rect l="l" t="t" r="r" b="b"/>
              <a:pathLst>
                <a:path w="2584" h="4392" extrusionOk="0">
                  <a:moveTo>
                    <a:pt x="2367" y="1"/>
                  </a:moveTo>
                  <a:cubicBezTo>
                    <a:pt x="2269" y="1"/>
                    <a:pt x="2162" y="52"/>
                    <a:pt x="2130" y="149"/>
                  </a:cubicBezTo>
                  <a:cubicBezTo>
                    <a:pt x="1922" y="912"/>
                    <a:pt x="1714" y="1674"/>
                    <a:pt x="1368" y="2367"/>
                  </a:cubicBezTo>
                  <a:cubicBezTo>
                    <a:pt x="1021" y="2991"/>
                    <a:pt x="605" y="3546"/>
                    <a:pt x="120" y="4100"/>
                  </a:cubicBezTo>
                  <a:cubicBezTo>
                    <a:pt x="0" y="4220"/>
                    <a:pt x="87" y="4391"/>
                    <a:pt x="202" y="4391"/>
                  </a:cubicBezTo>
                  <a:cubicBezTo>
                    <a:pt x="221" y="4391"/>
                    <a:pt x="240" y="4387"/>
                    <a:pt x="259" y="4377"/>
                  </a:cubicBezTo>
                  <a:cubicBezTo>
                    <a:pt x="952" y="4239"/>
                    <a:pt x="1298" y="3476"/>
                    <a:pt x="1576" y="2922"/>
                  </a:cubicBezTo>
                  <a:cubicBezTo>
                    <a:pt x="2061" y="2090"/>
                    <a:pt x="2338" y="1189"/>
                    <a:pt x="2546" y="218"/>
                  </a:cubicBezTo>
                  <a:cubicBezTo>
                    <a:pt x="2583" y="70"/>
                    <a:pt x="2481" y="1"/>
                    <a:pt x="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646300" y="2943900"/>
              <a:ext cx="32150" cy="86750"/>
            </a:xfrm>
            <a:custGeom>
              <a:avLst/>
              <a:gdLst/>
              <a:ahLst/>
              <a:cxnLst/>
              <a:rect l="l" t="t" r="r" b="b"/>
              <a:pathLst>
                <a:path w="1286" h="3470" extrusionOk="0">
                  <a:moveTo>
                    <a:pt x="1109" y="0"/>
                  </a:moveTo>
                  <a:cubicBezTo>
                    <a:pt x="1026" y="0"/>
                    <a:pt x="934" y="54"/>
                    <a:pt x="902" y="183"/>
                  </a:cubicBezTo>
                  <a:cubicBezTo>
                    <a:pt x="763" y="738"/>
                    <a:pt x="625" y="1292"/>
                    <a:pt x="417" y="1916"/>
                  </a:cubicBezTo>
                  <a:cubicBezTo>
                    <a:pt x="209" y="2332"/>
                    <a:pt x="70" y="2887"/>
                    <a:pt x="1" y="3372"/>
                  </a:cubicBezTo>
                  <a:cubicBezTo>
                    <a:pt x="50" y="3421"/>
                    <a:pt x="133" y="3470"/>
                    <a:pt x="203" y="3470"/>
                  </a:cubicBezTo>
                  <a:cubicBezTo>
                    <a:pt x="231" y="3470"/>
                    <a:pt x="258" y="3462"/>
                    <a:pt x="278" y="3441"/>
                  </a:cubicBezTo>
                  <a:cubicBezTo>
                    <a:pt x="555" y="3095"/>
                    <a:pt x="763" y="2609"/>
                    <a:pt x="763" y="2193"/>
                  </a:cubicBezTo>
                  <a:cubicBezTo>
                    <a:pt x="971" y="1500"/>
                    <a:pt x="1110" y="876"/>
                    <a:pt x="1248" y="183"/>
                  </a:cubicBezTo>
                  <a:cubicBezTo>
                    <a:pt x="1286" y="72"/>
                    <a:pt x="1204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2680025" y="2932625"/>
              <a:ext cx="20025" cy="77400"/>
            </a:xfrm>
            <a:custGeom>
              <a:avLst/>
              <a:gdLst/>
              <a:ahLst/>
              <a:cxnLst/>
              <a:rect l="l" t="t" r="r" b="b"/>
              <a:pathLst>
                <a:path w="801" h="3096" extrusionOk="0">
                  <a:moveTo>
                    <a:pt x="206" y="1"/>
                  </a:moveTo>
                  <a:cubicBezTo>
                    <a:pt x="103" y="1"/>
                    <a:pt x="1" y="70"/>
                    <a:pt x="38" y="218"/>
                  </a:cubicBezTo>
                  <a:lnTo>
                    <a:pt x="246" y="1743"/>
                  </a:lnTo>
                  <a:cubicBezTo>
                    <a:pt x="177" y="2159"/>
                    <a:pt x="315" y="2575"/>
                    <a:pt x="454" y="2991"/>
                  </a:cubicBezTo>
                  <a:cubicBezTo>
                    <a:pt x="489" y="3060"/>
                    <a:pt x="558" y="3095"/>
                    <a:pt x="619" y="3095"/>
                  </a:cubicBezTo>
                  <a:cubicBezTo>
                    <a:pt x="679" y="3095"/>
                    <a:pt x="731" y="3060"/>
                    <a:pt x="731" y="2991"/>
                  </a:cubicBezTo>
                  <a:cubicBezTo>
                    <a:pt x="801" y="2506"/>
                    <a:pt x="731" y="2090"/>
                    <a:pt x="593" y="1674"/>
                  </a:cubicBezTo>
                  <a:lnTo>
                    <a:pt x="385" y="149"/>
                  </a:lnTo>
                  <a:cubicBezTo>
                    <a:pt x="385" y="52"/>
                    <a:pt x="295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2700025" y="2930700"/>
              <a:ext cx="13900" cy="43350"/>
            </a:xfrm>
            <a:custGeom>
              <a:avLst/>
              <a:gdLst/>
              <a:ahLst/>
              <a:cxnLst/>
              <a:rect l="l" t="t" r="r" b="b"/>
              <a:pathLst>
                <a:path w="556" h="1734" extrusionOk="0">
                  <a:moveTo>
                    <a:pt x="174" y="1"/>
                  </a:moveTo>
                  <a:cubicBezTo>
                    <a:pt x="87" y="1"/>
                    <a:pt x="1" y="53"/>
                    <a:pt x="1" y="157"/>
                  </a:cubicBezTo>
                  <a:cubicBezTo>
                    <a:pt x="1" y="434"/>
                    <a:pt x="70" y="642"/>
                    <a:pt x="70" y="850"/>
                  </a:cubicBezTo>
                  <a:cubicBezTo>
                    <a:pt x="70" y="1127"/>
                    <a:pt x="139" y="1404"/>
                    <a:pt x="278" y="1682"/>
                  </a:cubicBezTo>
                  <a:cubicBezTo>
                    <a:pt x="313" y="1716"/>
                    <a:pt x="347" y="1734"/>
                    <a:pt x="382" y="1734"/>
                  </a:cubicBezTo>
                  <a:cubicBezTo>
                    <a:pt x="417" y="1734"/>
                    <a:pt x="451" y="1716"/>
                    <a:pt x="486" y="1682"/>
                  </a:cubicBezTo>
                  <a:cubicBezTo>
                    <a:pt x="555" y="1474"/>
                    <a:pt x="555" y="1196"/>
                    <a:pt x="486" y="989"/>
                  </a:cubicBezTo>
                  <a:cubicBezTo>
                    <a:pt x="486" y="711"/>
                    <a:pt x="417" y="434"/>
                    <a:pt x="347" y="157"/>
                  </a:cubicBezTo>
                  <a:cubicBezTo>
                    <a:pt x="347" y="53"/>
                    <a:pt x="261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2741625" y="2983125"/>
              <a:ext cx="39875" cy="56825"/>
            </a:xfrm>
            <a:custGeom>
              <a:avLst/>
              <a:gdLst/>
              <a:ahLst/>
              <a:cxnLst/>
              <a:rect l="l" t="t" r="r" b="b"/>
              <a:pathLst>
                <a:path w="1595" h="2273" extrusionOk="0">
                  <a:moveTo>
                    <a:pt x="286" y="1"/>
                  </a:moveTo>
                  <a:cubicBezTo>
                    <a:pt x="174" y="1"/>
                    <a:pt x="70" y="70"/>
                    <a:pt x="70" y="209"/>
                  </a:cubicBezTo>
                  <a:cubicBezTo>
                    <a:pt x="0" y="832"/>
                    <a:pt x="139" y="1456"/>
                    <a:pt x="416" y="2011"/>
                  </a:cubicBezTo>
                  <a:cubicBezTo>
                    <a:pt x="545" y="2172"/>
                    <a:pt x="793" y="2273"/>
                    <a:pt x="1028" y="2273"/>
                  </a:cubicBezTo>
                  <a:cubicBezTo>
                    <a:pt x="1301" y="2273"/>
                    <a:pt x="1557" y="2137"/>
                    <a:pt x="1595" y="1803"/>
                  </a:cubicBezTo>
                  <a:cubicBezTo>
                    <a:pt x="1595" y="1734"/>
                    <a:pt x="1525" y="1664"/>
                    <a:pt x="1456" y="1664"/>
                  </a:cubicBezTo>
                  <a:cubicBezTo>
                    <a:pt x="1317" y="1595"/>
                    <a:pt x="1179" y="1595"/>
                    <a:pt x="1040" y="1595"/>
                  </a:cubicBezTo>
                  <a:cubicBezTo>
                    <a:pt x="971" y="1595"/>
                    <a:pt x="901" y="1595"/>
                    <a:pt x="832" y="1526"/>
                  </a:cubicBezTo>
                  <a:cubicBezTo>
                    <a:pt x="555" y="1110"/>
                    <a:pt x="486" y="694"/>
                    <a:pt x="555" y="209"/>
                  </a:cubicBezTo>
                  <a:cubicBezTo>
                    <a:pt x="520" y="70"/>
                    <a:pt x="399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2772325" y="2983100"/>
              <a:ext cx="49025" cy="47875"/>
            </a:xfrm>
            <a:custGeom>
              <a:avLst/>
              <a:gdLst/>
              <a:ahLst/>
              <a:cxnLst/>
              <a:rect l="l" t="t" r="r" b="b"/>
              <a:pathLst>
                <a:path w="1961" h="1915" extrusionOk="0">
                  <a:moveTo>
                    <a:pt x="386" y="1"/>
                  </a:moveTo>
                  <a:cubicBezTo>
                    <a:pt x="197" y="1"/>
                    <a:pt x="0" y="195"/>
                    <a:pt x="89" y="418"/>
                  </a:cubicBezTo>
                  <a:cubicBezTo>
                    <a:pt x="276" y="915"/>
                    <a:pt x="853" y="1915"/>
                    <a:pt x="1520" y="1915"/>
                  </a:cubicBezTo>
                  <a:cubicBezTo>
                    <a:pt x="1597" y="1915"/>
                    <a:pt x="1675" y="1902"/>
                    <a:pt x="1753" y="1873"/>
                  </a:cubicBezTo>
                  <a:cubicBezTo>
                    <a:pt x="1961" y="1804"/>
                    <a:pt x="1892" y="1457"/>
                    <a:pt x="1753" y="1388"/>
                  </a:cubicBezTo>
                  <a:cubicBezTo>
                    <a:pt x="1268" y="1111"/>
                    <a:pt x="852" y="695"/>
                    <a:pt x="644" y="210"/>
                  </a:cubicBezTo>
                  <a:cubicBezTo>
                    <a:pt x="594" y="61"/>
                    <a:pt x="492" y="1"/>
                    <a:pt x="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782075" y="2963225"/>
              <a:ext cx="46225" cy="26800"/>
            </a:xfrm>
            <a:custGeom>
              <a:avLst/>
              <a:gdLst/>
              <a:ahLst/>
              <a:cxnLst/>
              <a:rect l="l" t="t" r="r" b="b"/>
              <a:pathLst>
                <a:path w="1849" h="1072" extrusionOk="0">
                  <a:moveTo>
                    <a:pt x="218" y="1"/>
                  </a:moveTo>
                  <a:cubicBezTo>
                    <a:pt x="103" y="1"/>
                    <a:pt x="1" y="107"/>
                    <a:pt x="46" y="242"/>
                  </a:cubicBezTo>
                  <a:cubicBezTo>
                    <a:pt x="185" y="519"/>
                    <a:pt x="462" y="797"/>
                    <a:pt x="808" y="1005"/>
                  </a:cubicBezTo>
                  <a:cubicBezTo>
                    <a:pt x="918" y="1048"/>
                    <a:pt x="1035" y="1071"/>
                    <a:pt x="1150" y="1071"/>
                  </a:cubicBezTo>
                  <a:cubicBezTo>
                    <a:pt x="1398" y="1071"/>
                    <a:pt x="1637" y="964"/>
                    <a:pt x="1779" y="727"/>
                  </a:cubicBezTo>
                  <a:cubicBezTo>
                    <a:pt x="1848" y="658"/>
                    <a:pt x="1779" y="589"/>
                    <a:pt x="1640" y="519"/>
                  </a:cubicBezTo>
                  <a:lnTo>
                    <a:pt x="1016" y="519"/>
                  </a:lnTo>
                  <a:cubicBezTo>
                    <a:pt x="739" y="450"/>
                    <a:pt x="531" y="311"/>
                    <a:pt x="393" y="103"/>
                  </a:cubicBezTo>
                  <a:cubicBezTo>
                    <a:pt x="344" y="31"/>
                    <a:pt x="279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806900" y="2888425"/>
              <a:ext cx="49125" cy="27650"/>
            </a:xfrm>
            <a:custGeom>
              <a:avLst/>
              <a:gdLst/>
              <a:ahLst/>
              <a:cxnLst/>
              <a:rect l="l" t="t" r="r" b="b"/>
              <a:pathLst>
                <a:path w="1965" h="1106" extrusionOk="0">
                  <a:moveTo>
                    <a:pt x="355" y="1"/>
                  </a:moveTo>
                  <a:cubicBezTo>
                    <a:pt x="173" y="1"/>
                    <a:pt x="1" y="162"/>
                    <a:pt x="162" y="323"/>
                  </a:cubicBezTo>
                  <a:cubicBezTo>
                    <a:pt x="370" y="600"/>
                    <a:pt x="647" y="808"/>
                    <a:pt x="994" y="947"/>
                  </a:cubicBezTo>
                  <a:cubicBezTo>
                    <a:pt x="1183" y="994"/>
                    <a:pt x="1437" y="1106"/>
                    <a:pt x="1668" y="1106"/>
                  </a:cubicBezTo>
                  <a:cubicBezTo>
                    <a:pt x="1775" y="1106"/>
                    <a:pt x="1876" y="1082"/>
                    <a:pt x="1964" y="1016"/>
                  </a:cubicBezTo>
                  <a:cubicBezTo>
                    <a:pt x="1964" y="947"/>
                    <a:pt x="1964" y="877"/>
                    <a:pt x="1964" y="808"/>
                  </a:cubicBezTo>
                  <a:cubicBezTo>
                    <a:pt x="1895" y="600"/>
                    <a:pt x="1548" y="600"/>
                    <a:pt x="1340" y="600"/>
                  </a:cubicBezTo>
                  <a:cubicBezTo>
                    <a:pt x="994" y="461"/>
                    <a:pt x="717" y="323"/>
                    <a:pt x="509" y="45"/>
                  </a:cubicBezTo>
                  <a:cubicBezTo>
                    <a:pt x="462" y="14"/>
                    <a:pt x="40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816125" y="2853000"/>
              <a:ext cx="29500" cy="19250"/>
            </a:xfrm>
            <a:custGeom>
              <a:avLst/>
              <a:gdLst/>
              <a:ahLst/>
              <a:cxnLst/>
              <a:rect l="l" t="t" r="r" b="b"/>
              <a:pathLst>
                <a:path w="1180" h="770" extrusionOk="0">
                  <a:moveTo>
                    <a:pt x="1086" y="0"/>
                  </a:moveTo>
                  <a:cubicBezTo>
                    <a:pt x="1061" y="0"/>
                    <a:pt x="1041" y="23"/>
                    <a:pt x="1041" y="76"/>
                  </a:cubicBezTo>
                  <a:cubicBezTo>
                    <a:pt x="833" y="284"/>
                    <a:pt x="486" y="423"/>
                    <a:pt x="209" y="423"/>
                  </a:cubicBezTo>
                  <a:cubicBezTo>
                    <a:pt x="1" y="492"/>
                    <a:pt x="1" y="769"/>
                    <a:pt x="209" y="769"/>
                  </a:cubicBezTo>
                  <a:cubicBezTo>
                    <a:pt x="694" y="700"/>
                    <a:pt x="1179" y="631"/>
                    <a:pt x="1179" y="145"/>
                  </a:cubicBezTo>
                  <a:cubicBezTo>
                    <a:pt x="1179" y="60"/>
                    <a:pt x="1126" y="0"/>
                    <a:pt x="1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808200" y="2804550"/>
              <a:ext cx="37425" cy="33725"/>
            </a:xfrm>
            <a:custGeom>
              <a:avLst/>
              <a:gdLst/>
              <a:ahLst/>
              <a:cxnLst/>
              <a:rect l="l" t="t" r="r" b="b"/>
              <a:pathLst>
                <a:path w="1497" h="1349" extrusionOk="0">
                  <a:moveTo>
                    <a:pt x="1174" y="1"/>
                  </a:moveTo>
                  <a:cubicBezTo>
                    <a:pt x="1098" y="1"/>
                    <a:pt x="1015" y="24"/>
                    <a:pt x="942" y="73"/>
                  </a:cubicBezTo>
                  <a:cubicBezTo>
                    <a:pt x="803" y="142"/>
                    <a:pt x="665" y="281"/>
                    <a:pt x="595" y="489"/>
                  </a:cubicBezTo>
                  <a:cubicBezTo>
                    <a:pt x="457" y="628"/>
                    <a:pt x="318" y="766"/>
                    <a:pt x="179" y="905"/>
                  </a:cubicBezTo>
                  <a:cubicBezTo>
                    <a:pt x="0" y="1024"/>
                    <a:pt x="129" y="1349"/>
                    <a:pt x="345" y="1349"/>
                  </a:cubicBezTo>
                  <a:cubicBezTo>
                    <a:pt x="381" y="1349"/>
                    <a:pt x="418" y="1340"/>
                    <a:pt x="457" y="1321"/>
                  </a:cubicBezTo>
                  <a:cubicBezTo>
                    <a:pt x="873" y="1113"/>
                    <a:pt x="1496" y="766"/>
                    <a:pt x="1427" y="212"/>
                  </a:cubicBezTo>
                  <a:cubicBezTo>
                    <a:pt x="1427" y="77"/>
                    <a:pt x="1311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2790150" y="2766500"/>
              <a:ext cx="32950" cy="37525"/>
            </a:xfrm>
            <a:custGeom>
              <a:avLst/>
              <a:gdLst/>
              <a:ahLst/>
              <a:cxnLst/>
              <a:rect l="l" t="t" r="r" b="b"/>
              <a:pathLst>
                <a:path w="1318" h="1501" extrusionOk="0">
                  <a:moveTo>
                    <a:pt x="832" y="1"/>
                  </a:moveTo>
                  <a:cubicBezTo>
                    <a:pt x="624" y="139"/>
                    <a:pt x="555" y="278"/>
                    <a:pt x="485" y="486"/>
                  </a:cubicBezTo>
                  <a:cubicBezTo>
                    <a:pt x="485" y="625"/>
                    <a:pt x="416" y="694"/>
                    <a:pt x="416" y="833"/>
                  </a:cubicBezTo>
                  <a:cubicBezTo>
                    <a:pt x="416" y="833"/>
                    <a:pt x="416" y="902"/>
                    <a:pt x="347" y="902"/>
                  </a:cubicBezTo>
                  <a:cubicBezTo>
                    <a:pt x="70" y="971"/>
                    <a:pt x="0" y="1318"/>
                    <a:pt x="208" y="1456"/>
                  </a:cubicBezTo>
                  <a:cubicBezTo>
                    <a:pt x="284" y="1487"/>
                    <a:pt x="360" y="1501"/>
                    <a:pt x="434" y="1501"/>
                  </a:cubicBezTo>
                  <a:cubicBezTo>
                    <a:pt x="697" y="1501"/>
                    <a:pt x="932" y="1326"/>
                    <a:pt x="1040" y="1110"/>
                  </a:cubicBezTo>
                  <a:cubicBezTo>
                    <a:pt x="1179" y="833"/>
                    <a:pt x="1317" y="278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736425" y="2712075"/>
              <a:ext cx="48550" cy="107575"/>
            </a:xfrm>
            <a:custGeom>
              <a:avLst/>
              <a:gdLst/>
              <a:ahLst/>
              <a:cxnLst/>
              <a:rect l="l" t="t" r="r" b="b"/>
              <a:pathLst>
                <a:path w="1942" h="4303" extrusionOk="0">
                  <a:moveTo>
                    <a:pt x="1807" y="0"/>
                  </a:moveTo>
                  <a:cubicBezTo>
                    <a:pt x="1780" y="0"/>
                    <a:pt x="1754" y="9"/>
                    <a:pt x="1733" y="29"/>
                  </a:cubicBezTo>
                  <a:cubicBezTo>
                    <a:pt x="832" y="1277"/>
                    <a:pt x="208" y="2663"/>
                    <a:pt x="0" y="4188"/>
                  </a:cubicBezTo>
                  <a:cubicBezTo>
                    <a:pt x="41" y="4269"/>
                    <a:pt x="105" y="4303"/>
                    <a:pt x="166" y="4303"/>
                  </a:cubicBezTo>
                  <a:cubicBezTo>
                    <a:pt x="208" y="4303"/>
                    <a:pt x="249" y="4286"/>
                    <a:pt x="278" y="4257"/>
                  </a:cubicBezTo>
                  <a:cubicBezTo>
                    <a:pt x="486" y="2732"/>
                    <a:pt x="1387" y="1554"/>
                    <a:pt x="1941" y="98"/>
                  </a:cubicBezTo>
                  <a:cubicBezTo>
                    <a:pt x="1941" y="49"/>
                    <a:pt x="1872" y="0"/>
                    <a:pt x="1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2720825" y="2697625"/>
              <a:ext cx="29475" cy="111900"/>
            </a:xfrm>
            <a:custGeom>
              <a:avLst/>
              <a:gdLst/>
              <a:ahLst/>
              <a:cxnLst/>
              <a:rect l="l" t="t" r="r" b="b"/>
              <a:pathLst>
                <a:path w="1179" h="4476" extrusionOk="0">
                  <a:moveTo>
                    <a:pt x="1110" y="0"/>
                  </a:moveTo>
                  <a:cubicBezTo>
                    <a:pt x="1075" y="0"/>
                    <a:pt x="1040" y="18"/>
                    <a:pt x="1040" y="52"/>
                  </a:cubicBezTo>
                  <a:cubicBezTo>
                    <a:pt x="763" y="538"/>
                    <a:pt x="555" y="1023"/>
                    <a:pt x="486" y="1577"/>
                  </a:cubicBezTo>
                  <a:cubicBezTo>
                    <a:pt x="208" y="2479"/>
                    <a:pt x="70" y="3380"/>
                    <a:pt x="0" y="4281"/>
                  </a:cubicBezTo>
                  <a:cubicBezTo>
                    <a:pt x="0" y="4402"/>
                    <a:pt x="94" y="4476"/>
                    <a:pt x="173" y="4476"/>
                  </a:cubicBezTo>
                  <a:cubicBezTo>
                    <a:pt x="229" y="4476"/>
                    <a:pt x="278" y="4437"/>
                    <a:pt x="278" y="4350"/>
                  </a:cubicBezTo>
                  <a:cubicBezTo>
                    <a:pt x="347" y="3449"/>
                    <a:pt x="555" y="2548"/>
                    <a:pt x="832" y="1716"/>
                  </a:cubicBezTo>
                  <a:cubicBezTo>
                    <a:pt x="1040" y="1161"/>
                    <a:pt x="1179" y="607"/>
                    <a:pt x="1179" y="52"/>
                  </a:cubicBezTo>
                  <a:cubicBezTo>
                    <a:pt x="1179" y="18"/>
                    <a:pt x="1144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2706950" y="267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2701750" y="2671200"/>
              <a:ext cx="20825" cy="75225"/>
            </a:xfrm>
            <a:custGeom>
              <a:avLst/>
              <a:gdLst/>
              <a:ahLst/>
              <a:cxnLst/>
              <a:rect l="l" t="t" r="r" b="b"/>
              <a:pathLst>
                <a:path w="833" h="3009" extrusionOk="0">
                  <a:moveTo>
                    <a:pt x="486" y="0"/>
                  </a:moveTo>
                  <a:cubicBezTo>
                    <a:pt x="348" y="0"/>
                    <a:pt x="278" y="70"/>
                    <a:pt x="209" y="139"/>
                  </a:cubicBezTo>
                  <a:cubicBezTo>
                    <a:pt x="140" y="208"/>
                    <a:pt x="140" y="347"/>
                    <a:pt x="70" y="416"/>
                  </a:cubicBezTo>
                  <a:cubicBezTo>
                    <a:pt x="70" y="693"/>
                    <a:pt x="70" y="971"/>
                    <a:pt x="70" y="1179"/>
                  </a:cubicBezTo>
                  <a:cubicBezTo>
                    <a:pt x="70" y="1733"/>
                    <a:pt x="70" y="2288"/>
                    <a:pt x="1" y="2842"/>
                  </a:cubicBezTo>
                  <a:cubicBezTo>
                    <a:pt x="39" y="2957"/>
                    <a:pt x="140" y="3008"/>
                    <a:pt x="235" y="3008"/>
                  </a:cubicBezTo>
                  <a:cubicBezTo>
                    <a:pt x="313" y="3008"/>
                    <a:pt x="386" y="2974"/>
                    <a:pt x="417" y="2912"/>
                  </a:cubicBezTo>
                  <a:cubicBezTo>
                    <a:pt x="486" y="2218"/>
                    <a:pt x="625" y="1595"/>
                    <a:pt x="763" y="971"/>
                  </a:cubicBezTo>
                  <a:cubicBezTo>
                    <a:pt x="763" y="555"/>
                    <a:pt x="833" y="7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2665375" y="2680950"/>
              <a:ext cx="27750" cy="60500"/>
            </a:xfrm>
            <a:custGeom>
              <a:avLst/>
              <a:gdLst/>
              <a:ahLst/>
              <a:cxnLst/>
              <a:rect l="l" t="t" r="r" b="b"/>
              <a:pathLst>
                <a:path w="1110" h="2420" extrusionOk="0">
                  <a:moveTo>
                    <a:pt x="263" y="0"/>
                  </a:moveTo>
                  <a:cubicBezTo>
                    <a:pt x="117" y="0"/>
                    <a:pt x="0" y="78"/>
                    <a:pt x="0" y="234"/>
                  </a:cubicBezTo>
                  <a:cubicBezTo>
                    <a:pt x="0" y="581"/>
                    <a:pt x="70" y="997"/>
                    <a:pt x="278" y="1274"/>
                  </a:cubicBezTo>
                  <a:cubicBezTo>
                    <a:pt x="347" y="1690"/>
                    <a:pt x="485" y="2036"/>
                    <a:pt x="693" y="2314"/>
                  </a:cubicBezTo>
                  <a:cubicBezTo>
                    <a:pt x="744" y="2390"/>
                    <a:pt x="805" y="2420"/>
                    <a:pt x="864" y="2420"/>
                  </a:cubicBezTo>
                  <a:cubicBezTo>
                    <a:pt x="966" y="2420"/>
                    <a:pt x="1066" y="2332"/>
                    <a:pt x="1109" y="2244"/>
                  </a:cubicBezTo>
                  <a:cubicBezTo>
                    <a:pt x="1109" y="1828"/>
                    <a:pt x="1040" y="1482"/>
                    <a:pt x="901" y="1135"/>
                  </a:cubicBezTo>
                  <a:cubicBezTo>
                    <a:pt x="832" y="719"/>
                    <a:pt x="624" y="373"/>
                    <a:pt x="416" y="26"/>
                  </a:cubicBezTo>
                  <a:cubicBezTo>
                    <a:pt x="364" y="9"/>
                    <a:pt x="312" y="0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2616850" y="2721350"/>
              <a:ext cx="52600" cy="43250"/>
            </a:xfrm>
            <a:custGeom>
              <a:avLst/>
              <a:gdLst/>
              <a:ahLst/>
              <a:cxnLst/>
              <a:rect l="l" t="t" r="r" b="b"/>
              <a:pathLst>
                <a:path w="2104" h="1730" extrusionOk="0">
                  <a:moveTo>
                    <a:pt x="362" y="0"/>
                  </a:moveTo>
                  <a:cubicBezTo>
                    <a:pt x="256" y="0"/>
                    <a:pt x="156" y="22"/>
                    <a:pt x="70" y="74"/>
                  </a:cubicBezTo>
                  <a:cubicBezTo>
                    <a:pt x="0" y="143"/>
                    <a:pt x="0" y="282"/>
                    <a:pt x="70" y="351"/>
                  </a:cubicBezTo>
                  <a:cubicBezTo>
                    <a:pt x="278" y="490"/>
                    <a:pt x="624" y="559"/>
                    <a:pt x="901" y="767"/>
                  </a:cubicBezTo>
                  <a:cubicBezTo>
                    <a:pt x="1179" y="975"/>
                    <a:pt x="1456" y="1252"/>
                    <a:pt x="1595" y="1599"/>
                  </a:cubicBezTo>
                  <a:cubicBezTo>
                    <a:pt x="1641" y="1691"/>
                    <a:pt x="1718" y="1730"/>
                    <a:pt x="1795" y="1730"/>
                  </a:cubicBezTo>
                  <a:cubicBezTo>
                    <a:pt x="1949" y="1730"/>
                    <a:pt x="2103" y="1576"/>
                    <a:pt x="2011" y="1391"/>
                  </a:cubicBezTo>
                  <a:cubicBezTo>
                    <a:pt x="1872" y="975"/>
                    <a:pt x="1595" y="628"/>
                    <a:pt x="1317" y="351"/>
                  </a:cubicBezTo>
                  <a:cubicBezTo>
                    <a:pt x="1057" y="195"/>
                    <a:pt x="681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2580450" y="2711475"/>
              <a:ext cx="31400" cy="37900"/>
            </a:xfrm>
            <a:custGeom>
              <a:avLst/>
              <a:gdLst/>
              <a:ahLst/>
              <a:cxnLst/>
              <a:rect l="l" t="t" r="r" b="b"/>
              <a:pathLst>
                <a:path w="1256" h="1516" extrusionOk="0">
                  <a:moveTo>
                    <a:pt x="382" y="1"/>
                  </a:moveTo>
                  <a:cubicBezTo>
                    <a:pt x="347" y="1"/>
                    <a:pt x="313" y="18"/>
                    <a:pt x="278" y="53"/>
                  </a:cubicBezTo>
                  <a:cubicBezTo>
                    <a:pt x="1" y="469"/>
                    <a:pt x="486" y="1023"/>
                    <a:pt x="694" y="1370"/>
                  </a:cubicBezTo>
                  <a:cubicBezTo>
                    <a:pt x="777" y="1474"/>
                    <a:pt x="866" y="1515"/>
                    <a:pt x="945" y="1515"/>
                  </a:cubicBezTo>
                  <a:cubicBezTo>
                    <a:pt x="1129" y="1515"/>
                    <a:pt x="1255" y="1287"/>
                    <a:pt x="1110" y="1093"/>
                  </a:cubicBezTo>
                  <a:cubicBezTo>
                    <a:pt x="971" y="885"/>
                    <a:pt x="902" y="746"/>
                    <a:pt x="763" y="538"/>
                  </a:cubicBezTo>
                  <a:cubicBezTo>
                    <a:pt x="694" y="330"/>
                    <a:pt x="625" y="192"/>
                    <a:pt x="486" y="53"/>
                  </a:cubicBezTo>
                  <a:cubicBezTo>
                    <a:pt x="451" y="18"/>
                    <a:pt x="4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566600" y="2940725"/>
              <a:ext cx="61550" cy="44875"/>
            </a:xfrm>
            <a:custGeom>
              <a:avLst/>
              <a:gdLst/>
              <a:ahLst/>
              <a:cxnLst/>
              <a:rect l="l" t="t" r="r" b="b"/>
              <a:pathLst>
                <a:path w="2462" h="1795" extrusionOk="0">
                  <a:moveTo>
                    <a:pt x="2179" y="1"/>
                  </a:moveTo>
                  <a:cubicBezTo>
                    <a:pt x="2147" y="1"/>
                    <a:pt x="2113" y="11"/>
                    <a:pt x="2080" y="33"/>
                  </a:cubicBezTo>
                  <a:cubicBezTo>
                    <a:pt x="1594" y="310"/>
                    <a:pt x="1040" y="518"/>
                    <a:pt x="555" y="865"/>
                  </a:cubicBezTo>
                  <a:cubicBezTo>
                    <a:pt x="277" y="1073"/>
                    <a:pt x="0" y="1350"/>
                    <a:pt x="139" y="1697"/>
                  </a:cubicBezTo>
                  <a:cubicBezTo>
                    <a:pt x="139" y="1746"/>
                    <a:pt x="208" y="1795"/>
                    <a:pt x="273" y="1795"/>
                  </a:cubicBezTo>
                  <a:cubicBezTo>
                    <a:pt x="300" y="1795"/>
                    <a:pt x="326" y="1786"/>
                    <a:pt x="347" y="1766"/>
                  </a:cubicBezTo>
                  <a:cubicBezTo>
                    <a:pt x="485" y="1766"/>
                    <a:pt x="555" y="1766"/>
                    <a:pt x="624" y="1697"/>
                  </a:cubicBezTo>
                  <a:cubicBezTo>
                    <a:pt x="763" y="1627"/>
                    <a:pt x="901" y="1489"/>
                    <a:pt x="1040" y="1350"/>
                  </a:cubicBezTo>
                  <a:cubicBezTo>
                    <a:pt x="1456" y="1003"/>
                    <a:pt x="1872" y="657"/>
                    <a:pt x="2288" y="380"/>
                  </a:cubicBezTo>
                  <a:cubicBezTo>
                    <a:pt x="2462" y="263"/>
                    <a:pt x="2344" y="1"/>
                    <a:pt x="2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2602975" y="2958975"/>
              <a:ext cx="31800" cy="25900"/>
            </a:xfrm>
            <a:custGeom>
              <a:avLst/>
              <a:gdLst/>
              <a:ahLst/>
              <a:cxnLst/>
              <a:rect l="l" t="t" r="r" b="b"/>
              <a:pathLst>
                <a:path w="1272" h="1036" extrusionOk="0">
                  <a:moveTo>
                    <a:pt x="1035" y="1"/>
                  </a:moveTo>
                  <a:cubicBezTo>
                    <a:pt x="994" y="1"/>
                    <a:pt x="948" y="19"/>
                    <a:pt x="902" y="65"/>
                  </a:cubicBezTo>
                  <a:cubicBezTo>
                    <a:pt x="694" y="135"/>
                    <a:pt x="555" y="273"/>
                    <a:pt x="347" y="412"/>
                  </a:cubicBezTo>
                  <a:cubicBezTo>
                    <a:pt x="209" y="551"/>
                    <a:pt x="1" y="620"/>
                    <a:pt x="1" y="828"/>
                  </a:cubicBezTo>
                  <a:cubicBezTo>
                    <a:pt x="1" y="967"/>
                    <a:pt x="70" y="1036"/>
                    <a:pt x="139" y="1036"/>
                  </a:cubicBezTo>
                  <a:cubicBezTo>
                    <a:pt x="278" y="1036"/>
                    <a:pt x="486" y="967"/>
                    <a:pt x="625" y="828"/>
                  </a:cubicBezTo>
                  <a:cubicBezTo>
                    <a:pt x="763" y="689"/>
                    <a:pt x="971" y="481"/>
                    <a:pt x="1110" y="343"/>
                  </a:cubicBezTo>
                  <a:cubicBezTo>
                    <a:pt x="1272" y="235"/>
                    <a:pt x="1182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21325" y="2908100"/>
              <a:ext cx="26025" cy="28800"/>
            </a:xfrm>
            <a:custGeom>
              <a:avLst/>
              <a:gdLst/>
              <a:ahLst/>
              <a:cxnLst/>
              <a:rect l="l" t="t" r="r" b="b"/>
              <a:pathLst>
                <a:path w="1041" h="1152" extrusionOk="0">
                  <a:moveTo>
                    <a:pt x="279" y="1"/>
                  </a:moveTo>
                  <a:cubicBezTo>
                    <a:pt x="147" y="1"/>
                    <a:pt x="1" y="108"/>
                    <a:pt x="1" y="298"/>
                  </a:cubicBezTo>
                  <a:cubicBezTo>
                    <a:pt x="1" y="506"/>
                    <a:pt x="140" y="783"/>
                    <a:pt x="278" y="991"/>
                  </a:cubicBezTo>
                  <a:cubicBezTo>
                    <a:pt x="398" y="1071"/>
                    <a:pt x="588" y="1151"/>
                    <a:pt x="753" y="1151"/>
                  </a:cubicBezTo>
                  <a:cubicBezTo>
                    <a:pt x="874" y="1151"/>
                    <a:pt x="982" y="1109"/>
                    <a:pt x="1041" y="991"/>
                  </a:cubicBezTo>
                  <a:cubicBezTo>
                    <a:pt x="1041" y="922"/>
                    <a:pt x="1041" y="853"/>
                    <a:pt x="1041" y="853"/>
                  </a:cubicBezTo>
                  <a:cubicBezTo>
                    <a:pt x="971" y="645"/>
                    <a:pt x="763" y="714"/>
                    <a:pt x="625" y="645"/>
                  </a:cubicBezTo>
                  <a:cubicBezTo>
                    <a:pt x="486" y="575"/>
                    <a:pt x="555" y="367"/>
                    <a:pt x="486" y="229"/>
                  </a:cubicBezTo>
                  <a:cubicBezTo>
                    <a:pt x="486" y="73"/>
                    <a:pt x="388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649775" y="2799425"/>
              <a:ext cx="51350" cy="39100"/>
            </a:xfrm>
            <a:custGeom>
              <a:avLst/>
              <a:gdLst/>
              <a:ahLst/>
              <a:cxnLst/>
              <a:rect l="l" t="t" r="r" b="b"/>
              <a:pathLst>
                <a:path w="2054" h="1564" extrusionOk="0">
                  <a:moveTo>
                    <a:pt x="208" y="1"/>
                  </a:moveTo>
                  <a:cubicBezTo>
                    <a:pt x="70" y="1"/>
                    <a:pt x="0" y="70"/>
                    <a:pt x="70" y="139"/>
                  </a:cubicBezTo>
                  <a:cubicBezTo>
                    <a:pt x="208" y="486"/>
                    <a:pt x="555" y="625"/>
                    <a:pt x="832" y="833"/>
                  </a:cubicBezTo>
                  <a:lnTo>
                    <a:pt x="1733" y="1526"/>
                  </a:lnTo>
                  <a:cubicBezTo>
                    <a:pt x="1760" y="1552"/>
                    <a:pt x="1789" y="1564"/>
                    <a:pt x="1817" y="1564"/>
                  </a:cubicBezTo>
                  <a:cubicBezTo>
                    <a:pt x="1939" y="1564"/>
                    <a:pt x="2053" y="1361"/>
                    <a:pt x="1941" y="1249"/>
                  </a:cubicBezTo>
                  <a:lnTo>
                    <a:pt x="1040" y="555"/>
                  </a:lnTo>
                  <a:cubicBezTo>
                    <a:pt x="832" y="278"/>
                    <a:pt x="486" y="70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75775" y="2794225"/>
              <a:ext cx="23275" cy="29925"/>
            </a:xfrm>
            <a:custGeom>
              <a:avLst/>
              <a:gdLst/>
              <a:ahLst/>
              <a:cxnLst/>
              <a:rect l="l" t="t" r="r" b="b"/>
              <a:pathLst>
                <a:path w="931" h="1197" extrusionOk="0">
                  <a:moveTo>
                    <a:pt x="208" y="1"/>
                  </a:moveTo>
                  <a:cubicBezTo>
                    <a:pt x="139" y="1"/>
                    <a:pt x="69" y="1"/>
                    <a:pt x="69" y="140"/>
                  </a:cubicBezTo>
                  <a:cubicBezTo>
                    <a:pt x="0" y="347"/>
                    <a:pt x="139" y="417"/>
                    <a:pt x="208" y="555"/>
                  </a:cubicBezTo>
                  <a:cubicBezTo>
                    <a:pt x="347" y="763"/>
                    <a:pt x="416" y="971"/>
                    <a:pt x="555" y="1110"/>
                  </a:cubicBezTo>
                  <a:cubicBezTo>
                    <a:pt x="595" y="1171"/>
                    <a:pt x="648" y="1196"/>
                    <a:pt x="698" y="1196"/>
                  </a:cubicBezTo>
                  <a:cubicBezTo>
                    <a:pt x="820" y="1196"/>
                    <a:pt x="930" y="1049"/>
                    <a:pt x="832" y="902"/>
                  </a:cubicBezTo>
                  <a:cubicBezTo>
                    <a:pt x="763" y="694"/>
                    <a:pt x="693" y="555"/>
                    <a:pt x="555" y="347"/>
                  </a:cubicBezTo>
                  <a:cubicBezTo>
                    <a:pt x="485" y="140"/>
                    <a:pt x="485" y="1"/>
                    <a:pt x="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32450" y="2859925"/>
              <a:ext cx="37675" cy="16225"/>
            </a:xfrm>
            <a:custGeom>
              <a:avLst/>
              <a:gdLst/>
              <a:ahLst/>
              <a:cxnLst/>
              <a:rect l="l" t="t" r="r" b="b"/>
              <a:pathLst>
                <a:path w="1507" h="649" extrusionOk="0">
                  <a:moveTo>
                    <a:pt x="1231" y="0"/>
                  </a:moveTo>
                  <a:cubicBezTo>
                    <a:pt x="1215" y="0"/>
                    <a:pt x="1197" y="2"/>
                    <a:pt x="1179" y="7"/>
                  </a:cubicBezTo>
                  <a:lnTo>
                    <a:pt x="624" y="7"/>
                  </a:lnTo>
                  <a:cubicBezTo>
                    <a:pt x="416" y="7"/>
                    <a:pt x="208" y="7"/>
                    <a:pt x="139" y="215"/>
                  </a:cubicBezTo>
                  <a:cubicBezTo>
                    <a:pt x="0" y="284"/>
                    <a:pt x="70" y="423"/>
                    <a:pt x="139" y="562"/>
                  </a:cubicBezTo>
                  <a:cubicBezTo>
                    <a:pt x="208" y="631"/>
                    <a:pt x="277" y="648"/>
                    <a:pt x="355" y="648"/>
                  </a:cubicBezTo>
                  <a:cubicBezTo>
                    <a:pt x="433" y="648"/>
                    <a:pt x="520" y="631"/>
                    <a:pt x="624" y="631"/>
                  </a:cubicBezTo>
                  <a:cubicBezTo>
                    <a:pt x="832" y="562"/>
                    <a:pt x="1040" y="492"/>
                    <a:pt x="1248" y="492"/>
                  </a:cubicBezTo>
                  <a:cubicBezTo>
                    <a:pt x="1507" y="427"/>
                    <a:pt x="1464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2613950" y="2882450"/>
              <a:ext cx="31800" cy="15350"/>
            </a:xfrm>
            <a:custGeom>
              <a:avLst/>
              <a:gdLst/>
              <a:ahLst/>
              <a:cxnLst/>
              <a:rect l="l" t="t" r="r" b="b"/>
              <a:pathLst>
                <a:path w="1272" h="614" extrusionOk="0">
                  <a:moveTo>
                    <a:pt x="478" y="0"/>
                  </a:moveTo>
                  <a:cubicBezTo>
                    <a:pt x="221" y="0"/>
                    <a:pt x="1" y="432"/>
                    <a:pt x="324" y="562"/>
                  </a:cubicBezTo>
                  <a:cubicBezTo>
                    <a:pt x="428" y="596"/>
                    <a:pt x="532" y="614"/>
                    <a:pt x="636" y="614"/>
                  </a:cubicBezTo>
                  <a:cubicBezTo>
                    <a:pt x="740" y="614"/>
                    <a:pt x="844" y="596"/>
                    <a:pt x="948" y="562"/>
                  </a:cubicBezTo>
                  <a:cubicBezTo>
                    <a:pt x="1272" y="562"/>
                    <a:pt x="1233" y="139"/>
                    <a:pt x="944" y="139"/>
                  </a:cubicBezTo>
                  <a:cubicBezTo>
                    <a:pt x="924" y="139"/>
                    <a:pt x="902" y="141"/>
                    <a:pt x="879" y="146"/>
                  </a:cubicBezTo>
                  <a:cubicBezTo>
                    <a:pt x="810" y="146"/>
                    <a:pt x="671" y="76"/>
                    <a:pt x="532" y="7"/>
                  </a:cubicBezTo>
                  <a:cubicBezTo>
                    <a:pt x="514" y="3"/>
                    <a:pt x="496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2687275" y="2860225"/>
              <a:ext cx="31050" cy="27000"/>
            </a:xfrm>
            <a:custGeom>
              <a:avLst/>
              <a:gdLst/>
              <a:ahLst/>
              <a:cxnLst/>
              <a:rect l="l" t="t" r="r" b="b"/>
              <a:pathLst>
                <a:path w="1242" h="1080" extrusionOk="0">
                  <a:moveTo>
                    <a:pt x="366" y="1"/>
                  </a:moveTo>
                  <a:cubicBezTo>
                    <a:pt x="180" y="1"/>
                    <a:pt x="0" y="262"/>
                    <a:pt x="164" y="480"/>
                  </a:cubicBezTo>
                  <a:cubicBezTo>
                    <a:pt x="372" y="688"/>
                    <a:pt x="580" y="896"/>
                    <a:pt x="857" y="1035"/>
                  </a:cubicBezTo>
                  <a:cubicBezTo>
                    <a:pt x="888" y="1066"/>
                    <a:pt x="927" y="1080"/>
                    <a:pt x="966" y="1080"/>
                  </a:cubicBezTo>
                  <a:cubicBezTo>
                    <a:pt x="1100" y="1080"/>
                    <a:pt x="1242" y="919"/>
                    <a:pt x="1135" y="757"/>
                  </a:cubicBezTo>
                  <a:cubicBezTo>
                    <a:pt x="927" y="550"/>
                    <a:pt x="719" y="272"/>
                    <a:pt x="511" y="64"/>
                  </a:cubicBezTo>
                  <a:cubicBezTo>
                    <a:pt x="466" y="20"/>
                    <a:pt x="416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2679225" y="2901625"/>
              <a:ext cx="61475" cy="28300"/>
            </a:xfrm>
            <a:custGeom>
              <a:avLst/>
              <a:gdLst/>
              <a:ahLst/>
              <a:cxnLst/>
              <a:rect l="l" t="t" r="r" b="b"/>
              <a:pathLst>
                <a:path w="2459" h="1132" extrusionOk="0">
                  <a:moveTo>
                    <a:pt x="2165" y="0"/>
                  </a:moveTo>
                  <a:cubicBezTo>
                    <a:pt x="1986" y="0"/>
                    <a:pt x="1797" y="124"/>
                    <a:pt x="1872" y="349"/>
                  </a:cubicBezTo>
                  <a:lnTo>
                    <a:pt x="1872" y="488"/>
                  </a:lnTo>
                  <a:cubicBezTo>
                    <a:pt x="1838" y="453"/>
                    <a:pt x="1820" y="436"/>
                    <a:pt x="1803" y="436"/>
                  </a:cubicBezTo>
                  <a:cubicBezTo>
                    <a:pt x="1786" y="436"/>
                    <a:pt x="1768" y="453"/>
                    <a:pt x="1734" y="488"/>
                  </a:cubicBezTo>
                  <a:cubicBezTo>
                    <a:pt x="1457" y="557"/>
                    <a:pt x="1249" y="626"/>
                    <a:pt x="971" y="696"/>
                  </a:cubicBezTo>
                  <a:cubicBezTo>
                    <a:pt x="694" y="626"/>
                    <a:pt x="417" y="626"/>
                    <a:pt x="209" y="557"/>
                  </a:cubicBezTo>
                  <a:cubicBezTo>
                    <a:pt x="70" y="557"/>
                    <a:pt x="1" y="696"/>
                    <a:pt x="70" y="834"/>
                  </a:cubicBezTo>
                  <a:cubicBezTo>
                    <a:pt x="375" y="1025"/>
                    <a:pt x="721" y="1132"/>
                    <a:pt x="1075" y="1132"/>
                  </a:cubicBezTo>
                  <a:cubicBezTo>
                    <a:pt x="1366" y="1132"/>
                    <a:pt x="1661" y="1060"/>
                    <a:pt x="1942" y="904"/>
                  </a:cubicBezTo>
                  <a:cubicBezTo>
                    <a:pt x="2011" y="834"/>
                    <a:pt x="2080" y="765"/>
                    <a:pt x="2080" y="626"/>
                  </a:cubicBezTo>
                  <a:cubicBezTo>
                    <a:pt x="2119" y="665"/>
                    <a:pt x="2163" y="682"/>
                    <a:pt x="2207" y="682"/>
                  </a:cubicBezTo>
                  <a:cubicBezTo>
                    <a:pt x="2319" y="682"/>
                    <a:pt x="2427" y="568"/>
                    <a:pt x="2427" y="419"/>
                  </a:cubicBezTo>
                  <a:cubicBezTo>
                    <a:pt x="2427" y="349"/>
                    <a:pt x="2427" y="349"/>
                    <a:pt x="2427" y="280"/>
                  </a:cubicBezTo>
                  <a:cubicBezTo>
                    <a:pt x="2459" y="89"/>
                    <a:pt x="2316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2657775" y="2914850"/>
              <a:ext cx="21000" cy="16925"/>
            </a:xfrm>
            <a:custGeom>
              <a:avLst/>
              <a:gdLst/>
              <a:ahLst/>
              <a:cxnLst/>
              <a:rect l="l" t="t" r="r" b="b"/>
              <a:pathLst>
                <a:path w="840" h="677" extrusionOk="0">
                  <a:moveTo>
                    <a:pt x="595" y="0"/>
                  </a:moveTo>
                  <a:cubicBezTo>
                    <a:pt x="569" y="0"/>
                    <a:pt x="541" y="9"/>
                    <a:pt x="512" y="28"/>
                  </a:cubicBezTo>
                  <a:cubicBezTo>
                    <a:pt x="443" y="28"/>
                    <a:pt x="304" y="236"/>
                    <a:pt x="304" y="236"/>
                  </a:cubicBezTo>
                  <a:cubicBezTo>
                    <a:pt x="1" y="297"/>
                    <a:pt x="69" y="677"/>
                    <a:pt x="278" y="677"/>
                  </a:cubicBezTo>
                  <a:cubicBezTo>
                    <a:pt x="307" y="677"/>
                    <a:pt x="339" y="669"/>
                    <a:pt x="374" y="652"/>
                  </a:cubicBezTo>
                  <a:cubicBezTo>
                    <a:pt x="582" y="652"/>
                    <a:pt x="582" y="513"/>
                    <a:pt x="720" y="444"/>
                  </a:cubicBezTo>
                  <a:cubicBezTo>
                    <a:pt x="839" y="325"/>
                    <a:pt x="753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2734700" y="2934450"/>
              <a:ext cx="20400" cy="12300"/>
            </a:xfrm>
            <a:custGeom>
              <a:avLst/>
              <a:gdLst/>
              <a:ahLst/>
              <a:cxnLst/>
              <a:rect l="l" t="t" r="r" b="b"/>
              <a:pathLst>
                <a:path w="816" h="492" extrusionOk="0">
                  <a:moveTo>
                    <a:pt x="532" y="1"/>
                  </a:moveTo>
                  <a:cubicBezTo>
                    <a:pt x="517" y="1"/>
                    <a:pt x="502" y="3"/>
                    <a:pt x="485" y="7"/>
                  </a:cubicBezTo>
                  <a:lnTo>
                    <a:pt x="277" y="7"/>
                  </a:lnTo>
                  <a:cubicBezTo>
                    <a:pt x="0" y="7"/>
                    <a:pt x="0" y="492"/>
                    <a:pt x="347" y="492"/>
                  </a:cubicBezTo>
                  <a:lnTo>
                    <a:pt x="555" y="492"/>
                  </a:lnTo>
                  <a:cubicBezTo>
                    <a:pt x="816" y="492"/>
                    <a:pt x="76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705225" y="3015875"/>
              <a:ext cx="25450" cy="24925"/>
            </a:xfrm>
            <a:custGeom>
              <a:avLst/>
              <a:gdLst/>
              <a:ahLst/>
              <a:cxnLst/>
              <a:rect l="l" t="t" r="r" b="b"/>
              <a:pathLst>
                <a:path w="1018" h="997" extrusionOk="0">
                  <a:moveTo>
                    <a:pt x="621" y="1"/>
                  </a:moveTo>
                  <a:cubicBezTo>
                    <a:pt x="600" y="1"/>
                    <a:pt x="578" y="3"/>
                    <a:pt x="555" y="8"/>
                  </a:cubicBezTo>
                  <a:lnTo>
                    <a:pt x="278" y="8"/>
                  </a:lnTo>
                  <a:cubicBezTo>
                    <a:pt x="1" y="77"/>
                    <a:pt x="1" y="493"/>
                    <a:pt x="278" y="562"/>
                  </a:cubicBezTo>
                  <a:cubicBezTo>
                    <a:pt x="278" y="562"/>
                    <a:pt x="278" y="632"/>
                    <a:pt x="278" y="701"/>
                  </a:cubicBezTo>
                  <a:cubicBezTo>
                    <a:pt x="164" y="872"/>
                    <a:pt x="284" y="996"/>
                    <a:pt x="408" y="996"/>
                  </a:cubicBezTo>
                  <a:cubicBezTo>
                    <a:pt x="435" y="996"/>
                    <a:pt x="461" y="990"/>
                    <a:pt x="486" y="978"/>
                  </a:cubicBezTo>
                  <a:cubicBezTo>
                    <a:pt x="694" y="978"/>
                    <a:pt x="763" y="770"/>
                    <a:pt x="763" y="632"/>
                  </a:cubicBezTo>
                  <a:cubicBezTo>
                    <a:pt x="763" y="562"/>
                    <a:pt x="694" y="562"/>
                    <a:pt x="694" y="493"/>
                  </a:cubicBezTo>
                  <a:cubicBezTo>
                    <a:pt x="1017" y="428"/>
                    <a:pt x="918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759275" y="2885600"/>
              <a:ext cx="23950" cy="33600"/>
            </a:xfrm>
            <a:custGeom>
              <a:avLst/>
              <a:gdLst/>
              <a:ahLst/>
              <a:cxnLst/>
              <a:rect l="l" t="t" r="r" b="b"/>
              <a:pathLst>
                <a:path w="958" h="1344" extrusionOk="0">
                  <a:moveTo>
                    <a:pt x="187" y="1"/>
                  </a:moveTo>
                  <a:cubicBezTo>
                    <a:pt x="81" y="1"/>
                    <a:pt x="1" y="102"/>
                    <a:pt x="57" y="158"/>
                  </a:cubicBezTo>
                  <a:cubicBezTo>
                    <a:pt x="57" y="436"/>
                    <a:pt x="265" y="713"/>
                    <a:pt x="195" y="921"/>
                  </a:cubicBezTo>
                  <a:cubicBezTo>
                    <a:pt x="147" y="1115"/>
                    <a:pt x="405" y="1344"/>
                    <a:pt x="587" y="1344"/>
                  </a:cubicBezTo>
                  <a:cubicBezTo>
                    <a:pt x="665" y="1344"/>
                    <a:pt x="729" y="1302"/>
                    <a:pt x="750" y="1198"/>
                  </a:cubicBezTo>
                  <a:cubicBezTo>
                    <a:pt x="958" y="713"/>
                    <a:pt x="681" y="228"/>
                    <a:pt x="265" y="20"/>
                  </a:cubicBezTo>
                  <a:cubicBezTo>
                    <a:pt x="238" y="7"/>
                    <a:pt x="212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721650" y="2869700"/>
              <a:ext cx="35600" cy="18800"/>
            </a:xfrm>
            <a:custGeom>
              <a:avLst/>
              <a:gdLst/>
              <a:ahLst/>
              <a:cxnLst/>
              <a:rect l="l" t="t" r="r" b="b"/>
              <a:pathLst>
                <a:path w="1424" h="752" extrusionOk="0">
                  <a:moveTo>
                    <a:pt x="393" y="0"/>
                  </a:moveTo>
                  <a:cubicBezTo>
                    <a:pt x="170" y="0"/>
                    <a:pt x="0" y="283"/>
                    <a:pt x="175" y="517"/>
                  </a:cubicBezTo>
                  <a:cubicBezTo>
                    <a:pt x="383" y="673"/>
                    <a:pt x="630" y="751"/>
                    <a:pt x="887" y="751"/>
                  </a:cubicBezTo>
                  <a:cubicBezTo>
                    <a:pt x="973" y="751"/>
                    <a:pt x="1059" y="742"/>
                    <a:pt x="1146" y="725"/>
                  </a:cubicBezTo>
                  <a:cubicBezTo>
                    <a:pt x="1354" y="725"/>
                    <a:pt x="1423" y="309"/>
                    <a:pt x="1146" y="240"/>
                  </a:cubicBezTo>
                  <a:cubicBezTo>
                    <a:pt x="869" y="240"/>
                    <a:pt x="661" y="171"/>
                    <a:pt x="522" y="32"/>
                  </a:cubicBezTo>
                  <a:cubicBezTo>
                    <a:pt x="478" y="10"/>
                    <a:pt x="435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768950" y="2843200"/>
              <a:ext cx="38550" cy="26125"/>
            </a:xfrm>
            <a:custGeom>
              <a:avLst/>
              <a:gdLst/>
              <a:ahLst/>
              <a:cxnLst/>
              <a:rect l="l" t="t" r="r" b="b"/>
              <a:pathLst>
                <a:path w="1542" h="1045" extrusionOk="0">
                  <a:moveTo>
                    <a:pt x="1065" y="0"/>
                  </a:moveTo>
                  <a:cubicBezTo>
                    <a:pt x="1021" y="0"/>
                    <a:pt x="987" y="17"/>
                    <a:pt x="987" y="52"/>
                  </a:cubicBezTo>
                  <a:cubicBezTo>
                    <a:pt x="848" y="191"/>
                    <a:pt x="779" y="329"/>
                    <a:pt x="779" y="468"/>
                  </a:cubicBezTo>
                  <a:cubicBezTo>
                    <a:pt x="779" y="527"/>
                    <a:pt x="754" y="548"/>
                    <a:pt x="715" y="548"/>
                  </a:cubicBezTo>
                  <a:cubicBezTo>
                    <a:pt x="662" y="548"/>
                    <a:pt x="582" y="508"/>
                    <a:pt x="502" y="468"/>
                  </a:cubicBezTo>
                  <a:cubicBezTo>
                    <a:pt x="461" y="428"/>
                    <a:pt x="416" y="411"/>
                    <a:pt x="371" y="411"/>
                  </a:cubicBezTo>
                  <a:cubicBezTo>
                    <a:pt x="183" y="411"/>
                    <a:pt x="1" y="703"/>
                    <a:pt x="224" y="815"/>
                  </a:cubicBezTo>
                  <a:cubicBezTo>
                    <a:pt x="346" y="977"/>
                    <a:pt x="516" y="1044"/>
                    <a:pt x="705" y="1044"/>
                  </a:cubicBezTo>
                  <a:cubicBezTo>
                    <a:pt x="838" y="1044"/>
                    <a:pt x="982" y="1011"/>
                    <a:pt x="1125" y="953"/>
                  </a:cubicBezTo>
                  <a:cubicBezTo>
                    <a:pt x="1333" y="745"/>
                    <a:pt x="1541" y="260"/>
                    <a:pt x="1195" y="52"/>
                  </a:cubicBezTo>
                  <a:cubicBezTo>
                    <a:pt x="1160" y="17"/>
                    <a:pt x="11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743350" y="2803950"/>
              <a:ext cx="33350" cy="29850"/>
            </a:xfrm>
            <a:custGeom>
              <a:avLst/>
              <a:gdLst/>
              <a:ahLst/>
              <a:cxnLst/>
              <a:rect l="l" t="t" r="r" b="b"/>
              <a:pathLst>
                <a:path w="1334" h="1194" extrusionOk="0">
                  <a:moveTo>
                    <a:pt x="981" y="1"/>
                  </a:moveTo>
                  <a:cubicBezTo>
                    <a:pt x="949" y="1"/>
                    <a:pt x="920" y="9"/>
                    <a:pt x="902" y="28"/>
                  </a:cubicBezTo>
                  <a:cubicBezTo>
                    <a:pt x="763" y="28"/>
                    <a:pt x="694" y="166"/>
                    <a:pt x="555" y="236"/>
                  </a:cubicBezTo>
                  <a:lnTo>
                    <a:pt x="555" y="166"/>
                  </a:lnTo>
                  <a:cubicBezTo>
                    <a:pt x="520" y="132"/>
                    <a:pt x="486" y="114"/>
                    <a:pt x="451" y="114"/>
                  </a:cubicBezTo>
                  <a:cubicBezTo>
                    <a:pt x="417" y="114"/>
                    <a:pt x="382" y="132"/>
                    <a:pt x="347" y="166"/>
                  </a:cubicBezTo>
                  <a:cubicBezTo>
                    <a:pt x="1" y="513"/>
                    <a:pt x="486" y="998"/>
                    <a:pt x="763" y="1137"/>
                  </a:cubicBezTo>
                  <a:cubicBezTo>
                    <a:pt x="816" y="1177"/>
                    <a:pt x="872" y="1194"/>
                    <a:pt x="925" y="1194"/>
                  </a:cubicBezTo>
                  <a:cubicBezTo>
                    <a:pt x="1150" y="1194"/>
                    <a:pt x="1334" y="889"/>
                    <a:pt x="1110" y="721"/>
                  </a:cubicBezTo>
                  <a:cubicBezTo>
                    <a:pt x="1040" y="721"/>
                    <a:pt x="971" y="652"/>
                    <a:pt x="971" y="582"/>
                  </a:cubicBezTo>
                  <a:cubicBezTo>
                    <a:pt x="1110" y="513"/>
                    <a:pt x="1318" y="374"/>
                    <a:pt x="1179" y="166"/>
                  </a:cubicBezTo>
                  <a:cubicBezTo>
                    <a:pt x="1179" y="65"/>
                    <a:pt x="1068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538875" y="3209475"/>
              <a:ext cx="55950" cy="90075"/>
            </a:xfrm>
            <a:custGeom>
              <a:avLst/>
              <a:gdLst/>
              <a:ahLst/>
              <a:cxnLst/>
              <a:rect l="l" t="t" r="r" b="b"/>
              <a:pathLst>
                <a:path w="2238" h="3603" extrusionOk="0">
                  <a:moveTo>
                    <a:pt x="237" y="0"/>
                  </a:moveTo>
                  <a:cubicBezTo>
                    <a:pt x="139" y="0"/>
                    <a:pt x="51" y="64"/>
                    <a:pt x="0" y="166"/>
                  </a:cubicBezTo>
                  <a:cubicBezTo>
                    <a:pt x="0" y="513"/>
                    <a:pt x="69" y="859"/>
                    <a:pt x="277" y="1206"/>
                  </a:cubicBezTo>
                  <a:lnTo>
                    <a:pt x="139" y="1206"/>
                  </a:lnTo>
                  <a:cubicBezTo>
                    <a:pt x="69" y="1206"/>
                    <a:pt x="0" y="1344"/>
                    <a:pt x="69" y="1414"/>
                  </a:cubicBezTo>
                  <a:cubicBezTo>
                    <a:pt x="208" y="1622"/>
                    <a:pt x="416" y="1830"/>
                    <a:pt x="624" y="1968"/>
                  </a:cubicBezTo>
                  <a:cubicBezTo>
                    <a:pt x="763" y="2315"/>
                    <a:pt x="970" y="2731"/>
                    <a:pt x="1109" y="3147"/>
                  </a:cubicBezTo>
                  <a:cubicBezTo>
                    <a:pt x="1171" y="3209"/>
                    <a:pt x="1262" y="3243"/>
                    <a:pt x="1342" y="3243"/>
                  </a:cubicBezTo>
                  <a:cubicBezTo>
                    <a:pt x="1441" y="3243"/>
                    <a:pt x="1525" y="3192"/>
                    <a:pt x="1525" y="3077"/>
                  </a:cubicBezTo>
                  <a:cubicBezTo>
                    <a:pt x="1594" y="3147"/>
                    <a:pt x="1664" y="3285"/>
                    <a:pt x="1733" y="3424"/>
                  </a:cubicBezTo>
                  <a:cubicBezTo>
                    <a:pt x="1758" y="3549"/>
                    <a:pt x="1837" y="3602"/>
                    <a:pt x="1922" y="3602"/>
                  </a:cubicBezTo>
                  <a:cubicBezTo>
                    <a:pt x="2072" y="3602"/>
                    <a:pt x="2237" y="3437"/>
                    <a:pt x="2149" y="3216"/>
                  </a:cubicBezTo>
                  <a:cubicBezTo>
                    <a:pt x="2010" y="2731"/>
                    <a:pt x="1733" y="2246"/>
                    <a:pt x="1456" y="1830"/>
                  </a:cubicBezTo>
                  <a:cubicBezTo>
                    <a:pt x="1317" y="1691"/>
                    <a:pt x="1178" y="1552"/>
                    <a:pt x="1040" y="1414"/>
                  </a:cubicBezTo>
                  <a:cubicBezTo>
                    <a:pt x="901" y="928"/>
                    <a:pt x="693" y="443"/>
                    <a:pt x="347" y="27"/>
                  </a:cubicBezTo>
                  <a:cubicBezTo>
                    <a:pt x="309" y="9"/>
                    <a:pt x="272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485150" y="3267675"/>
              <a:ext cx="53200" cy="24625"/>
            </a:xfrm>
            <a:custGeom>
              <a:avLst/>
              <a:gdLst/>
              <a:ahLst/>
              <a:cxnLst/>
              <a:rect l="l" t="t" r="r" b="b"/>
              <a:pathLst>
                <a:path w="2128" h="985" extrusionOk="0">
                  <a:moveTo>
                    <a:pt x="331" y="0"/>
                  </a:moveTo>
                  <a:cubicBezTo>
                    <a:pt x="204" y="0"/>
                    <a:pt x="99" y="47"/>
                    <a:pt x="69" y="195"/>
                  </a:cubicBezTo>
                  <a:cubicBezTo>
                    <a:pt x="0" y="541"/>
                    <a:pt x="555" y="749"/>
                    <a:pt x="832" y="819"/>
                  </a:cubicBezTo>
                  <a:cubicBezTo>
                    <a:pt x="1035" y="920"/>
                    <a:pt x="1275" y="985"/>
                    <a:pt x="1552" y="985"/>
                  </a:cubicBezTo>
                  <a:cubicBezTo>
                    <a:pt x="1654" y="985"/>
                    <a:pt x="1760" y="976"/>
                    <a:pt x="1872" y="957"/>
                  </a:cubicBezTo>
                  <a:cubicBezTo>
                    <a:pt x="2128" y="893"/>
                    <a:pt x="2088" y="534"/>
                    <a:pt x="1862" y="534"/>
                  </a:cubicBezTo>
                  <a:cubicBezTo>
                    <a:pt x="1844" y="534"/>
                    <a:pt x="1824" y="536"/>
                    <a:pt x="1802" y="541"/>
                  </a:cubicBezTo>
                  <a:cubicBezTo>
                    <a:pt x="1664" y="472"/>
                    <a:pt x="1525" y="472"/>
                    <a:pt x="1387" y="403"/>
                  </a:cubicBezTo>
                  <a:cubicBezTo>
                    <a:pt x="1179" y="333"/>
                    <a:pt x="971" y="264"/>
                    <a:pt x="832" y="125"/>
                  </a:cubicBezTo>
                  <a:cubicBezTo>
                    <a:pt x="713" y="86"/>
                    <a:pt x="502" y="0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467800" y="3308550"/>
              <a:ext cx="60225" cy="21425"/>
            </a:xfrm>
            <a:custGeom>
              <a:avLst/>
              <a:gdLst/>
              <a:ahLst/>
              <a:cxnLst/>
              <a:rect l="l" t="t" r="r" b="b"/>
              <a:pathLst>
                <a:path w="2409" h="857" extrusionOk="0">
                  <a:moveTo>
                    <a:pt x="787" y="0"/>
                  </a:moveTo>
                  <a:cubicBezTo>
                    <a:pt x="532" y="0"/>
                    <a:pt x="301" y="62"/>
                    <a:pt x="140" y="223"/>
                  </a:cubicBezTo>
                  <a:cubicBezTo>
                    <a:pt x="1" y="293"/>
                    <a:pt x="70" y="431"/>
                    <a:pt x="140" y="501"/>
                  </a:cubicBezTo>
                  <a:cubicBezTo>
                    <a:pt x="336" y="550"/>
                    <a:pt x="566" y="599"/>
                    <a:pt x="783" y="599"/>
                  </a:cubicBezTo>
                  <a:cubicBezTo>
                    <a:pt x="872" y="599"/>
                    <a:pt x="960" y="590"/>
                    <a:pt x="1041" y="570"/>
                  </a:cubicBezTo>
                  <a:cubicBezTo>
                    <a:pt x="1387" y="639"/>
                    <a:pt x="1734" y="709"/>
                    <a:pt x="2081" y="847"/>
                  </a:cubicBezTo>
                  <a:cubicBezTo>
                    <a:pt x="2099" y="854"/>
                    <a:pt x="2117" y="856"/>
                    <a:pt x="2134" y="856"/>
                  </a:cubicBezTo>
                  <a:cubicBezTo>
                    <a:pt x="2310" y="856"/>
                    <a:pt x="2409" y="558"/>
                    <a:pt x="2219" y="431"/>
                  </a:cubicBezTo>
                  <a:cubicBezTo>
                    <a:pt x="1896" y="247"/>
                    <a:pt x="1295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438350" y="3348775"/>
              <a:ext cx="61625" cy="22550"/>
            </a:xfrm>
            <a:custGeom>
              <a:avLst/>
              <a:gdLst/>
              <a:ahLst/>
              <a:cxnLst/>
              <a:rect l="l" t="t" r="r" b="b"/>
              <a:pathLst>
                <a:path w="2465" h="902" extrusionOk="0">
                  <a:moveTo>
                    <a:pt x="1318" y="1"/>
                  </a:moveTo>
                  <a:cubicBezTo>
                    <a:pt x="763" y="1"/>
                    <a:pt x="347" y="278"/>
                    <a:pt x="70" y="694"/>
                  </a:cubicBezTo>
                  <a:cubicBezTo>
                    <a:pt x="1" y="833"/>
                    <a:pt x="70" y="902"/>
                    <a:pt x="209" y="902"/>
                  </a:cubicBezTo>
                  <a:cubicBezTo>
                    <a:pt x="486" y="763"/>
                    <a:pt x="832" y="625"/>
                    <a:pt x="1110" y="486"/>
                  </a:cubicBezTo>
                  <a:cubicBezTo>
                    <a:pt x="1199" y="450"/>
                    <a:pt x="1293" y="433"/>
                    <a:pt x="1387" y="433"/>
                  </a:cubicBezTo>
                  <a:cubicBezTo>
                    <a:pt x="1657" y="433"/>
                    <a:pt x="1926" y="576"/>
                    <a:pt x="2080" y="833"/>
                  </a:cubicBezTo>
                  <a:cubicBezTo>
                    <a:pt x="2111" y="864"/>
                    <a:pt x="2150" y="878"/>
                    <a:pt x="2189" y="878"/>
                  </a:cubicBezTo>
                  <a:cubicBezTo>
                    <a:pt x="2323" y="878"/>
                    <a:pt x="2465" y="716"/>
                    <a:pt x="2357" y="555"/>
                  </a:cubicBezTo>
                  <a:cubicBezTo>
                    <a:pt x="2149" y="209"/>
                    <a:pt x="1734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440075" y="3400975"/>
              <a:ext cx="39900" cy="11325"/>
            </a:xfrm>
            <a:custGeom>
              <a:avLst/>
              <a:gdLst/>
              <a:ahLst/>
              <a:cxnLst/>
              <a:rect l="l" t="t" r="r" b="b"/>
              <a:pathLst>
                <a:path w="1596" h="453" extrusionOk="0">
                  <a:moveTo>
                    <a:pt x="278" y="0"/>
                  </a:moveTo>
                  <a:cubicBezTo>
                    <a:pt x="209" y="0"/>
                    <a:pt x="140" y="15"/>
                    <a:pt x="70" y="62"/>
                  </a:cubicBezTo>
                  <a:cubicBezTo>
                    <a:pt x="1" y="62"/>
                    <a:pt x="1" y="131"/>
                    <a:pt x="1" y="200"/>
                  </a:cubicBezTo>
                  <a:cubicBezTo>
                    <a:pt x="98" y="394"/>
                    <a:pt x="345" y="453"/>
                    <a:pt x="617" y="453"/>
                  </a:cubicBezTo>
                  <a:cubicBezTo>
                    <a:pt x="928" y="453"/>
                    <a:pt x="1272" y="376"/>
                    <a:pt x="1457" y="339"/>
                  </a:cubicBezTo>
                  <a:cubicBezTo>
                    <a:pt x="1595" y="270"/>
                    <a:pt x="1595" y="62"/>
                    <a:pt x="1387" y="62"/>
                  </a:cubicBezTo>
                  <a:lnTo>
                    <a:pt x="694" y="62"/>
                  </a:lnTo>
                  <a:cubicBezTo>
                    <a:pt x="555" y="62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459150" y="3426775"/>
              <a:ext cx="13875" cy="8675"/>
            </a:xfrm>
            <a:custGeom>
              <a:avLst/>
              <a:gdLst/>
              <a:ahLst/>
              <a:cxnLst/>
              <a:rect l="l" t="t" r="r" b="b"/>
              <a:pathLst>
                <a:path w="555" h="347" extrusionOk="0">
                  <a:moveTo>
                    <a:pt x="208" y="0"/>
                  </a:moveTo>
                  <a:cubicBezTo>
                    <a:pt x="0" y="0"/>
                    <a:pt x="0" y="347"/>
                    <a:pt x="208" y="347"/>
                  </a:cubicBezTo>
                  <a:lnTo>
                    <a:pt x="416" y="347"/>
                  </a:lnTo>
                  <a:cubicBezTo>
                    <a:pt x="555" y="277"/>
                    <a:pt x="555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483400" y="3427075"/>
              <a:ext cx="75450" cy="67300"/>
            </a:xfrm>
            <a:custGeom>
              <a:avLst/>
              <a:gdLst/>
              <a:ahLst/>
              <a:cxnLst/>
              <a:rect l="l" t="t" r="r" b="b"/>
              <a:pathLst>
                <a:path w="3018" h="2692" extrusionOk="0">
                  <a:moveTo>
                    <a:pt x="1694" y="0"/>
                  </a:moveTo>
                  <a:cubicBezTo>
                    <a:pt x="1654" y="0"/>
                    <a:pt x="1615" y="17"/>
                    <a:pt x="1595" y="57"/>
                  </a:cubicBezTo>
                  <a:cubicBezTo>
                    <a:pt x="1526" y="196"/>
                    <a:pt x="1318" y="543"/>
                    <a:pt x="1179" y="751"/>
                  </a:cubicBezTo>
                  <a:cubicBezTo>
                    <a:pt x="902" y="751"/>
                    <a:pt x="694" y="820"/>
                    <a:pt x="417" y="889"/>
                  </a:cubicBezTo>
                  <a:cubicBezTo>
                    <a:pt x="347" y="959"/>
                    <a:pt x="278" y="1167"/>
                    <a:pt x="417" y="1236"/>
                  </a:cubicBezTo>
                  <a:cubicBezTo>
                    <a:pt x="555" y="1236"/>
                    <a:pt x="694" y="1305"/>
                    <a:pt x="833" y="1375"/>
                  </a:cubicBezTo>
                  <a:lnTo>
                    <a:pt x="625" y="1652"/>
                  </a:lnTo>
                  <a:cubicBezTo>
                    <a:pt x="417" y="1929"/>
                    <a:pt x="1" y="2414"/>
                    <a:pt x="278" y="2692"/>
                  </a:cubicBezTo>
                  <a:lnTo>
                    <a:pt x="347" y="2692"/>
                  </a:lnTo>
                  <a:cubicBezTo>
                    <a:pt x="694" y="2622"/>
                    <a:pt x="833" y="2137"/>
                    <a:pt x="971" y="1860"/>
                  </a:cubicBezTo>
                  <a:lnTo>
                    <a:pt x="1179" y="1375"/>
                  </a:lnTo>
                  <a:cubicBezTo>
                    <a:pt x="1803" y="1305"/>
                    <a:pt x="2358" y="1028"/>
                    <a:pt x="2843" y="612"/>
                  </a:cubicBezTo>
                  <a:cubicBezTo>
                    <a:pt x="3018" y="437"/>
                    <a:pt x="2899" y="164"/>
                    <a:pt x="2691" y="164"/>
                  </a:cubicBezTo>
                  <a:cubicBezTo>
                    <a:pt x="2652" y="164"/>
                    <a:pt x="2610" y="174"/>
                    <a:pt x="2566" y="196"/>
                  </a:cubicBezTo>
                  <a:cubicBezTo>
                    <a:pt x="2288" y="404"/>
                    <a:pt x="1942" y="543"/>
                    <a:pt x="1595" y="612"/>
                  </a:cubicBezTo>
                  <a:cubicBezTo>
                    <a:pt x="1664" y="473"/>
                    <a:pt x="1734" y="335"/>
                    <a:pt x="1803" y="196"/>
                  </a:cubicBezTo>
                  <a:cubicBezTo>
                    <a:pt x="1901" y="98"/>
                    <a:pt x="1791" y="0"/>
                    <a:pt x="1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2505925" y="3475500"/>
              <a:ext cx="46825" cy="65675"/>
            </a:xfrm>
            <a:custGeom>
              <a:avLst/>
              <a:gdLst/>
              <a:ahLst/>
              <a:cxnLst/>
              <a:rect l="l" t="t" r="r" b="b"/>
              <a:pathLst>
                <a:path w="1873" h="2627" extrusionOk="0">
                  <a:moveTo>
                    <a:pt x="1637" y="0"/>
                  </a:moveTo>
                  <a:cubicBezTo>
                    <a:pt x="1530" y="0"/>
                    <a:pt x="1420" y="69"/>
                    <a:pt x="1387" y="200"/>
                  </a:cubicBezTo>
                  <a:cubicBezTo>
                    <a:pt x="1318" y="339"/>
                    <a:pt x="1249" y="547"/>
                    <a:pt x="1179" y="755"/>
                  </a:cubicBezTo>
                  <a:cubicBezTo>
                    <a:pt x="902" y="963"/>
                    <a:pt x="694" y="1309"/>
                    <a:pt x="486" y="1586"/>
                  </a:cubicBezTo>
                  <a:cubicBezTo>
                    <a:pt x="348" y="1794"/>
                    <a:pt x="1" y="2280"/>
                    <a:pt x="140" y="2557"/>
                  </a:cubicBezTo>
                  <a:cubicBezTo>
                    <a:pt x="140" y="2626"/>
                    <a:pt x="209" y="2626"/>
                    <a:pt x="278" y="2626"/>
                  </a:cubicBezTo>
                  <a:cubicBezTo>
                    <a:pt x="556" y="2557"/>
                    <a:pt x="625" y="2210"/>
                    <a:pt x="763" y="1933"/>
                  </a:cubicBezTo>
                  <a:cubicBezTo>
                    <a:pt x="833" y="1794"/>
                    <a:pt x="902" y="1656"/>
                    <a:pt x="971" y="1517"/>
                  </a:cubicBezTo>
                  <a:cubicBezTo>
                    <a:pt x="971" y="1656"/>
                    <a:pt x="971" y="1725"/>
                    <a:pt x="1041" y="1794"/>
                  </a:cubicBezTo>
                  <a:cubicBezTo>
                    <a:pt x="1075" y="1898"/>
                    <a:pt x="1162" y="1950"/>
                    <a:pt x="1257" y="1950"/>
                  </a:cubicBezTo>
                  <a:cubicBezTo>
                    <a:pt x="1353" y="1950"/>
                    <a:pt x="1457" y="1898"/>
                    <a:pt x="1526" y="1794"/>
                  </a:cubicBezTo>
                  <a:cubicBezTo>
                    <a:pt x="1665" y="1309"/>
                    <a:pt x="1803" y="755"/>
                    <a:pt x="1873" y="269"/>
                  </a:cubicBezTo>
                  <a:cubicBezTo>
                    <a:pt x="1873" y="86"/>
                    <a:pt x="1757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2551000" y="3492125"/>
              <a:ext cx="27750" cy="71125"/>
            </a:xfrm>
            <a:custGeom>
              <a:avLst/>
              <a:gdLst/>
              <a:ahLst/>
              <a:cxnLst/>
              <a:rect l="l" t="t" r="r" b="b"/>
              <a:pathLst>
                <a:path w="1110" h="2845" extrusionOk="0">
                  <a:moveTo>
                    <a:pt x="665" y="0"/>
                  </a:moveTo>
                  <a:cubicBezTo>
                    <a:pt x="514" y="0"/>
                    <a:pt x="347" y="107"/>
                    <a:pt x="347" y="298"/>
                  </a:cubicBezTo>
                  <a:cubicBezTo>
                    <a:pt x="416" y="505"/>
                    <a:pt x="347" y="783"/>
                    <a:pt x="208" y="991"/>
                  </a:cubicBezTo>
                  <a:cubicBezTo>
                    <a:pt x="70" y="1129"/>
                    <a:pt x="139" y="1407"/>
                    <a:pt x="347" y="1476"/>
                  </a:cubicBezTo>
                  <a:cubicBezTo>
                    <a:pt x="139" y="1892"/>
                    <a:pt x="0" y="2446"/>
                    <a:pt x="278" y="2793"/>
                  </a:cubicBezTo>
                  <a:cubicBezTo>
                    <a:pt x="312" y="2828"/>
                    <a:pt x="364" y="2845"/>
                    <a:pt x="425" y="2845"/>
                  </a:cubicBezTo>
                  <a:cubicBezTo>
                    <a:pt x="485" y="2845"/>
                    <a:pt x="555" y="2828"/>
                    <a:pt x="624" y="2793"/>
                  </a:cubicBezTo>
                  <a:cubicBezTo>
                    <a:pt x="763" y="2516"/>
                    <a:pt x="624" y="2169"/>
                    <a:pt x="693" y="1892"/>
                  </a:cubicBezTo>
                  <a:cubicBezTo>
                    <a:pt x="763" y="1545"/>
                    <a:pt x="901" y="1199"/>
                    <a:pt x="1109" y="852"/>
                  </a:cubicBezTo>
                  <a:cubicBezTo>
                    <a:pt x="1109" y="713"/>
                    <a:pt x="1040" y="575"/>
                    <a:pt x="901" y="575"/>
                  </a:cubicBezTo>
                  <a:cubicBezTo>
                    <a:pt x="971" y="505"/>
                    <a:pt x="971" y="367"/>
                    <a:pt x="901" y="228"/>
                  </a:cubicBezTo>
                  <a:cubicBezTo>
                    <a:pt x="901" y="72"/>
                    <a:pt x="78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595100" y="3476525"/>
              <a:ext cx="23500" cy="85700"/>
            </a:xfrm>
            <a:custGeom>
              <a:avLst/>
              <a:gdLst/>
              <a:ahLst/>
              <a:cxnLst/>
              <a:rect l="l" t="t" r="r" b="b"/>
              <a:pathLst>
                <a:path w="940" h="3428" extrusionOk="0">
                  <a:moveTo>
                    <a:pt x="334" y="0"/>
                  </a:moveTo>
                  <a:cubicBezTo>
                    <a:pt x="172" y="0"/>
                    <a:pt x="0" y="107"/>
                    <a:pt x="39" y="298"/>
                  </a:cubicBezTo>
                  <a:cubicBezTo>
                    <a:pt x="39" y="506"/>
                    <a:pt x="108" y="644"/>
                    <a:pt x="246" y="714"/>
                  </a:cubicBezTo>
                  <a:cubicBezTo>
                    <a:pt x="246" y="714"/>
                    <a:pt x="177" y="783"/>
                    <a:pt x="246" y="852"/>
                  </a:cubicBezTo>
                  <a:cubicBezTo>
                    <a:pt x="246" y="1337"/>
                    <a:pt x="246" y="1823"/>
                    <a:pt x="246" y="2239"/>
                  </a:cubicBezTo>
                  <a:cubicBezTo>
                    <a:pt x="177" y="2585"/>
                    <a:pt x="177" y="3001"/>
                    <a:pt x="246" y="3348"/>
                  </a:cubicBezTo>
                  <a:cubicBezTo>
                    <a:pt x="246" y="3406"/>
                    <a:pt x="284" y="3428"/>
                    <a:pt x="332" y="3428"/>
                  </a:cubicBezTo>
                  <a:cubicBezTo>
                    <a:pt x="398" y="3428"/>
                    <a:pt x="484" y="3388"/>
                    <a:pt x="524" y="3348"/>
                  </a:cubicBezTo>
                  <a:cubicBezTo>
                    <a:pt x="662" y="2932"/>
                    <a:pt x="732" y="2585"/>
                    <a:pt x="662" y="2169"/>
                  </a:cubicBezTo>
                  <a:cubicBezTo>
                    <a:pt x="662" y="1684"/>
                    <a:pt x="662" y="1268"/>
                    <a:pt x="593" y="783"/>
                  </a:cubicBezTo>
                  <a:cubicBezTo>
                    <a:pt x="593" y="783"/>
                    <a:pt x="593" y="714"/>
                    <a:pt x="524" y="714"/>
                  </a:cubicBezTo>
                  <a:cubicBezTo>
                    <a:pt x="870" y="714"/>
                    <a:pt x="940" y="298"/>
                    <a:pt x="593" y="228"/>
                  </a:cubicBezTo>
                  <a:cubicBezTo>
                    <a:pt x="593" y="72"/>
                    <a:pt x="466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2620300" y="3512475"/>
              <a:ext cx="19100" cy="50625"/>
            </a:xfrm>
            <a:custGeom>
              <a:avLst/>
              <a:gdLst/>
              <a:ahLst/>
              <a:cxnLst/>
              <a:rect l="l" t="t" r="r" b="b"/>
              <a:pathLst>
                <a:path w="764" h="2025" extrusionOk="0">
                  <a:moveTo>
                    <a:pt x="218" y="0"/>
                  </a:moveTo>
                  <a:cubicBezTo>
                    <a:pt x="110" y="0"/>
                    <a:pt x="1" y="90"/>
                    <a:pt x="1" y="246"/>
                  </a:cubicBezTo>
                  <a:cubicBezTo>
                    <a:pt x="1" y="593"/>
                    <a:pt x="70" y="870"/>
                    <a:pt x="140" y="1216"/>
                  </a:cubicBezTo>
                  <a:cubicBezTo>
                    <a:pt x="140" y="1563"/>
                    <a:pt x="140" y="1771"/>
                    <a:pt x="348" y="1979"/>
                  </a:cubicBezTo>
                  <a:cubicBezTo>
                    <a:pt x="376" y="2008"/>
                    <a:pt x="417" y="2025"/>
                    <a:pt x="460" y="2025"/>
                  </a:cubicBezTo>
                  <a:cubicBezTo>
                    <a:pt x="520" y="2025"/>
                    <a:pt x="584" y="1991"/>
                    <a:pt x="625" y="1910"/>
                  </a:cubicBezTo>
                  <a:cubicBezTo>
                    <a:pt x="763" y="1702"/>
                    <a:pt x="694" y="1424"/>
                    <a:pt x="625" y="1147"/>
                  </a:cubicBezTo>
                  <a:cubicBezTo>
                    <a:pt x="486" y="870"/>
                    <a:pt x="486" y="523"/>
                    <a:pt x="417" y="177"/>
                  </a:cubicBezTo>
                  <a:cubicBezTo>
                    <a:pt x="387" y="55"/>
                    <a:pt x="303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2644575" y="3469100"/>
              <a:ext cx="35750" cy="93200"/>
            </a:xfrm>
            <a:custGeom>
              <a:avLst/>
              <a:gdLst/>
              <a:ahLst/>
              <a:cxnLst/>
              <a:rect l="l" t="t" r="r" b="b"/>
              <a:pathLst>
                <a:path w="1430" h="3728" extrusionOk="0">
                  <a:moveTo>
                    <a:pt x="401" y="1"/>
                  </a:moveTo>
                  <a:cubicBezTo>
                    <a:pt x="313" y="1"/>
                    <a:pt x="233" y="53"/>
                    <a:pt x="208" y="179"/>
                  </a:cubicBezTo>
                  <a:cubicBezTo>
                    <a:pt x="139" y="387"/>
                    <a:pt x="70" y="664"/>
                    <a:pt x="70" y="872"/>
                  </a:cubicBezTo>
                  <a:cubicBezTo>
                    <a:pt x="0" y="1149"/>
                    <a:pt x="70" y="1426"/>
                    <a:pt x="139" y="1704"/>
                  </a:cubicBezTo>
                  <a:lnTo>
                    <a:pt x="208" y="1773"/>
                  </a:lnTo>
                  <a:cubicBezTo>
                    <a:pt x="70" y="1773"/>
                    <a:pt x="0" y="1912"/>
                    <a:pt x="70" y="1981"/>
                  </a:cubicBezTo>
                  <a:cubicBezTo>
                    <a:pt x="0" y="2536"/>
                    <a:pt x="208" y="3506"/>
                    <a:pt x="832" y="3714"/>
                  </a:cubicBezTo>
                  <a:cubicBezTo>
                    <a:pt x="868" y="3723"/>
                    <a:pt x="905" y="3727"/>
                    <a:pt x="942" y="3727"/>
                  </a:cubicBezTo>
                  <a:cubicBezTo>
                    <a:pt x="1190" y="3727"/>
                    <a:pt x="1429" y="3531"/>
                    <a:pt x="1248" y="3229"/>
                  </a:cubicBezTo>
                  <a:cubicBezTo>
                    <a:pt x="1110" y="3021"/>
                    <a:pt x="971" y="2882"/>
                    <a:pt x="832" y="2674"/>
                  </a:cubicBezTo>
                  <a:cubicBezTo>
                    <a:pt x="624" y="2466"/>
                    <a:pt x="486" y="2189"/>
                    <a:pt x="416" y="1981"/>
                  </a:cubicBezTo>
                  <a:cubicBezTo>
                    <a:pt x="416" y="1912"/>
                    <a:pt x="416" y="1912"/>
                    <a:pt x="416" y="1842"/>
                  </a:cubicBezTo>
                  <a:cubicBezTo>
                    <a:pt x="555" y="1842"/>
                    <a:pt x="624" y="1773"/>
                    <a:pt x="694" y="1634"/>
                  </a:cubicBezTo>
                  <a:cubicBezTo>
                    <a:pt x="694" y="1426"/>
                    <a:pt x="694" y="1288"/>
                    <a:pt x="694" y="1080"/>
                  </a:cubicBezTo>
                  <a:cubicBezTo>
                    <a:pt x="624" y="872"/>
                    <a:pt x="624" y="595"/>
                    <a:pt x="694" y="387"/>
                  </a:cubicBezTo>
                  <a:cubicBezTo>
                    <a:pt x="738" y="165"/>
                    <a:pt x="556" y="1"/>
                    <a:pt x="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677500" y="3492575"/>
              <a:ext cx="29475" cy="42700"/>
            </a:xfrm>
            <a:custGeom>
              <a:avLst/>
              <a:gdLst/>
              <a:ahLst/>
              <a:cxnLst/>
              <a:rect l="l" t="t" r="r" b="b"/>
              <a:pathLst>
                <a:path w="1179" h="1708" extrusionOk="0">
                  <a:moveTo>
                    <a:pt x="334" y="0"/>
                  </a:moveTo>
                  <a:cubicBezTo>
                    <a:pt x="163" y="0"/>
                    <a:pt x="0" y="124"/>
                    <a:pt x="0" y="349"/>
                  </a:cubicBezTo>
                  <a:cubicBezTo>
                    <a:pt x="63" y="722"/>
                    <a:pt x="181" y="1708"/>
                    <a:pt x="704" y="1708"/>
                  </a:cubicBezTo>
                  <a:cubicBezTo>
                    <a:pt x="764" y="1708"/>
                    <a:pt x="830" y="1695"/>
                    <a:pt x="902" y="1666"/>
                  </a:cubicBezTo>
                  <a:cubicBezTo>
                    <a:pt x="1110" y="1527"/>
                    <a:pt x="1179" y="1319"/>
                    <a:pt x="1040" y="1111"/>
                  </a:cubicBezTo>
                  <a:cubicBezTo>
                    <a:pt x="971" y="1042"/>
                    <a:pt x="902" y="903"/>
                    <a:pt x="832" y="834"/>
                  </a:cubicBezTo>
                  <a:cubicBezTo>
                    <a:pt x="763" y="626"/>
                    <a:pt x="694" y="487"/>
                    <a:pt x="694" y="280"/>
                  </a:cubicBezTo>
                  <a:cubicBezTo>
                    <a:pt x="630" y="89"/>
                    <a:pt x="479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722925" y="3462875"/>
              <a:ext cx="36800" cy="31875"/>
            </a:xfrm>
            <a:custGeom>
              <a:avLst/>
              <a:gdLst/>
              <a:ahLst/>
              <a:cxnLst/>
              <a:rect l="l" t="t" r="r" b="b"/>
              <a:pathLst>
                <a:path w="1472" h="1275" extrusionOk="0">
                  <a:moveTo>
                    <a:pt x="151" y="1"/>
                  </a:moveTo>
                  <a:cubicBezTo>
                    <a:pt x="42" y="1"/>
                    <a:pt x="1" y="227"/>
                    <a:pt x="124" y="289"/>
                  </a:cubicBezTo>
                  <a:cubicBezTo>
                    <a:pt x="471" y="566"/>
                    <a:pt x="748" y="844"/>
                    <a:pt x="956" y="1190"/>
                  </a:cubicBezTo>
                  <a:cubicBezTo>
                    <a:pt x="1015" y="1249"/>
                    <a:pt x="1085" y="1275"/>
                    <a:pt x="1152" y="1275"/>
                  </a:cubicBezTo>
                  <a:cubicBezTo>
                    <a:pt x="1322" y="1275"/>
                    <a:pt x="1471" y="1112"/>
                    <a:pt x="1372" y="913"/>
                  </a:cubicBezTo>
                  <a:cubicBezTo>
                    <a:pt x="1095" y="497"/>
                    <a:pt x="679" y="150"/>
                    <a:pt x="194" y="12"/>
                  </a:cubicBezTo>
                  <a:cubicBezTo>
                    <a:pt x="179" y="4"/>
                    <a:pt x="164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648050" y="3397050"/>
              <a:ext cx="17925" cy="22700"/>
            </a:xfrm>
            <a:custGeom>
              <a:avLst/>
              <a:gdLst/>
              <a:ahLst/>
              <a:cxnLst/>
              <a:rect l="l" t="t" r="r" b="b"/>
              <a:pathLst>
                <a:path w="717" h="908" extrusionOk="0">
                  <a:moveTo>
                    <a:pt x="189" y="0"/>
                  </a:moveTo>
                  <a:cubicBezTo>
                    <a:pt x="149" y="0"/>
                    <a:pt x="109" y="40"/>
                    <a:pt x="69" y="80"/>
                  </a:cubicBezTo>
                  <a:cubicBezTo>
                    <a:pt x="0" y="357"/>
                    <a:pt x="139" y="635"/>
                    <a:pt x="347" y="843"/>
                  </a:cubicBezTo>
                  <a:cubicBezTo>
                    <a:pt x="393" y="889"/>
                    <a:pt x="439" y="907"/>
                    <a:pt x="480" y="907"/>
                  </a:cubicBezTo>
                  <a:cubicBezTo>
                    <a:pt x="626" y="907"/>
                    <a:pt x="717" y="673"/>
                    <a:pt x="555" y="565"/>
                  </a:cubicBezTo>
                  <a:cubicBezTo>
                    <a:pt x="416" y="427"/>
                    <a:pt x="416" y="219"/>
                    <a:pt x="277" y="80"/>
                  </a:cubicBezTo>
                  <a:cubicBezTo>
                    <a:pt x="248" y="21"/>
                    <a:pt x="219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620300" y="3421775"/>
              <a:ext cx="19100" cy="21325"/>
            </a:xfrm>
            <a:custGeom>
              <a:avLst/>
              <a:gdLst/>
              <a:ahLst/>
              <a:cxnLst/>
              <a:rect l="l" t="t" r="r" b="b"/>
              <a:pathLst>
                <a:path w="764" h="853" extrusionOk="0">
                  <a:moveTo>
                    <a:pt x="541" y="0"/>
                  </a:moveTo>
                  <a:cubicBezTo>
                    <a:pt x="413" y="0"/>
                    <a:pt x="278" y="87"/>
                    <a:pt x="278" y="269"/>
                  </a:cubicBezTo>
                  <a:cubicBezTo>
                    <a:pt x="278" y="408"/>
                    <a:pt x="70" y="408"/>
                    <a:pt x="70" y="547"/>
                  </a:cubicBezTo>
                  <a:cubicBezTo>
                    <a:pt x="1" y="616"/>
                    <a:pt x="1" y="685"/>
                    <a:pt x="70" y="755"/>
                  </a:cubicBezTo>
                  <a:cubicBezTo>
                    <a:pt x="119" y="804"/>
                    <a:pt x="168" y="853"/>
                    <a:pt x="242" y="853"/>
                  </a:cubicBezTo>
                  <a:cubicBezTo>
                    <a:pt x="272" y="853"/>
                    <a:pt x="307" y="844"/>
                    <a:pt x="348" y="824"/>
                  </a:cubicBezTo>
                  <a:cubicBezTo>
                    <a:pt x="625" y="755"/>
                    <a:pt x="763" y="477"/>
                    <a:pt x="763" y="200"/>
                  </a:cubicBezTo>
                  <a:cubicBezTo>
                    <a:pt x="763" y="69"/>
                    <a:pt x="655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552725" y="3456650"/>
              <a:ext cx="17350" cy="19325"/>
            </a:xfrm>
            <a:custGeom>
              <a:avLst/>
              <a:gdLst/>
              <a:ahLst/>
              <a:cxnLst/>
              <a:rect l="l" t="t" r="r" b="b"/>
              <a:pathLst>
                <a:path w="694" h="773" extrusionOk="0">
                  <a:moveTo>
                    <a:pt x="209" y="1"/>
                  </a:moveTo>
                  <a:cubicBezTo>
                    <a:pt x="157" y="1"/>
                    <a:pt x="105" y="18"/>
                    <a:pt x="70" y="53"/>
                  </a:cubicBezTo>
                  <a:cubicBezTo>
                    <a:pt x="1" y="192"/>
                    <a:pt x="1" y="399"/>
                    <a:pt x="1" y="538"/>
                  </a:cubicBezTo>
                  <a:cubicBezTo>
                    <a:pt x="1" y="694"/>
                    <a:pt x="118" y="772"/>
                    <a:pt x="264" y="772"/>
                  </a:cubicBezTo>
                  <a:cubicBezTo>
                    <a:pt x="313" y="772"/>
                    <a:pt x="365" y="763"/>
                    <a:pt x="416" y="746"/>
                  </a:cubicBezTo>
                  <a:cubicBezTo>
                    <a:pt x="555" y="677"/>
                    <a:pt x="624" y="538"/>
                    <a:pt x="694" y="399"/>
                  </a:cubicBezTo>
                  <a:cubicBezTo>
                    <a:pt x="694" y="219"/>
                    <a:pt x="538" y="39"/>
                    <a:pt x="406" y="39"/>
                  </a:cubicBezTo>
                  <a:cubicBezTo>
                    <a:pt x="386" y="39"/>
                    <a:pt x="366" y="44"/>
                    <a:pt x="347" y="53"/>
                  </a:cubicBezTo>
                  <a:cubicBezTo>
                    <a:pt x="313" y="18"/>
                    <a:pt x="261" y="1"/>
                    <a:pt x="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433150" y="3452600"/>
              <a:ext cx="48525" cy="20975"/>
            </a:xfrm>
            <a:custGeom>
              <a:avLst/>
              <a:gdLst/>
              <a:ahLst/>
              <a:cxnLst/>
              <a:rect l="l" t="t" r="r" b="b"/>
              <a:pathLst>
                <a:path w="1941" h="839" extrusionOk="0">
                  <a:moveTo>
                    <a:pt x="1660" y="0"/>
                  </a:moveTo>
                  <a:cubicBezTo>
                    <a:pt x="1640" y="0"/>
                    <a:pt x="1618" y="2"/>
                    <a:pt x="1595" y="7"/>
                  </a:cubicBezTo>
                  <a:cubicBezTo>
                    <a:pt x="1248" y="7"/>
                    <a:pt x="971" y="76"/>
                    <a:pt x="624" y="146"/>
                  </a:cubicBezTo>
                  <a:cubicBezTo>
                    <a:pt x="417" y="146"/>
                    <a:pt x="278" y="215"/>
                    <a:pt x="139" y="354"/>
                  </a:cubicBezTo>
                  <a:lnTo>
                    <a:pt x="70" y="423"/>
                  </a:lnTo>
                  <a:cubicBezTo>
                    <a:pt x="1" y="561"/>
                    <a:pt x="1" y="700"/>
                    <a:pt x="139" y="769"/>
                  </a:cubicBezTo>
                  <a:lnTo>
                    <a:pt x="209" y="769"/>
                  </a:lnTo>
                  <a:cubicBezTo>
                    <a:pt x="209" y="769"/>
                    <a:pt x="278" y="769"/>
                    <a:pt x="347" y="839"/>
                  </a:cubicBezTo>
                  <a:cubicBezTo>
                    <a:pt x="486" y="839"/>
                    <a:pt x="555" y="769"/>
                    <a:pt x="694" y="700"/>
                  </a:cubicBezTo>
                  <a:cubicBezTo>
                    <a:pt x="1040" y="631"/>
                    <a:pt x="1318" y="492"/>
                    <a:pt x="1664" y="423"/>
                  </a:cubicBezTo>
                  <a:cubicBezTo>
                    <a:pt x="1923" y="423"/>
                    <a:pt x="1940" y="0"/>
                    <a:pt x="1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492075" y="3377550"/>
              <a:ext cx="54500" cy="22525"/>
            </a:xfrm>
            <a:custGeom>
              <a:avLst/>
              <a:gdLst/>
              <a:ahLst/>
              <a:cxnLst/>
              <a:rect l="l" t="t" r="r" b="b"/>
              <a:pathLst>
                <a:path w="2180" h="901" extrusionOk="0">
                  <a:moveTo>
                    <a:pt x="1844" y="0"/>
                  </a:moveTo>
                  <a:cubicBezTo>
                    <a:pt x="1809" y="0"/>
                    <a:pt x="1772" y="9"/>
                    <a:pt x="1733" y="28"/>
                  </a:cubicBezTo>
                  <a:cubicBezTo>
                    <a:pt x="1456" y="167"/>
                    <a:pt x="1110" y="236"/>
                    <a:pt x="763" y="306"/>
                  </a:cubicBezTo>
                  <a:cubicBezTo>
                    <a:pt x="486" y="306"/>
                    <a:pt x="278" y="306"/>
                    <a:pt x="70" y="513"/>
                  </a:cubicBezTo>
                  <a:cubicBezTo>
                    <a:pt x="0" y="583"/>
                    <a:pt x="0" y="721"/>
                    <a:pt x="70" y="791"/>
                  </a:cubicBezTo>
                  <a:cubicBezTo>
                    <a:pt x="179" y="872"/>
                    <a:pt x="298" y="901"/>
                    <a:pt x="420" y="901"/>
                  </a:cubicBezTo>
                  <a:cubicBezTo>
                    <a:pt x="608" y="901"/>
                    <a:pt x="802" y="833"/>
                    <a:pt x="971" y="791"/>
                  </a:cubicBezTo>
                  <a:cubicBezTo>
                    <a:pt x="1317" y="721"/>
                    <a:pt x="1595" y="583"/>
                    <a:pt x="1941" y="444"/>
                  </a:cubicBezTo>
                  <a:cubicBezTo>
                    <a:pt x="2180" y="325"/>
                    <a:pt x="2059" y="0"/>
                    <a:pt x="1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526725" y="3335500"/>
              <a:ext cx="23475" cy="17225"/>
            </a:xfrm>
            <a:custGeom>
              <a:avLst/>
              <a:gdLst/>
              <a:ahLst/>
              <a:cxnLst/>
              <a:rect l="l" t="t" r="r" b="b"/>
              <a:pathLst>
                <a:path w="939" h="689" extrusionOk="0">
                  <a:moveTo>
                    <a:pt x="610" y="0"/>
                  </a:moveTo>
                  <a:cubicBezTo>
                    <a:pt x="571" y="0"/>
                    <a:pt x="529" y="14"/>
                    <a:pt x="486" y="47"/>
                  </a:cubicBezTo>
                  <a:lnTo>
                    <a:pt x="347" y="47"/>
                  </a:lnTo>
                  <a:cubicBezTo>
                    <a:pt x="209" y="47"/>
                    <a:pt x="70" y="116"/>
                    <a:pt x="70" y="255"/>
                  </a:cubicBezTo>
                  <a:cubicBezTo>
                    <a:pt x="1" y="393"/>
                    <a:pt x="70" y="601"/>
                    <a:pt x="209" y="670"/>
                  </a:cubicBezTo>
                  <a:cubicBezTo>
                    <a:pt x="247" y="683"/>
                    <a:pt x="285" y="689"/>
                    <a:pt x="323" y="689"/>
                  </a:cubicBezTo>
                  <a:cubicBezTo>
                    <a:pt x="491" y="689"/>
                    <a:pt x="650" y="576"/>
                    <a:pt x="763" y="463"/>
                  </a:cubicBezTo>
                  <a:cubicBezTo>
                    <a:pt x="939" y="404"/>
                    <a:pt x="81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570775" y="3427700"/>
              <a:ext cx="20100" cy="18500"/>
            </a:xfrm>
            <a:custGeom>
              <a:avLst/>
              <a:gdLst/>
              <a:ahLst/>
              <a:cxnLst/>
              <a:rect l="l" t="t" r="r" b="b"/>
              <a:pathLst>
                <a:path w="804" h="740" extrusionOk="0">
                  <a:moveTo>
                    <a:pt x="293" y="0"/>
                  </a:moveTo>
                  <a:cubicBezTo>
                    <a:pt x="149" y="0"/>
                    <a:pt x="1" y="108"/>
                    <a:pt x="41" y="310"/>
                  </a:cubicBezTo>
                  <a:cubicBezTo>
                    <a:pt x="41" y="551"/>
                    <a:pt x="146" y="739"/>
                    <a:pt x="355" y="739"/>
                  </a:cubicBezTo>
                  <a:cubicBezTo>
                    <a:pt x="386" y="739"/>
                    <a:pt x="421" y="735"/>
                    <a:pt x="457" y="726"/>
                  </a:cubicBezTo>
                  <a:cubicBezTo>
                    <a:pt x="804" y="656"/>
                    <a:pt x="804" y="240"/>
                    <a:pt x="526" y="171"/>
                  </a:cubicBezTo>
                  <a:cubicBezTo>
                    <a:pt x="497" y="55"/>
                    <a:pt x="39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619400" y="3495300"/>
              <a:ext cx="23875" cy="17825"/>
            </a:xfrm>
            <a:custGeom>
              <a:avLst/>
              <a:gdLst/>
              <a:ahLst/>
              <a:cxnLst/>
              <a:rect l="l" t="t" r="r" b="b"/>
              <a:pathLst>
                <a:path w="955" h="713" extrusionOk="0">
                  <a:moveTo>
                    <a:pt x="392" y="0"/>
                  </a:moveTo>
                  <a:cubicBezTo>
                    <a:pt x="169" y="0"/>
                    <a:pt x="1" y="273"/>
                    <a:pt x="176" y="448"/>
                  </a:cubicBezTo>
                  <a:lnTo>
                    <a:pt x="453" y="656"/>
                  </a:lnTo>
                  <a:cubicBezTo>
                    <a:pt x="506" y="695"/>
                    <a:pt x="559" y="712"/>
                    <a:pt x="608" y="712"/>
                  </a:cubicBezTo>
                  <a:cubicBezTo>
                    <a:pt x="816" y="712"/>
                    <a:pt x="954" y="408"/>
                    <a:pt x="730" y="240"/>
                  </a:cubicBezTo>
                  <a:lnTo>
                    <a:pt x="522" y="32"/>
                  </a:lnTo>
                  <a:cubicBezTo>
                    <a:pt x="478" y="10"/>
                    <a:pt x="434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566600" y="3326150"/>
              <a:ext cx="26000" cy="28500"/>
            </a:xfrm>
            <a:custGeom>
              <a:avLst/>
              <a:gdLst/>
              <a:ahLst/>
              <a:cxnLst/>
              <a:rect l="l" t="t" r="r" b="b"/>
              <a:pathLst>
                <a:path w="1040" h="1140" extrusionOk="0">
                  <a:moveTo>
                    <a:pt x="617" y="0"/>
                  </a:moveTo>
                  <a:cubicBezTo>
                    <a:pt x="568" y="0"/>
                    <a:pt x="520" y="22"/>
                    <a:pt x="485" y="74"/>
                  </a:cubicBezTo>
                  <a:cubicBezTo>
                    <a:pt x="416" y="213"/>
                    <a:pt x="277" y="282"/>
                    <a:pt x="139" y="351"/>
                  </a:cubicBezTo>
                  <a:cubicBezTo>
                    <a:pt x="69" y="421"/>
                    <a:pt x="69" y="559"/>
                    <a:pt x="69" y="698"/>
                  </a:cubicBezTo>
                  <a:cubicBezTo>
                    <a:pt x="0" y="698"/>
                    <a:pt x="0" y="767"/>
                    <a:pt x="0" y="906"/>
                  </a:cubicBezTo>
                  <a:cubicBezTo>
                    <a:pt x="104" y="1062"/>
                    <a:pt x="286" y="1140"/>
                    <a:pt x="488" y="1140"/>
                  </a:cubicBezTo>
                  <a:cubicBezTo>
                    <a:pt x="555" y="1140"/>
                    <a:pt x="624" y="1131"/>
                    <a:pt x="693" y="1114"/>
                  </a:cubicBezTo>
                  <a:cubicBezTo>
                    <a:pt x="901" y="975"/>
                    <a:pt x="1040" y="767"/>
                    <a:pt x="971" y="559"/>
                  </a:cubicBezTo>
                  <a:cubicBezTo>
                    <a:pt x="971" y="421"/>
                    <a:pt x="901" y="351"/>
                    <a:pt x="832" y="351"/>
                  </a:cubicBezTo>
                  <a:cubicBezTo>
                    <a:pt x="936" y="195"/>
                    <a:pt x="767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526725" y="3297225"/>
              <a:ext cx="17350" cy="13450"/>
            </a:xfrm>
            <a:custGeom>
              <a:avLst/>
              <a:gdLst/>
              <a:ahLst/>
              <a:cxnLst/>
              <a:rect l="l" t="t" r="r" b="b"/>
              <a:pathLst>
                <a:path w="694" h="538" extrusionOk="0">
                  <a:moveTo>
                    <a:pt x="183" y="1"/>
                  </a:moveTo>
                  <a:cubicBezTo>
                    <a:pt x="157" y="1"/>
                    <a:pt x="139" y="18"/>
                    <a:pt x="139" y="53"/>
                  </a:cubicBezTo>
                  <a:cubicBezTo>
                    <a:pt x="70" y="122"/>
                    <a:pt x="70" y="122"/>
                    <a:pt x="70" y="191"/>
                  </a:cubicBezTo>
                  <a:cubicBezTo>
                    <a:pt x="1" y="330"/>
                    <a:pt x="70" y="468"/>
                    <a:pt x="139" y="538"/>
                  </a:cubicBezTo>
                  <a:lnTo>
                    <a:pt x="486" y="538"/>
                  </a:lnTo>
                  <a:cubicBezTo>
                    <a:pt x="694" y="468"/>
                    <a:pt x="625" y="53"/>
                    <a:pt x="417" y="53"/>
                  </a:cubicBezTo>
                  <a:lnTo>
                    <a:pt x="278" y="53"/>
                  </a:lnTo>
                  <a:cubicBezTo>
                    <a:pt x="243" y="18"/>
                    <a:pt x="209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590850" y="3221550"/>
              <a:ext cx="17350" cy="53875"/>
            </a:xfrm>
            <a:custGeom>
              <a:avLst/>
              <a:gdLst/>
              <a:ahLst/>
              <a:cxnLst/>
              <a:rect l="l" t="t" r="r" b="b"/>
              <a:pathLst>
                <a:path w="694" h="2155" extrusionOk="0">
                  <a:moveTo>
                    <a:pt x="421" y="1"/>
                  </a:moveTo>
                  <a:cubicBezTo>
                    <a:pt x="394" y="1"/>
                    <a:pt x="367" y="9"/>
                    <a:pt x="347" y="30"/>
                  </a:cubicBezTo>
                  <a:cubicBezTo>
                    <a:pt x="1" y="99"/>
                    <a:pt x="139" y="861"/>
                    <a:pt x="139" y="1069"/>
                  </a:cubicBezTo>
                  <a:cubicBezTo>
                    <a:pt x="70" y="1485"/>
                    <a:pt x="209" y="1832"/>
                    <a:pt x="416" y="2109"/>
                  </a:cubicBezTo>
                  <a:cubicBezTo>
                    <a:pt x="449" y="2141"/>
                    <a:pt x="481" y="2155"/>
                    <a:pt x="511" y="2155"/>
                  </a:cubicBezTo>
                  <a:cubicBezTo>
                    <a:pt x="608" y="2155"/>
                    <a:pt x="678" y="2008"/>
                    <a:pt x="624" y="1901"/>
                  </a:cubicBezTo>
                  <a:cubicBezTo>
                    <a:pt x="486" y="1832"/>
                    <a:pt x="555" y="1208"/>
                    <a:pt x="555" y="1000"/>
                  </a:cubicBezTo>
                  <a:cubicBezTo>
                    <a:pt x="555" y="792"/>
                    <a:pt x="694" y="307"/>
                    <a:pt x="555" y="99"/>
                  </a:cubicBezTo>
                  <a:cubicBezTo>
                    <a:pt x="555" y="50"/>
                    <a:pt x="486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625500" y="3257375"/>
              <a:ext cx="19100" cy="57725"/>
            </a:xfrm>
            <a:custGeom>
              <a:avLst/>
              <a:gdLst/>
              <a:ahLst/>
              <a:cxnLst/>
              <a:rect l="l" t="t" r="r" b="b"/>
              <a:pathLst>
                <a:path w="764" h="2309" extrusionOk="0">
                  <a:moveTo>
                    <a:pt x="322" y="0"/>
                  </a:moveTo>
                  <a:cubicBezTo>
                    <a:pt x="278" y="0"/>
                    <a:pt x="244" y="18"/>
                    <a:pt x="209" y="52"/>
                  </a:cubicBezTo>
                  <a:cubicBezTo>
                    <a:pt x="1" y="330"/>
                    <a:pt x="140" y="676"/>
                    <a:pt x="140" y="953"/>
                  </a:cubicBezTo>
                  <a:cubicBezTo>
                    <a:pt x="140" y="1369"/>
                    <a:pt x="140" y="1716"/>
                    <a:pt x="209" y="2132"/>
                  </a:cubicBezTo>
                  <a:cubicBezTo>
                    <a:pt x="239" y="2253"/>
                    <a:pt x="336" y="2308"/>
                    <a:pt x="430" y="2308"/>
                  </a:cubicBezTo>
                  <a:cubicBezTo>
                    <a:pt x="550" y="2308"/>
                    <a:pt x="664" y="2218"/>
                    <a:pt x="625" y="2062"/>
                  </a:cubicBezTo>
                  <a:lnTo>
                    <a:pt x="625" y="953"/>
                  </a:lnTo>
                  <a:cubicBezTo>
                    <a:pt x="625" y="607"/>
                    <a:pt x="763" y="260"/>
                    <a:pt x="486" y="52"/>
                  </a:cubicBezTo>
                  <a:cubicBezTo>
                    <a:pt x="417" y="18"/>
                    <a:pt x="36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710425" y="3313450"/>
              <a:ext cx="20825" cy="25625"/>
            </a:xfrm>
            <a:custGeom>
              <a:avLst/>
              <a:gdLst/>
              <a:ahLst/>
              <a:cxnLst/>
              <a:rect l="l" t="t" r="r" b="b"/>
              <a:pathLst>
                <a:path w="833" h="1025" extrusionOk="0">
                  <a:moveTo>
                    <a:pt x="585" y="536"/>
                  </a:moveTo>
                  <a:cubicBezTo>
                    <a:pt x="588" y="536"/>
                    <a:pt x="585" y="549"/>
                    <a:pt x="565" y="571"/>
                  </a:cubicBezTo>
                  <a:lnTo>
                    <a:pt x="565" y="571"/>
                  </a:lnTo>
                  <a:cubicBezTo>
                    <a:pt x="572" y="547"/>
                    <a:pt x="581" y="536"/>
                    <a:pt x="585" y="536"/>
                  </a:cubicBezTo>
                  <a:close/>
                  <a:moveTo>
                    <a:pt x="565" y="0"/>
                  </a:moveTo>
                  <a:cubicBezTo>
                    <a:pt x="533" y="0"/>
                    <a:pt x="504" y="9"/>
                    <a:pt x="486" y="27"/>
                  </a:cubicBezTo>
                  <a:cubicBezTo>
                    <a:pt x="70" y="97"/>
                    <a:pt x="1" y="443"/>
                    <a:pt x="70" y="790"/>
                  </a:cubicBezTo>
                  <a:cubicBezTo>
                    <a:pt x="103" y="954"/>
                    <a:pt x="213" y="1025"/>
                    <a:pt x="320" y="1025"/>
                  </a:cubicBezTo>
                  <a:cubicBezTo>
                    <a:pt x="439" y="1025"/>
                    <a:pt x="555" y="936"/>
                    <a:pt x="555" y="790"/>
                  </a:cubicBezTo>
                  <a:cubicBezTo>
                    <a:pt x="555" y="721"/>
                    <a:pt x="555" y="651"/>
                    <a:pt x="555" y="651"/>
                  </a:cubicBezTo>
                  <a:cubicBezTo>
                    <a:pt x="555" y="617"/>
                    <a:pt x="559" y="591"/>
                    <a:pt x="565" y="572"/>
                  </a:cubicBezTo>
                  <a:lnTo>
                    <a:pt x="565" y="572"/>
                  </a:lnTo>
                  <a:cubicBezTo>
                    <a:pt x="625" y="513"/>
                    <a:pt x="628" y="513"/>
                    <a:pt x="694" y="513"/>
                  </a:cubicBezTo>
                  <a:cubicBezTo>
                    <a:pt x="763" y="443"/>
                    <a:pt x="763" y="374"/>
                    <a:pt x="763" y="374"/>
                  </a:cubicBezTo>
                  <a:cubicBezTo>
                    <a:pt x="832" y="305"/>
                    <a:pt x="832" y="235"/>
                    <a:pt x="763" y="166"/>
                  </a:cubicBezTo>
                  <a:cubicBezTo>
                    <a:pt x="763" y="65"/>
                    <a:pt x="652" y="0"/>
                    <a:pt x="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641575" y="3238200"/>
              <a:ext cx="47600" cy="65775"/>
            </a:xfrm>
            <a:custGeom>
              <a:avLst/>
              <a:gdLst/>
              <a:ahLst/>
              <a:cxnLst/>
              <a:rect l="l" t="t" r="r" b="b"/>
              <a:pathLst>
                <a:path w="1904" h="2631" extrusionOk="0">
                  <a:moveTo>
                    <a:pt x="1645" y="1"/>
                  </a:moveTo>
                  <a:cubicBezTo>
                    <a:pt x="1595" y="1"/>
                    <a:pt x="1546" y="18"/>
                    <a:pt x="1507" y="57"/>
                  </a:cubicBezTo>
                  <a:cubicBezTo>
                    <a:pt x="1160" y="265"/>
                    <a:pt x="952" y="819"/>
                    <a:pt x="744" y="1166"/>
                  </a:cubicBezTo>
                  <a:cubicBezTo>
                    <a:pt x="536" y="1512"/>
                    <a:pt x="536" y="1651"/>
                    <a:pt x="398" y="1859"/>
                  </a:cubicBezTo>
                  <a:cubicBezTo>
                    <a:pt x="398" y="1928"/>
                    <a:pt x="259" y="2206"/>
                    <a:pt x="190" y="2275"/>
                  </a:cubicBezTo>
                  <a:cubicBezTo>
                    <a:pt x="1" y="2338"/>
                    <a:pt x="98" y="2631"/>
                    <a:pt x="326" y="2631"/>
                  </a:cubicBezTo>
                  <a:cubicBezTo>
                    <a:pt x="349" y="2631"/>
                    <a:pt x="373" y="2628"/>
                    <a:pt x="398" y="2622"/>
                  </a:cubicBezTo>
                  <a:cubicBezTo>
                    <a:pt x="606" y="2552"/>
                    <a:pt x="883" y="1998"/>
                    <a:pt x="1091" y="1720"/>
                  </a:cubicBezTo>
                  <a:lnTo>
                    <a:pt x="1507" y="958"/>
                  </a:lnTo>
                  <a:cubicBezTo>
                    <a:pt x="1645" y="750"/>
                    <a:pt x="1784" y="473"/>
                    <a:pt x="1853" y="265"/>
                  </a:cubicBezTo>
                  <a:cubicBezTo>
                    <a:pt x="1903" y="115"/>
                    <a:pt x="1773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689625" y="3242400"/>
              <a:ext cx="41625" cy="116475"/>
            </a:xfrm>
            <a:custGeom>
              <a:avLst/>
              <a:gdLst/>
              <a:ahLst/>
              <a:cxnLst/>
              <a:rect l="l" t="t" r="r" b="b"/>
              <a:pathLst>
                <a:path w="1665" h="4659" extrusionOk="0">
                  <a:moveTo>
                    <a:pt x="1466" y="0"/>
                  </a:moveTo>
                  <a:cubicBezTo>
                    <a:pt x="1434" y="0"/>
                    <a:pt x="1406" y="9"/>
                    <a:pt x="1387" y="27"/>
                  </a:cubicBezTo>
                  <a:cubicBezTo>
                    <a:pt x="833" y="582"/>
                    <a:pt x="486" y="1275"/>
                    <a:pt x="417" y="2038"/>
                  </a:cubicBezTo>
                  <a:cubicBezTo>
                    <a:pt x="347" y="2246"/>
                    <a:pt x="278" y="2523"/>
                    <a:pt x="278" y="2731"/>
                  </a:cubicBezTo>
                  <a:cubicBezTo>
                    <a:pt x="139" y="3008"/>
                    <a:pt x="70" y="3285"/>
                    <a:pt x="70" y="3493"/>
                  </a:cubicBezTo>
                  <a:cubicBezTo>
                    <a:pt x="70" y="3563"/>
                    <a:pt x="70" y="3632"/>
                    <a:pt x="70" y="3632"/>
                  </a:cubicBezTo>
                  <a:cubicBezTo>
                    <a:pt x="70" y="3909"/>
                    <a:pt x="1" y="4187"/>
                    <a:pt x="1" y="4464"/>
                  </a:cubicBezTo>
                  <a:cubicBezTo>
                    <a:pt x="1" y="4585"/>
                    <a:pt x="94" y="4659"/>
                    <a:pt x="186" y="4659"/>
                  </a:cubicBezTo>
                  <a:cubicBezTo>
                    <a:pt x="253" y="4659"/>
                    <a:pt x="318" y="4620"/>
                    <a:pt x="347" y="4533"/>
                  </a:cubicBezTo>
                  <a:cubicBezTo>
                    <a:pt x="417" y="3909"/>
                    <a:pt x="555" y="3355"/>
                    <a:pt x="763" y="2800"/>
                  </a:cubicBezTo>
                  <a:cubicBezTo>
                    <a:pt x="763" y="2661"/>
                    <a:pt x="833" y="2523"/>
                    <a:pt x="902" y="2454"/>
                  </a:cubicBezTo>
                  <a:cubicBezTo>
                    <a:pt x="1041" y="2176"/>
                    <a:pt x="1387" y="2038"/>
                    <a:pt x="1595" y="1760"/>
                  </a:cubicBezTo>
                  <a:cubicBezTo>
                    <a:pt x="1664" y="1622"/>
                    <a:pt x="1595" y="1552"/>
                    <a:pt x="1526" y="1483"/>
                  </a:cubicBezTo>
                  <a:cubicBezTo>
                    <a:pt x="1387" y="1483"/>
                    <a:pt x="1248" y="1483"/>
                    <a:pt x="1110" y="1552"/>
                  </a:cubicBezTo>
                  <a:cubicBezTo>
                    <a:pt x="1318" y="1136"/>
                    <a:pt x="1526" y="651"/>
                    <a:pt x="1664" y="166"/>
                  </a:cubicBezTo>
                  <a:cubicBezTo>
                    <a:pt x="1664" y="65"/>
                    <a:pt x="1553" y="0"/>
                    <a:pt x="1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2732950" y="3367850"/>
              <a:ext cx="38150" cy="27750"/>
            </a:xfrm>
            <a:custGeom>
              <a:avLst/>
              <a:gdLst/>
              <a:ahLst/>
              <a:cxnLst/>
              <a:rect l="l" t="t" r="r" b="b"/>
              <a:pathLst>
                <a:path w="1526" h="1110" extrusionOk="0">
                  <a:moveTo>
                    <a:pt x="1318" y="0"/>
                  </a:moveTo>
                  <a:cubicBezTo>
                    <a:pt x="1179" y="70"/>
                    <a:pt x="1110" y="70"/>
                    <a:pt x="971" y="208"/>
                  </a:cubicBezTo>
                  <a:cubicBezTo>
                    <a:pt x="971" y="174"/>
                    <a:pt x="954" y="156"/>
                    <a:pt x="936" y="156"/>
                  </a:cubicBezTo>
                  <a:cubicBezTo>
                    <a:pt x="919" y="156"/>
                    <a:pt x="902" y="174"/>
                    <a:pt x="902" y="208"/>
                  </a:cubicBezTo>
                  <a:lnTo>
                    <a:pt x="833" y="208"/>
                  </a:lnTo>
                  <a:cubicBezTo>
                    <a:pt x="777" y="97"/>
                    <a:pt x="688" y="53"/>
                    <a:pt x="606" y="53"/>
                  </a:cubicBezTo>
                  <a:cubicBezTo>
                    <a:pt x="483" y="53"/>
                    <a:pt x="375" y="153"/>
                    <a:pt x="417" y="278"/>
                  </a:cubicBezTo>
                  <a:cubicBezTo>
                    <a:pt x="417" y="347"/>
                    <a:pt x="486" y="486"/>
                    <a:pt x="555" y="555"/>
                  </a:cubicBezTo>
                  <a:cubicBezTo>
                    <a:pt x="486" y="555"/>
                    <a:pt x="347" y="624"/>
                    <a:pt x="278" y="624"/>
                  </a:cubicBezTo>
                  <a:cubicBezTo>
                    <a:pt x="1" y="694"/>
                    <a:pt x="70" y="1109"/>
                    <a:pt x="347" y="1109"/>
                  </a:cubicBezTo>
                  <a:cubicBezTo>
                    <a:pt x="555" y="1040"/>
                    <a:pt x="833" y="971"/>
                    <a:pt x="1040" y="832"/>
                  </a:cubicBezTo>
                  <a:cubicBezTo>
                    <a:pt x="1318" y="694"/>
                    <a:pt x="1526" y="486"/>
                    <a:pt x="1456" y="139"/>
                  </a:cubicBezTo>
                  <a:cubicBezTo>
                    <a:pt x="1456" y="70"/>
                    <a:pt x="1387" y="0"/>
                    <a:pt x="1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599525" y="3346425"/>
              <a:ext cx="66750" cy="21450"/>
            </a:xfrm>
            <a:custGeom>
              <a:avLst/>
              <a:gdLst/>
              <a:ahLst/>
              <a:cxnLst/>
              <a:rect l="l" t="t" r="r" b="b"/>
              <a:pathLst>
                <a:path w="2670" h="858" extrusionOk="0">
                  <a:moveTo>
                    <a:pt x="2249" y="1"/>
                  </a:moveTo>
                  <a:cubicBezTo>
                    <a:pt x="2217" y="1"/>
                    <a:pt x="2183" y="9"/>
                    <a:pt x="2149" y="26"/>
                  </a:cubicBezTo>
                  <a:lnTo>
                    <a:pt x="1872" y="233"/>
                  </a:lnTo>
                  <a:lnTo>
                    <a:pt x="1733" y="233"/>
                  </a:lnTo>
                  <a:cubicBezTo>
                    <a:pt x="1733" y="164"/>
                    <a:pt x="1594" y="164"/>
                    <a:pt x="1525" y="164"/>
                  </a:cubicBezTo>
                  <a:lnTo>
                    <a:pt x="763" y="164"/>
                  </a:lnTo>
                  <a:cubicBezTo>
                    <a:pt x="659" y="164"/>
                    <a:pt x="537" y="147"/>
                    <a:pt x="425" y="147"/>
                  </a:cubicBezTo>
                  <a:cubicBezTo>
                    <a:pt x="312" y="147"/>
                    <a:pt x="208" y="164"/>
                    <a:pt x="139" y="233"/>
                  </a:cubicBezTo>
                  <a:cubicBezTo>
                    <a:pt x="69" y="303"/>
                    <a:pt x="0" y="441"/>
                    <a:pt x="139" y="511"/>
                  </a:cubicBezTo>
                  <a:cubicBezTo>
                    <a:pt x="237" y="560"/>
                    <a:pt x="404" y="609"/>
                    <a:pt x="567" y="609"/>
                  </a:cubicBezTo>
                  <a:cubicBezTo>
                    <a:pt x="635" y="609"/>
                    <a:pt x="702" y="600"/>
                    <a:pt x="763" y="580"/>
                  </a:cubicBezTo>
                  <a:lnTo>
                    <a:pt x="1317" y="580"/>
                  </a:lnTo>
                  <a:cubicBezTo>
                    <a:pt x="1317" y="719"/>
                    <a:pt x="1456" y="788"/>
                    <a:pt x="1594" y="857"/>
                  </a:cubicBezTo>
                  <a:cubicBezTo>
                    <a:pt x="1872" y="857"/>
                    <a:pt x="2218" y="788"/>
                    <a:pt x="2426" y="580"/>
                  </a:cubicBezTo>
                  <a:cubicBezTo>
                    <a:pt x="2670" y="397"/>
                    <a:pt x="2486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672300" y="3408900"/>
              <a:ext cx="19500" cy="18200"/>
            </a:xfrm>
            <a:custGeom>
              <a:avLst/>
              <a:gdLst/>
              <a:ahLst/>
              <a:cxnLst/>
              <a:rect l="l" t="t" r="r" b="b"/>
              <a:pathLst>
                <a:path w="780" h="728" extrusionOk="0">
                  <a:moveTo>
                    <a:pt x="261" y="0"/>
                  </a:moveTo>
                  <a:cubicBezTo>
                    <a:pt x="143" y="0"/>
                    <a:pt x="1" y="68"/>
                    <a:pt x="1" y="230"/>
                  </a:cubicBezTo>
                  <a:cubicBezTo>
                    <a:pt x="70" y="299"/>
                    <a:pt x="70" y="369"/>
                    <a:pt x="139" y="438"/>
                  </a:cubicBezTo>
                  <a:cubicBezTo>
                    <a:pt x="139" y="438"/>
                    <a:pt x="278" y="438"/>
                    <a:pt x="278" y="577"/>
                  </a:cubicBezTo>
                  <a:cubicBezTo>
                    <a:pt x="278" y="682"/>
                    <a:pt x="359" y="728"/>
                    <a:pt x="451" y="728"/>
                  </a:cubicBezTo>
                  <a:cubicBezTo>
                    <a:pt x="600" y="728"/>
                    <a:pt x="779" y="609"/>
                    <a:pt x="694" y="438"/>
                  </a:cubicBezTo>
                  <a:cubicBezTo>
                    <a:pt x="624" y="299"/>
                    <a:pt x="486" y="230"/>
                    <a:pt x="416" y="91"/>
                  </a:cubicBezTo>
                  <a:cubicBezTo>
                    <a:pt x="416" y="34"/>
                    <a:pt x="345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665800" y="3438800"/>
              <a:ext cx="24725" cy="16400"/>
            </a:xfrm>
            <a:custGeom>
              <a:avLst/>
              <a:gdLst/>
              <a:ahLst/>
              <a:cxnLst/>
              <a:rect l="l" t="t" r="r" b="b"/>
              <a:pathLst>
                <a:path w="989" h="656" extrusionOk="0">
                  <a:moveTo>
                    <a:pt x="641" y="0"/>
                  </a:moveTo>
                  <a:cubicBezTo>
                    <a:pt x="581" y="0"/>
                    <a:pt x="520" y="22"/>
                    <a:pt x="468" y="74"/>
                  </a:cubicBezTo>
                  <a:lnTo>
                    <a:pt x="468" y="143"/>
                  </a:lnTo>
                  <a:cubicBezTo>
                    <a:pt x="417" y="91"/>
                    <a:pt x="360" y="69"/>
                    <a:pt x="306" y="69"/>
                  </a:cubicBezTo>
                  <a:cubicBezTo>
                    <a:pt x="144" y="69"/>
                    <a:pt x="1" y="264"/>
                    <a:pt x="53" y="420"/>
                  </a:cubicBezTo>
                  <a:cubicBezTo>
                    <a:pt x="137" y="590"/>
                    <a:pt x="256" y="655"/>
                    <a:pt x="382" y="655"/>
                  </a:cubicBezTo>
                  <a:cubicBezTo>
                    <a:pt x="565" y="655"/>
                    <a:pt x="761" y="515"/>
                    <a:pt x="884" y="351"/>
                  </a:cubicBezTo>
                  <a:cubicBezTo>
                    <a:pt x="988" y="195"/>
                    <a:pt x="819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2611650" y="3460475"/>
              <a:ext cx="24275" cy="30425"/>
            </a:xfrm>
            <a:custGeom>
              <a:avLst/>
              <a:gdLst/>
              <a:ahLst/>
              <a:cxnLst/>
              <a:rect l="l" t="t" r="r" b="b"/>
              <a:pathLst>
                <a:path w="971" h="1217" extrusionOk="0">
                  <a:moveTo>
                    <a:pt x="703" y="1"/>
                  </a:moveTo>
                  <a:cubicBezTo>
                    <a:pt x="595" y="1"/>
                    <a:pt x="486" y="91"/>
                    <a:pt x="486" y="246"/>
                  </a:cubicBezTo>
                  <a:cubicBezTo>
                    <a:pt x="486" y="593"/>
                    <a:pt x="208" y="593"/>
                    <a:pt x="70" y="870"/>
                  </a:cubicBezTo>
                  <a:cubicBezTo>
                    <a:pt x="0" y="1009"/>
                    <a:pt x="139" y="1217"/>
                    <a:pt x="347" y="1217"/>
                  </a:cubicBezTo>
                  <a:cubicBezTo>
                    <a:pt x="763" y="1217"/>
                    <a:pt x="971" y="524"/>
                    <a:pt x="902" y="177"/>
                  </a:cubicBezTo>
                  <a:cubicBezTo>
                    <a:pt x="871" y="56"/>
                    <a:pt x="787" y="1"/>
                    <a:pt x="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701075" y="3418100"/>
              <a:ext cx="14825" cy="9800"/>
            </a:xfrm>
            <a:custGeom>
              <a:avLst/>
              <a:gdLst/>
              <a:ahLst/>
              <a:cxnLst/>
              <a:rect l="l" t="t" r="r" b="b"/>
              <a:pathLst>
                <a:path w="593" h="392" extrusionOk="0">
                  <a:moveTo>
                    <a:pt x="271" y="1"/>
                  </a:moveTo>
                  <a:cubicBezTo>
                    <a:pt x="184" y="1"/>
                    <a:pt x="97" y="70"/>
                    <a:pt x="97" y="209"/>
                  </a:cubicBezTo>
                  <a:cubicBezTo>
                    <a:pt x="1" y="337"/>
                    <a:pt x="129" y="391"/>
                    <a:pt x="265" y="391"/>
                  </a:cubicBezTo>
                  <a:cubicBezTo>
                    <a:pt x="423" y="391"/>
                    <a:pt x="592" y="320"/>
                    <a:pt x="444" y="209"/>
                  </a:cubicBezTo>
                  <a:cubicBezTo>
                    <a:pt x="444" y="70"/>
                    <a:pt x="35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730550" y="3444275"/>
              <a:ext cx="38825" cy="17400"/>
            </a:xfrm>
            <a:custGeom>
              <a:avLst/>
              <a:gdLst/>
              <a:ahLst/>
              <a:cxnLst/>
              <a:rect l="l" t="t" r="r" b="b"/>
              <a:pathLst>
                <a:path w="1553" h="696" extrusionOk="0">
                  <a:moveTo>
                    <a:pt x="349" y="1"/>
                  </a:moveTo>
                  <a:cubicBezTo>
                    <a:pt x="271" y="1"/>
                    <a:pt x="197" y="38"/>
                    <a:pt x="166" y="132"/>
                  </a:cubicBezTo>
                  <a:cubicBezTo>
                    <a:pt x="1" y="586"/>
                    <a:pt x="278" y="696"/>
                    <a:pt x="617" y="696"/>
                  </a:cubicBezTo>
                  <a:cubicBezTo>
                    <a:pt x="848" y="696"/>
                    <a:pt x="1107" y="645"/>
                    <a:pt x="1275" y="617"/>
                  </a:cubicBezTo>
                  <a:cubicBezTo>
                    <a:pt x="1414" y="617"/>
                    <a:pt x="1483" y="479"/>
                    <a:pt x="1483" y="409"/>
                  </a:cubicBezTo>
                  <a:cubicBezTo>
                    <a:pt x="1552" y="340"/>
                    <a:pt x="1552" y="271"/>
                    <a:pt x="1483" y="201"/>
                  </a:cubicBezTo>
                  <a:cubicBezTo>
                    <a:pt x="1483" y="100"/>
                    <a:pt x="1409" y="35"/>
                    <a:pt x="1315" y="35"/>
                  </a:cubicBezTo>
                  <a:cubicBezTo>
                    <a:pt x="1280" y="35"/>
                    <a:pt x="1243" y="44"/>
                    <a:pt x="1206" y="63"/>
                  </a:cubicBezTo>
                  <a:cubicBezTo>
                    <a:pt x="1067" y="63"/>
                    <a:pt x="859" y="132"/>
                    <a:pt x="721" y="132"/>
                  </a:cubicBezTo>
                  <a:lnTo>
                    <a:pt x="582" y="132"/>
                  </a:lnTo>
                  <a:cubicBezTo>
                    <a:pt x="544" y="56"/>
                    <a:pt x="443" y="1"/>
                    <a:pt x="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2717350" y="3405025"/>
              <a:ext cx="27750" cy="24900"/>
            </a:xfrm>
            <a:custGeom>
              <a:avLst/>
              <a:gdLst/>
              <a:ahLst/>
              <a:cxnLst/>
              <a:rect l="l" t="t" r="r" b="b"/>
              <a:pathLst>
                <a:path w="1110" h="996" extrusionOk="0">
                  <a:moveTo>
                    <a:pt x="300" y="0"/>
                  </a:moveTo>
                  <a:cubicBezTo>
                    <a:pt x="154" y="0"/>
                    <a:pt x="1" y="91"/>
                    <a:pt x="1" y="246"/>
                  </a:cubicBezTo>
                  <a:cubicBezTo>
                    <a:pt x="70" y="524"/>
                    <a:pt x="209" y="732"/>
                    <a:pt x="347" y="870"/>
                  </a:cubicBezTo>
                  <a:cubicBezTo>
                    <a:pt x="464" y="957"/>
                    <a:pt x="592" y="996"/>
                    <a:pt x="712" y="996"/>
                  </a:cubicBezTo>
                  <a:cubicBezTo>
                    <a:pt x="879" y="996"/>
                    <a:pt x="1029" y="922"/>
                    <a:pt x="1110" y="801"/>
                  </a:cubicBezTo>
                  <a:cubicBezTo>
                    <a:pt x="1110" y="732"/>
                    <a:pt x="1110" y="662"/>
                    <a:pt x="1110" y="593"/>
                  </a:cubicBezTo>
                  <a:cubicBezTo>
                    <a:pt x="902" y="385"/>
                    <a:pt x="625" y="524"/>
                    <a:pt x="555" y="177"/>
                  </a:cubicBezTo>
                  <a:cubicBezTo>
                    <a:pt x="525" y="55"/>
                    <a:pt x="41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2726025" y="3293725"/>
              <a:ext cx="49950" cy="55250"/>
            </a:xfrm>
            <a:custGeom>
              <a:avLst/>
              <a:gdLst/>
              <a:ahLst/>
              <a:cxnLst/>
              <a:rect l="l" t="t" r="r" b="b"/>
              <a:pathLst>
                <a:path w="1998" h="2210" extrusionOk="0">
                  <a:moveTo>
                    <a:pt x="1375" y="1"/>
                  </a:moveTo>
                  <a:cubicBezTo>
                    <a:pt x="1121" y="1"/>
                    <a:pt x="844" y="177"/>
                    <a:pt x="624" y="470"/>
                  </a:cubicBezTo>
                  <a:cubicBezTo>
                    <a:pt x="278" y="886"/>
                    <a:pt x="70" y="1440"/>
                    <a:pt x="0" y="2064"/>
                  </a:cubicBezTo>
                  <a:cubicBezTo>
                    <a:pt x="0" y="2150"/>
                    <a:pt x="80" y="2209"/>
                    <a:pt x="157" y="2209"/>
                  </a:cubicBezTo>
                  <a:cubicBezTo>
                    <a:pt x="205" y="2209"/>
                    <a:pt x="251" y="2186"/>
                    <a:pt x="278" y="2134"/>
                  </a:cubicBezTo>
                  <a:cubicBezTo>
                    <a:pt x="416" y="1787"/>
                    <a:pt x="624" y="1440"/>
                    <a:pt x="763" y="1094"/>
                  </a:cubicBezTo>
                  <a:cubicBezTo>
                    <a:pt x="902" y="886"/>
                    <a:pt x="1040" y="747"/>
                    <a:pt x="1179" y="608"/>
                  </a:cubicBezTo>
                  <a:cubicBezTo>
                    <a:pt x="1248" y="562"/>
                    <a:pt x="1317" y="547"/>
                    <a:pt x="1387" y="547"/>
                  </a:cubicBezTo>
                  <a:cubicBezTo>
                    <a:pt x="1525" y="547"/>
                    <a:pt x="1664" y="608"/>
                    <a:pt x="1803" y="608"/>
                  </a:cubicBezTo>
                  <a:cubicBezTo>
                    <a:pt x="1829" y="622"/>
                    <a:pt x="1853" y="627"/>
                    <a:pt x="1874" y="627"/>
                  </a:cubicBezTo>
                  <a:cubicBezTo>
                    <a:pt x="1963" y="627"/>
                    <a:pt x="1997" y="526"/>
                    <a:pt x="1941" y="470"/>
                  </a:cubicBezTo>
                  <a:cubicBezTo>
                    <a:pt x="1810" y="142"/>
                    <a:pt x="1602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2559900" y="3719300"/>
              <a:ext cx="384025" cy="299100"/>
            </a:xfrm>
            <a:custGeom>
              <a:avLst/>
              <a:gdLst/>
              <a:ahLst/>
              <a:cxnLst/>
              <a:rect l="l" t="t" r="r" b="b"/>
              <a:pathLst>
                <a:path w="15361" h="11964" extrusionOk="0">
                  <a:moveTo>
                    <a:pt x="146" y="0"/>
                  </a:moveTo>
                  <a:cubicBezTo>
                    <a:pt x="44" y="0"/>
                    <a:pt x="0" y="172"/>
                    <a:pt x="60" y="291"/>
                  </a:cubicBezTo>
                  <a:cubicBezTo>
                    <a:pt x="4497" y="5005"/>
                    <a:pt x="11151" y="6669"/>
                    <a:pt x="15172" y="11937"/>
                  </a:cubicBezTo>
                  <a:cubicBezTo>
                    <a:pt x="15190" y="11955"/>
                    <a:pt x="15214" y="11964"/>
                    <a:pt x="15237" y="11964"/>
                  </a:cubicBezTo>
                  <a:cubicBezTo>
                    <a:pt x="15300" y="11964"/>
                    <a:pt x="15361" y="11900"/>
                    <a:pt x="15310" y="11798"/>
                  </a:cubicBezTo>
                  <a:cubicBezTo>
                    <a:pt x="13439" y="8817"/>
                    <a:pt x="10389" y="6946"/>
                    <a:pt x="7408" y="5213"/>
                  </a:cubicBezTo>
                  <a:cubicBezTo>
                    <a:pt x="5675" y="4242"/>
                    <a:pt x="4011" y="3133"/>
                    <a:pt x="2417" y="2024"/>
                  </a:cubicBezTo>
                  <a:cubicBezTo>
                    <a:pt x="1697" y="1439"/>
                    <a:pt x="1211" y="796"/>
                    <a:pt x="1584" y="796"/>
                  </a:cubicBezTo>
                  <a:cubicBezTo>
                    <a:pt x="1786" y="796"/>
                    <a:pt x="2239" y="983"/>
                    <a:pt x="3041" y="1470"/>
                  </a:cubicBezTo>
                  <a:cubicBezTo>
                    <a:pt x="3942" y="2024"/>
                    <a:pt x="4704" y="2856"/>
                    <a:pt x="5606" y="3411"/>
                  </a:cubicBezTo>
                  <a:cubicBezTo>
                    <a:pt x="5646" y="3431"/>
                    <a:pt x="5681" y="3439"/>
                    <a:pt x="5708" y="3439"/>
                  </a:cubicBezTo>
                  <a:cubicBezTo>
                    <a:pt x="5773" y="3439"/>
                    <a:pt x="5793" y="3390"/>
                    <a:pt x="5744" y="3341"/>
                  </a:cubicBezTo>
                  <a:cubicBezTo>
                    <a:pt x="4358" y="1539"/>
                    <a:pt x="2417" y="361"/>
                    <a:pt x="199" y="14"/>
                  </a:cubicBezTo>
                  <a:cubicBezTo>
                    <a:pt x="180" y="5"/>
                    <a:pt x="162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3123875" y="3189650"/>
              <a:ext cx="56200" cy="87100"/>
            </a:xfrm>
            <a:custGeom>
              <a:avLst/>
              <a:gdLst/>
              <a:ahLst/>
              <a:cxnLst/>
              <a:rect l="l" t="t" r="r" b="b"/>
              <a:pathLst>
                <a:path w="2248" h="3484" extrusionOk="0">
                  <a:moveTo>
                    <a:pt x="178" y="0"/>
                  </a:moveTo>
                  <a:cubicBezTo>
                    <a:pt x="76" y="0"/>
                    <a:pt x="1" y="98"/>
                    <a:pt x="99" y="196"/>
                  </a:cubicBezTo>
                  <a:cubicBezTo>
                    <a:pt x="792" y="1236"/>
                    <a:pt x="1277" y="2484"/>
                    <a:pt x="2109" y="3454"/>
                  </a:cubicBezTo>
                  <a:cubicBezTo>
                    <a:pt x="2109" y="3475"/>
                    <a:pt x="2121" y="3483"/>
                    <a:pt x="2138" y="3483"/>
                  </a:cubicBezTo>
                  <a:cubicBezTo>
                    <a:pt x="2178" y="3483"/>
                    <a:pt x="2248" y="3434"/>
                    <a:pt x="2248" y="3385"/>
                  </a:cubicBezTo>
                  <a:cubicBezTo>
                    <a:pt x="1832" y="2137"/>
                    <a:pt x="1139" y="1028"/>
                    <a:pt x="307" y="58"/>
                  </a:cubicBezTo>
                  <a:cubicBezTo>
                    <a:pt x="266" y="17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2375975" y="2648850"/>
              <a:ext cx="1073875" cy="2419925"/>
            </a:xfrm>
            <a:custGeom>
              <a:avLst/>
              <a:gdLst/>
              <a:ahLst/>
              <a:cxnLst/>
              <a:rect l="l" t="t" r="r" b="b"/>
              <a:pathLst>
                <a:path w="42955" h="96797" extrusionOk="0">
                  <a:moveTo>
                    <a:pt x="35194" y="8533"/>
                  </a:moveTo>
                  <a:cubicBezTo>
                    <a:pt x="35333" y="8533"/>
                    <a:pt x="35442" y="8683"/>
                    <a:pt x="35491" y="9074"/>
                  </a:cubicBezTo>
                  <a:cubicBezTo>
                    <a:pt x="35699" y="10044"/>
                    <a:pt x="35699" y="11084"/>
                    <a:pt x="35630" y="12055"/>
                  </a:cubicBezTo>
                  <a:cubicBezTo>
                    <a:pt x="35491" y="13372"/>
                    <a:pt x="35075" y="14619"/>
                    <a:pt x="34451" y="15798"/>
                  </a:cubicBezTo>
                  <a:cubicBezTo>
                    <a:pt x="34521" y="14758"/>
                    <a:pt x="34590" y="13788"/>
                    <a:pt x="34521" y="12748"/>
                  </a:cubicBezTo>
                  <a:cubicBezTo>
                    <a:pt x="34521" y="12661"/>
                    <a:pt x="34472" y="12622"/>
                    <a:pt x="34415" y="12622"/>
                  </a:cubicBezTo>
                  <a:cubicBezTo>
                    <a:pt x="34337" y="12622"/>
                    <a:pt x="34243" y="12696"/>
                    <a:pt x="34243" y="12817"/>
                  </a:cubicBezTo>
                  <a:cubicBezTo>
                    <a:pt x="34243" y="14134"/>
                    <a:pt x="33897" y="15520"/>
                    <a:pt x="33827" y="16838"/>
                  </a:cubicBezTo>
                  <a:lnTo>
                    <a:pt x="33689" y="16838"/>
                  </a:lnTo>
                  <a:cubicBezTo>
                    <a:pt x="33065" y="14411"/>
                    <a:pt x="32996" y="11639"/>
                    <a:pt x="34313" y="9490"/>
                  </a:cubicBezTo>
                  <a:cubicBezTo>
                    <a:pt x="34582" y="9041"/>
                    <a:pt x="34939" y="8533"/>
                    <a:pt x="35194" y="8533"/>
                  </a:cubicBezTo>
                  <a:close/>
                  <a:moveTo>
                    <a:pt x="14557" y="18917"/>
                  </a:moveTo>
                  <a:lnTo>
                    <a:pt x="14557" y="18917"/>
                  </a:lnTo>
                  <a:cubicBezTo>
                    <a:pt x="14973" y="19125"/>
                    <a:pt x="15319" y="19472"/>
                    <a:pt x="15597" y="19888"/>
                  </a:cubicBezTo>
                  <a:cubicBezTo>
                    <a:pt x="15597" y="19888"/>
                    <a:pt x="15597" y="19957"/>
                    <a:pt x="15597" y="19957"/>
                  </a:cubicBezTo>
                  <a:lnTo>
                    <a:pt x="15527" y="19957"/>
                  </a:lnTo>
                  <a:cubicBezTo>
                    <a:pt x="15319" y="19818"/>
                    <a:pt x="15181" y="19680"/>
                    <a:pt x="15042" y="19472"/>
                  </a:cubicBezTo>
                  <a:cubicBezTo>
                    <a:pt x="14834" y="19264"/>
                    <a:pt x="14696" y="19125"/>
                    <a:pt x="14557" y="18917"/>
                  </a:cubicBezTo>
                  <a:close/>
                  <a:moveTo>
                    <a:pt x="17538" y="20789"/>
                  </a:moveTo>
                  <a:cubicBezTo>
                    <a:pt x="17746" y="21690"/>
                    <a:pt x="17746" y="22660"/>
                    <a:pt x="17607" y="23561"/>
                  </a:cubicBezTo>
                  <a:cubicBezTo>
                    <a:pt x="17538" y="23423"/>
                    <a:pt x="17538" y="23284"/>
                    <a:pt x="17468" y="23146"/>
                  </a:cubicBezTo>
                  <a:cubicBezTo>
                    <a:pt x="17399" y="22383"/>
                    <a:pt x="17399" y="21551"/>
                    <a:pt x="17538" y="20789"/>
                  </a:cubicBezTo>
                  <a:close/>
                  <a:moveTo>
                    <a:pt x="37432" y="20165"/>
                  </a:moveTo>
                  <a:lnTo>
                    <a:pt x="37432" y="20165"/>
                  </a:lnTo>
                  <a:cubicBezTo>
                    <a:pt x="37085" y="21066"/>
                    <a:pt x="36531" y="21828"/>
                    <a:pt x="35768" y="22522"/>
                  </a:cubicBezTo>
                  <a:cubicBezTo>
                    <a:pt x="35630" y="22660"/>
                    <a:pt x="35422" y="22799"/>
                    <a:pt x="35214" y="22938"/>
                  </a:cubicBezTo>
                  <a:cubicBezTo>
                    <a:pt x="35560" y="22591"/>
                    <a:pt x="35768" y="22106"/>
                    <a:pt x="35838" y="21621"/>
                  </a:cubicBezTo>
                  <a:cubicBezTo>
                    <a:pt x="35838" y="21509"/>
                    <a:pt x="35778" y="21438"/>
                    <a:pt x="35712" y="21438"/>
                  </a:cubicBezTo>
                  <a:cubicBezTo>
                    <a:pt x="35655" y="21438"/>
                    <a:pt x="35593" y="21492"/>
                    <a:pt x="35560" y="21621"/>
                  </a:cubicBezTo>
                  <a:cubicBezTo>
                    <a:pt x="35422" y="22036"/>
                    <a:pt x="35214" y="22452"/>
                    <a:pt x="34937" y="22799"/>
                  </a:cubicBezTo>
                  <a:cubicBezTo>
                    <a:pt x="34590" y="23076"/>
                    <a:pt x="34243" y="23284"/>
                    <a:pt x="33897" y="23631"/>
                  </a:cubicBezTo>
                  <a:cubicBezTo>
                    <a:pt x="33897" y="23700"/>
                    <a:pt x="33897" y="23700"/>
                    <a:pt x="33897" y="23769"/>
                  </a:cubicBezTo>
                  <a:lnTo>
                    <a:pt x="33412" y="23977"/>
                  </a:lnTo>
                  <a:lnTo>
                    <a:pt x="33412" y="23769"/>
                  </a:lnTo>
                  <a:cubicBezTo>
                    <a:pt x="33412" y="23423"/>
                    <a:pt x="33412" y="23215"/>
                    <a:pt x="33412" y="23007"/>
                  </a:cubicBezTo>
                  <a:cubicBezTo>
                    <a:pt x="34035" y="21413"/>
                    <a:pt x="35838" y="20650"/>
                    <a:pt x="37432" y="20165"/>
                  </a:cubicBezTo>
                  <a:close/>
                  <a:moveTo>
                    <a:pt x="28424" y="17948"/>
                  </a:moveTo>
                  <a:cubicBezTo>
                    <a:pt x="30918" y="18851"/>
                    <a:pt x="32303" y="21622"/>
                    <a:pt x="32788" y="24185"/>
                  </a:cubicBezTo>
                  <a:cubicBezTo>
                    <a:pt x="32649" y="24255"/>
                    <a:pt x="32649" y="24393"/>
                    <a:pt x="32788" y="24463"/>
                  </a:cubicBezTo>
                  <a:cubicBezTo>
                    <a:pt x="32788" y="24532"/>
                    <a:pt x="32788" y="24671"/>
                    <a:pt x="32788" y="24740"/>
                  </a:cubicBezTo>
                  <a:cubicBezTo>
                    <a:pt x="32788" y="25017"/>
                    <a:pt x="32718" y="25364"/>
                    <a:pt x="32649" y="25710"/>
                  </a:cubicBezTo>
                  <a:cubicBezTo>
                    <a:pt x="31193" y="24948"/>
                    <a:pt x="30154" y="23700"/>
                    <a:pt x="29530" y="22175"/>
                  </a:cubicBezTo>
                  <a:lnTo>
                    <a:pt x="29599" y="22175"/>
                  </a:lnTo>
                  <a:cubicBezTo>
                    <a:pt x="29183" y="21343"/>
                    <a:pt x="28906" y="20511"/>
                    <a:pt x="28698" y="19610"/>
                  </a:cubicBezTo>
                  <a:cubicBezTo>
                    <a:pt x="28698" y="19406"/>
                    <a:pt x="28497" y="17999"/>
                    <a:pt x="28424" y="17948"/>
                  </a:cubicBezTo>
                  <a:close/>
                  <a:moveTo>
                    <a:pt x="36462" y="28136"/>
                  </a:moveTo>
                  <a:lnTo>
                    <a:pt x="36462" y="28136"/>
                  </a:lnTo>
                  <a:cubicBezTo>
                    <a:pt x="36184" y="29800"/>
                    <a:pt x="35422" y="31394"/>
                    <a:pt x="34174" y="32711"/>
                  </a:cubicBezTo>
                  <a:cubicBezTo>
                    <a:pt x="34659" y="32157"/>
                    <a:pt x="34867" y="31464"/>
                    <a:pt x="34937" y="30771"/>
                  </a:cubicBezTo>
                  <a:cubicBezTo>
                    <a:pt x="34937" y="30650"/>
                    <a:pt x="34843" y="30576"/>
                    <a:pt x="34764" y="30576"/>
                  </a:cubicBezTo>
                  <a:cubicBezTo>
                    <a:pt x="34708" y="30576"/>
                    <a:pt x="34659" y="30614"/>
                    <a:pt x="34659" y="30701"/>
                  </a:cubicBezTo>
                  <a:cubicBezTo>
                    <a:pt x="34521" y="31394"/>
                    <a:pt x="34243" y="32018"/>
                    <a:pt x="33758" y="32504"/>
                  </a:cubicBezTo>
                  <a:cubicBezTo>
                    <a:pt x="33273" y="32989"/>
                    <a:pt x="32857" y="33405"/>
                    <a:pt x="32441" y="33890"/>
                  </a:cubicBezTo>
                  <a:cubicBezTo>
                    <a:pt x="32372" y="33959"/>
                    <a:pt x="32372" y="33959"/>
                    <a:pt x="32441" y="34029"/>
                  </a:cubicBezTo>
                  <a:cubicBezTo>
                    <a:pt x="32302" y="34098"/>
                    <a:pt x="32164" y="34167"/>
                    <a:pt x="32025" y="34236"/>
                  </a:cubicBezTo>
                  <a:cubicBezTo>
                    <a:pt x="32094" y="33682"/>
                    <a:pt x="32164" y="33266"/>
                    <a:pt x="32233" y="32781"/>
                  </a:cubicBezTo>
                  <a:cubicBezTo>
                    <a:pt x="33134" y="30771"/>
                    <a:pt x="34590" y="29176"/>
                    <a:pt x="36462" y="28136"/>
                  </a:cubicBezTo>
                  <a:close/>
                  <a:moveTo>
                    <a:pt x="27113" y="26965"/>
                  </a:moveTo>
                  <a:cubicBezTo>
                    <a:pt x="27300" y="26965"/>
                    <a:pt x="27549" y="27067"/>
                    <a:pt x="27866" y="27305"/>
                  </a:cubicBezTo>
                  <a:cubicBezTo>
                    <a:pt x="30154" y="29038"/>
                    <a:pt x="30362" y="32504"/>
                    <a:pt x="31055" y="35138"/>
                  </a:cubicBezTo>
                  <a:lnTo>
                    <a:pt x="30847" y="35068"/>
                  </a:lnTo>
                  <a:cubicBezTo>
                    <a:pt x="30847" y="35068"/>
                    <a:pt x="30847" y="34999"/>
                    <a:pt x="30847" y="34999"/>
                  </a:cubicBezTo>
                  <a:cubicBezTo>
                    <a:pt x="30431" y="33751"/>
                    <a:pt x="29807" y="32642"/>
                    <a:pt x="29114" y="31533"/>
                  </a:cubicBezTo>
                  <a:cubicBezTo>
                    <a:pt x="29087" y="31480"/>
                    <a:pt x="29031" y="31457"/>
                    <a:pt x="28974" y="31457"/>
                  </a:cubicBezTo>
                  <a:cubicBezTo>
                    <a:pt x="28883" y="31457"/>
                    <a:pt x="28794" y="31517"/>
                    <a:pt x="28837" y="31602"/>
                  </a:cubicBezTo>
                  <a:cubicBezTo>
                    <a:pt x="29252" y="32711"/>
                    <a:pt x="29738" y="33751"/>
                    <a:pt x="30362" y="34722"/>
                  </a:cubicBezTo>
                  <a:cubicBezTo>
                    <a:pt x="29183" y="33751"/>
                    <a:pt x="28351" y="32573"/>
                    <a:pt x="27727" y="31256"/>
                  </a:cubicBezTo>
                  <a:cubicBezTo>
                    <a:pt x="27312" y="30285"/>
                    <a:pt x="26965" y="29315"/>
                    <a:pt x="26757" y="28344"/>
                  </a:cubicBezTo>
                  <a:cubicBezTo>
                    <a:pt x="26559" y="27602"/>
                    <a:pt x="26644" y="26965"/>
                    <a:pt x="27113" y="26965"/>
                  </a:cubicBezTo>
                  <a:close/>
                  <a:moveTo>
                    <a:pt x="24651" y="1015"/>
                  </a:moveTo>
                  <a:cubicBezTo>
                    <a:pt x="24726" y="1015"/>
                    <a:pt x="24792" y="1271"/>
                    <a:pt x="24885" y="1865"/>
                  </a:cubicBezTo>
                  <a:cubicBezTo>
                    <a:pt x="26133" y="8658"/>
                    <a:pt x="24677" y="15867"/>
                    <a:pt x="23638" y="22660"/>
                  </a:cubicBezTo>
                  <a:cubicBezTo>
                    <a:pt x="23083" y="26265"/>
                    <a:pt x="22251" y="29869"/>
                    <a:pt x="21766" y="33474"/>
                  </a:cubicBezTo>
                  <a:cubicBezTo>
                    <a:pt x="21766" y="34098"/>
                    <a:pt x="21697" y="34652"/>
                    <a:pt x="21697" y="35207"/>
                  </a:cubicBezTo>
                  <a:lnTo>
                    <a:pt x="21697" y="35138"/>
                  </a:lnTo>
                  <a:cubicBezTo>
                    <a:pt x="21489" y="30632"/>
                    <a:pt x="21697" y="26196"/>
                    <a:pt x="22390" y="21759"/>
                  </a:cubicBezTo>
                  <a:cubicBezTo>
                    <a:pt x="23014" y="17253"/>
                    <a:pt x="24262" y="13094"/>
                    <a:pt x="23846" y="8519"/>
                  </a:cubicBezTo>
                  <a:cubicBezTo>
                    <a:pt x="23846" y="8371"/>
                    <a:pt x="23746" y="8302"/>
                    <a:pt x="23643" y="8302"/>
                  </a:cubicBezTo>
                  <a:cubicBezTo>
                    <a:pt x="23554" y="8302"/>
                    <a:pt x="23462" y="8353"/>
                    <a:pt x="23430" y="8450"/>
                  </a:cubicBezTo>
                  <a:cubicBezTo>
                    <a:pt x="22598" y="10391"/>
                    <a:pt x="22806" y="12332"/>
                    <a:pt x="22737" y="14411"/>
                  </a:cubicBezTo>
                  <a:cubicBezTo>
                    <a:pt x="22737" y="14515"/>
                    <a:pt x="22806" y="14567"/>
                    <a:pt x="22875" y="14567"/>
                  </a:cubicBezTo>
                  <a:cubicBezTo>
                    <a:pt x="22944" y="14567"/>
                    <a:pt x="23014" y="14515"/>
                    <a:pt x="23014" y="14411"/>
                  </a:cubicBezTo>
                  <a:cubicBezTo>
                    <a:pt x="23222" y="13302"/>
                    <a:pt x="23291" y="12124"/>
                    <a:pt x="23291" y="11015"/>
                  </a:cubicBezTo>
                  <a:cubicBezTo>
                    <a:pt x="23291" y="10460"/>
                    <a:pt x="23430" y="9906"/>
                    <a:pt x="23568" y="9420"/>
                  </a:cubicBezTo>
                  <a:cubicBezTo>
                    <a:pt x="23638" y="10322"/>
                    <a:pt x="23638" y="11223"/>
                    <a:pt x="23568" y="12124"/>
                  </a:cubicBezTo>
                  <a:cubicBezTo>
                    <a:pt x="23291" y="15035"/>
                    <a:pt x="22806" y="17877"/>
                    <a:pt x="22182" y="20719"/>
                  </a:cubicBezTo>
                  <a:cubicBezTo>
                    <a:pt x="21422" y="24452"/>
                    <a:pt x="21075" y="28184"/>
                    <a:pt x="21142" y="31985"/>
                  </a:cubicBezTo>
                  <a:lnTo>
                    <a:pt x="21142" y="31985"/>
                  </a:lnTo>
                  <a:cubicBezTo>
                    <a:pt x="21135" y="31795"/>
                    <a:pt x="21069" y="31661"/>
                    <a:pt x="21004" y="31464"/>
                  </a:cubicBezTo>
                  <a:cubicBezTo>
                    <a:pt x="20380" y="27651"/>
                    <a:pt x="20657" y="23769"/>
                    <a:pt x="20796" y="19888"/>
                  </a:cubicBezTo>
                  <a:cubicBezTo>
                    <a:pt x="20934" y="16699"/>
                    <a:pt x="21350" y="13441"/>
                    <a:pt x="21974" y="10252"/>
                  </a:cubicBezTo>
                  <a:cubicBezTo>
                    <a:pt x="22390" y="8450"/>
                    <a:pt x="22875" y="6578"/>
                    <a:pt x="23430" y="4776"/>
                  </a:cubicBezTo>
                  <a:cubicBezTo>
                    <a:pt x="23707" y="3806"/>
                    <a:pt x="23984" y="2904"/>
                    <a:pt x="24262" y="2003"/>
                  </a:cubicBezTo>
                  <a:cubicBezTo>
                    <a:pt x="24452" y="1394"/>
                    <a:pt x="24559" y="1015"/>
                    <a:pt x="24651" y="1015"/>
                  </a:cubicBezTo>
                  <a:close/>
                  <a:moveTo>
                    <a:pt x="35006" y="38396"/>
                  </a:moveTo>
                  <a:cubicBezTo>
                    <a:pt x="35006" y="39990"/>
                    <a:pt x="34590" y="41584"/>
                    <a:pt x="33758" y="42971"/>
                  </a:cubicBezTo>
                  <a:cubicBezTo>
                    <a:pt x="33342" y="43664"/>
                    <a:pt x="32718" y="44357"/>
                    <a:pt x="32025" y="44842"/>
                  </a:cubicBezTo>
                  <a:cubicBezTo>
                    <a:pt x="32510" y="43941"/>
                    <a:pt x="32926" y="43040"/>
                    <a:pt x="33273" y="42139"/>
                  </a:cubicBezTo>
                  <a:cubicBezTo>
                    <a:pt x="33318" y="42003"/>
                    <a:pt x="33216" y="41897"/>
                    <a:pt x="33120" y="41897"/>
                  </a:cubicBezTo>
                  <a:cubicBezTo>
                    <a:pt x="33069" y="41897"/>
                    <a:pt x="33020" y="41928"/>
                    <a:pt x="32996" y="42000"/>
                  </a:cubicBezTo>
                  <a:cubicBezTo>
                    <a:pt x="32718" y="42624"/>
                    <a:pt x="32441" y="43179"/>
                    <a:pt x="32094" y="43802"/>
                  </a:cubicBezTo>
                  <a:cubicBezTo>
                    <a:pt x="31748" y="44357"/>
                    <a:pt x="31401" y="44842"/>
                    <a:pt x="31055" y="45397"/>
                  </a:cubicBezTo>
                  <a:lnTo>
                    <a:pt x="30985" y="45397"/>
                  </a:lnTo>
                  <a:cubicBezTo>
                    <a:pt x="30985" y="45050"/>
                    <a:pt x="30916" y="44704"/>
                    <a:pt x="30847" y="44357"/>
                  </a:cubicBezTo>
                  <a:lnTo>
                    <a:pt x="30847" y="43941"/>
                  </a:lnTo>
                  <a:cubicBezTo>
                    <a:pt x="31748" y="41792"/>
                    <a:pt x="33204" y="39851"/>
                    <a:pt x="35006" y="38396"/>
                  </a:cubicBezTo>
                  <a:close/>
                  <a:moveTo>
                    <a:pt x="25105" y="37034"/>
                  </a:moveTo>
                  <a:cubicBezTo>
                    <a:pt x="25567" y="37034"/>
                    <a:pt x="26448" y="37774"/>
                    <a:pt x="26757" y="37980"/>
                  </a:cubicBezTo>
                  <a:cubicBezTo>
                    <a:pt x="27658" y="38742"/>
                    <a:pt x="28421" y="39643"/>
                    <a:pt x="28975" y="40752"/>
                  </a:cubicBezTo>
                  <a:cubicBezTo>
                    <a:pt x="29668" y="42000"/>
                    <a:pt x="30084" y="43317"/>
                    <a:pt x="30292" y="44773"/>
                  </a:cubicBezTo>
                  <a:lnTo>
                    <a:pt x="30223" y="45743"/>
                  </a:lnTo>
                  <a:lnTo>
                    <a:pt x="30015" y="45813"/>
                  </a:lnTo>
                  <a:cubicBezTo>
                    <a:pt x="29391" y="44426"/>
                    <a:pt x="28629" y="43109"/>
                    <a:pt x="27727" y="42000"/>
                  </a:cubicBezTo>
                  <a:cubicBezTo>
                    <a:pt x="27694" y="41967"/>
                    <a:pt x="27657" y="41954"/>
                    <a:pt x="27620" y="41954"/>
                  </a:cubicBezTo>
                  <a:cubicBezTo>
                    <a:pt x="27505" y="41954"/>
                    <a:pt x="27398" y="42086"/>
                    <a:pt x="27450" y="42139"/>
                  </a:cubicBezTo>
                  <a:cubicBezTo>
                    <a:pt x="28282" y="43317"/>
                    <a:pt x="28767" y="44912"/>
                    <a:pt x="29876" y="45951"/>
                  </a:cubicBezTo>
                  <a:lnTo>
                    <a:pt x="29946" y="45951"/>
                  </a:lnTo>
                  <a:cubicBezTo>
                    <a:pt x="29895" y="45951"/>
                    <a:pt x="29881" y="45988"/>
                    <a:pt x="29905" y="46008"/>
                  </a:cubicBezTo>
                  <a:lnTo>
                    <a:pt x="29905" y="46008"/>
                  </a:lnTo>
                  <a:cubicBezTo>
                    <a:pt x="26670" y="45012"/>
                    <a:pt x="24609" y="40462"/>
                    <a:pt x="24816" y="37356"/>
                  </a:cubicBezTo>
                  <a:cubicBezTo>
                    <a:pt x="24834" y="37123"/>
                    <a:pt x="24944" y="37034"/>
                    <a:pt x="25105" y="37034"/>
                  </a:cubicBezTo>
                  <a:close/>
                  <a:moveTo>
                    <a:pt x="24539" y="49140"/>
                  </a:moveTo>
                  <a:cubicBezTo>
                    <a:pt x="24747" y="49972"/>
                    <a:pt x="24955" y="50734"/>
                    <a:pt x="25163" y="51566"/>
                  </a:cubicBezTo>
                  <a:cubicBezTo>
                    <a:pt x="24816" y="51081"/>
                    <a:pt x="24608" y="50526"/>
                    <a:pt x="24400" y="50041"/>
                  </a:cubicBezTo>
                  <a:cubicBezTo>
                    <a:pt x="24192" y="49417"/>
                    <a:pt x="24262" y="49140"/>
                    <a:pt x="24539" y="49140"/>
                  </a:cubicBezTo>
                  <a:close/>
                  <a:moveTo>
                    <a:pt x="24885" y="49140"/>
                  </a:moveTo>
                  <a:lnTo>
                    <a:pt x="24885" y="49140"/>
                  </a:lnTo>
                  <a:cubicBezTo>
                    <a:pt x="25163" y="49209"/>
                    <a:pt x="25440" y="49348"/>
                    <a:pt x="25717" y="49487"/>
                  </a:cubicBezTo>
                  <a:cubicBezTo>
                    <a:pt x="26618" y="49902"/>
                    <a:pt x="27381" y="50526"/>
                    <a:pt x="28074" y="51358"/>
                  </a:cubicBezTo>
                  <a:cubicBezTo>
                    <a:pt x="28767" y="52190"/>
                    <a:pt x="29322" y="53160"/>
                    <a:pt x="29738" y="54200"/>
                  </a:cubicBezTo>
                  <a:lnTo>
                    <a:pt x="29738" y="54408"/>
                  </a:lnTo>
                  <a:cubicBezTo>
                    <a:pt x="29252" y="53784"/>
                    <a:pt x="28629" y="53160"/>
                    <a:pt x="28143" y="52606"/>
                  </a:cubicBezTo>
                  <a:cubicBezTo>
                    <a:pt x="28105" y="52567"/>
                    <a:pt x="28061" y="52550"/>
                    <a:pt x="28019" y="52550"/>
                  </a:cubicBezTo>
                  <a:cubicBezTo>
                    <a:pt x="27910" y="52550"/>
                    <a:pt x="27816" y="52664"/>
                    <a:pt x="27866" y="52814"/>
                  </a:cubicBezTo>
                  <a:cubicBezTo>
                    <a:pt x="28282" y="53368"/>
                    <a:pt x="28698" y="53923"/>
                    <a:pt x="29044" y="54478"/>
                  </a:cubicBezTo>
                  <a:cubicBezTo>
                    <a:pt x="29252" y="54755"/>
                    <a:pt x="29460" y="55032"/>
                    <a:pt x="29668" y="55309"/>
                  </a:cubicBezTo>
                  <a:lnTo>
                    <a:pt x="29668" y="55379"/>
                  </a:lnTo>
                  <a:cubicBezTo>
                    <a:pt x="28143" y="54755"/>
                    <a:pt x="26826" y="53715"/>
                    <a:pt x="25787" y="52398"/>
                  </a:cubicBezTo>
                  <a:cubicBezTo>
                    <a:pt x="25440" y="51289"/>
                    <a:pt x="25163" y="50249"/>
                    <a:pt x="24885" y="49140"/>
                  </a:cubicBezTo>
                  <a:close/>
                  <a:moveTo>
                    <a:pt x="35768" y="50734"/>
                  </a:moveTo>
                  <a:cubicBezTo>
                    <a:pt x="35422" y="52606"/>
                    <a:pt x="34174" y="54200"/>
                    <a:pt x="32372" y="54963"/>
                  </a:cubicBezTo>
                  <a:lnTo>
                    <a:pt x="32372" y="54963"/>
                  </a:lnTo>
                  <a:cubicBezTo>
                    <a:pt x="32788" y="54616"/>
                    <a:pt x="33134" y="54270"/>
                    <a:pt x="33481" y="53923"/>
                  </a:cubicBezTo>
                  <a:cubicBezTo>
                    <a:pt x="33534" y="53817"/>
                    <a:pt x="33424" y="53669"/>
                    <a:pt x="33338" y="53669"/>
                  </a:cubicBezTo>
                  <a:cubicBezTo>
                    <a:pt x="33313" y="53669"/>
                    <a:pt x="33289" y="53683"/>
                    <a:pt x="33273" y="53715"/>
                  </a:cubicBezTo>
                  <a:cubicBezTo>
                    <a:pt x="32441" y="54408"/>
                    <a:pt x="31609" y="54963"/>
                    <a:pt x="30639" y="55517"/>
                  </a:cubicBezTo>
                  <a:cubicBezTo>
                    <a:pt x="30639" y="55101"/>
                    <a:pt x="30569" y="54685"/>
                    <a:pt x="30431" y="54339"/>
                  </a:cubicBezTo>
                  <a:cubicBezTo>
                    <a:pt x="31471" y="52398"/>
                    <a:pt x="33758" y="51497"/>
                    <a:pt x="35768" y="50734"/>
                  </a:cubicBezTo>
                  <a:close/>
                  <a:moveTo>
                    <a:pt x="1039" y="36849"/>
                  </a:moveTo>
                  <a:cubicBezTo>
                    <a:pt x="1196" y="36849"/>
                    <a:pt x="1422" y="36898"/>
                    <a:pt x="1733" y="37009"/>
                  </a:cubicBezTo>
                  <a:cubicBezTo>
                    <a:pt x="3050" y="37494"/>
                    <a:pt x="4298" y="38118"/>
                    <a:pt x="5615" y="38742"/>
                  </a:cubicBezTo>
                  <a:cubicBezTo>
                    <a:pt x="8457" y="40337"/>
                    <a:pt x="11230" y="42139"/>
                    <a:pt x="13794" y="44218"/>
                  </a:cubicBezTo>
                  <a:cubicBezTo>
                    <a:pt x="17954" y="47754"/>
                    <a:pt x="21627" y="51843"/>
                    <a:pt x="24608" y="56418"/>
                  </a:cubicBezTo>
                  <a:cubicBezTo>
                    <a:pt x="24816" y="56765"/>
                    <a:pt x="24955" y="57112"/>
                    <a:pt x="25163" y="57528"/>
                  </a:cubicBezTo>
                  <a:cubicBezTo>
                    <a:pt x="21697" y="54339"/>
                    <a:pt x="18785" y="50596"/>
                    <a:pt x="14488" y="48377"/>
                  </a:cubicBezTo>
                  <a:lnTo>
                    <a:pt x="14488" y="48447"/>
                  </a:lnTo>
                  <a:cubicBezTo>
                    <a:pt x="9843" y="46021"/>
                    <a:pt x="4922" y="43109"/>
                    <a:pt x="1802" y="38881"/>
                  </a:cubicBezTo>
                  <a:cubicBezTo>
                    <a:pt x="1279" y="38183"/>
                    <a:pt x="218" y="36849"/>
                    <a:pt x="1039" y="36849"/>
                  </a:cubicBezTo>
                  <a:close/>
                  <a:moveTo>
                    <a:pt x="26064" y="53507"/>
                  </a:moveTo>
                  <a:lnTo>
                    <a:pt x="26064" y="53507"/>
                  </a:lnTo>
                  <a:cubicBezTo>
                    <a:pt x="27034" y="54478"/>
                    <a:pt x="28351" y="55656"/>
                    <a:pt x="29668" y="55864"/>
                  </a:cubicBezTo>
                  <a:lnTo>
                    <a:pt x="29668" y="55933"/>
                  </a:lnTo>
                  <a:lnTo>
                    <a:pt x="29391" y="56003"/>
                  </a:lnTo>
                  <a:cubicBezTo>
                    <a:pt x="29183" y="56072"/>
                    <a:pt x="29183" y="56418"/>
                    <a:pt x="29391" y="56418"/>
                  </a:cubicBezTo>
                  <a:lnTo>
                    <a:pt x="29599" y="56418"/>
                  </a:lnTo>
                  <a:lnTo>
                    <a:pt x="29599" y="57181"/>
                  </a:lnTo>
                  <a:cubicBezTo>
                    <a:pt x="29530" y="59260"/>
                    <a:pt x="29530" y="61271"/>
                    <a:pt x="29530" y="63281"/>
                  </a:cubicBezTo>
                  <a:lnTo>
                    <a:pt x="29460" y="63073"/>
                  </a:lnTo>
                  <a:cubicBezTo>
                    <a:pt x="28282" y="60162"/>
                    <a:pt x="27242" y="57250"/>
                    <a:pt x="26341" y="54339"/>
                  </a:cubicBezTo>
                  <a:lnTo>
                    <a:pt x="26064" y="53507"/>
                  </a:lnTo>
                  <a:close/>
                  <a:moveTo>
                    <a:pt x="36531" y="60716"/>
                  </a:moveTo>
                  <a:lnTo>
                    <a:pt x="36531" y="60716"/>
                  </a:lnTo>
                  <a:cubicBezTo>
                    <a:pt x="36323" y="61409"/>
                    <a:pt x="36046" y="62033"/>
                    <a:pt x="35768" y="62657"/>
                  </a:cubicBezTo>
                  <a:cubicBezTo>
                    <a:pt x="35214" y="63350"/>
                    <a:pt x="34590" y="63905"/>
                    <a:pt x="33897" y="64390"/>
                  </a:cubicBezTo>
                  <a:cubicBezTo>
                    <a:pt x="33134" y="65014"/>
                    <a:pt x="32233" y="65430"/>
                    <a:pt x="31332" y="65776"/>
                  </a:cubicBezTo>
                  <a:lnTo>
                    <a:pt x="31055" y="65430"/>
                  </a:lnTo>
                  <a:cubicBezTo>
                    <a:pt x="31401" y="65153"/>
                    <a:pt x="31748" y="64875"/>
                    <a:pt x="32094" y="64598"/>
                  </a:cubicBezTo>
                  <a:cubicBezTo>
                    <a:pt x="32649" y="64113"/>
                    <a:pt x="33134" y="63420"/>
                    <a:pt x="33412" y="62726"/>
                  </a:cubicBezTo>
                  <a:cubicBezTo>
                    <a:pt x="33412" y="62592"/>
                    <a:pt x="33325" y="62516"/>
                    <a:pt x="33245" y="62516"/>
                  </a:cubicBezTo>
                  <a:cubicBezTo>
                    <a:pt x="33201" y="62516"/>
                    <a:pt x="33159" y="62539"/>
                    <a:pt x="33134" y="62588"/>
                  </a:cubicBezTo>
                  <a:cubicBezTo>
                    <a:pt x="32718" y="63281"/>
                    <a:pt x="32233" y="63836"/>
                    <a:pt x="31679" y="64321"/>
                  </a:cubicBezTo>
                  <a:cubicBezTo>
                    <a:pt x="31332" y="64529"/>
                    <a:pt x="31055" y="64737"/>
                    <a:pt x="30708" y="64945"/>
                  </a:cubicBezTo>
                  <a:lnTo>
                    <a:pt x="30154" y="64113"/>
                  </a:lnTo>
                  <a:cubicBezTo>
                    <a:pt x="31332" y="62103"/>
                    <a:pt x="34521" y="60924"/>
                    <a:pt x="36531" y="60716"/>
                  </a:cubicBezTo>
                  <a:close/>
                  <a:moveTo>
                    <a:pt x="23499" y="62856"/>
                  </a:moveTo>
                  <a:cubicBezTo>
                    <a:pt x="25727" y="62856"/>
                    <a:pt x="27899" y="63873"/>
                    <a:pt x="29322" y="65638"/>
                  </a:cubicBezTo>
                  <a:cubicBezTo>
                    <a:pt x="28975" y="65430"/>
                    <a:pt x="28629" y="65291"/>
                    <a:pt x="28213" y="65222"/>
                  </a:cubicBezTo>
                  <a:cubicBezTo>
                    <a:pt x="27658" y="65083"/>
                    <a:pt x="27034" y="64945"/>
                    <a:pt x="26410" y="64806"/>
                  </a:cubicBezTo>
                  <a:cubicBezTo>
                    <a:pt x="26391" y="64800"/>
                    <a:pt x="26374" y="64797"/>
                    <a:pt x="26357" y="64797"/>
                  </a:cubicBezTo>
                  <a:cubicBezTo>
                    <a:pt x="26192" y="64797"/>
                    <a:pt x="26152" y="65083"/>
                    <a:pt x="26341" y="65083"/>
                  </a:cubicBezTo>
                  <a:cubicBezTo>
                    <a:pt x="26826" y="65291"/>
                    <a:pt x="27381" y="65430"/>
                    <a:pt x="27935" y="65638"/>
                  </a:cubicBezTo>
                  <a:cubicBezTo>
                    <a:pt x="28421" y="65846"/>
                    <a:pt x="28975" y="65984"/>
                    <a:pt x="29530" y="66054"/>
                  </a:cubicBezTo>
                  <a:lnTo>
                    <a:pt x="29530" y="66192"/>
                  </a:lnTo>
                  <a:cubicBezTo>
                    <a:pt x="29315" y="66208"/>
                    <a:pt x="29100" y="66216"/>
                    <a:pt x="28886" y="66216"/>
                  </a:cubicBezTo>
                  <a:cubicBezTo>
                    <a:pt x="26273" y="66216"/>
                    <a:pt x="23773" y="65054"/>
                    <a:pt x="22043" y="63004"/>
                  </a:cubicBezTo>
                  <a:cubicBezTo>
                    <a:pt x="22527" y="62905"/>
                    <a:pt x="23014" y="62856"/>
                    <a:pt x="23499" y="62856"/>
                  </a:cubicBezTo>
                  <a:close/>
                  <a:moveTo>
                    <a:pt x="33481" y="72795"/>
                  </a:moveTo>
                  <a:cubicBezTo>
                    <a:pt x="33568" y="72795"/>
                    <a:pt x="33654" y="72812"/>
                    <a:pt x="33758" y="72847"/>
                  </a:cubicBezTo>
                  <a:lnTo>
                    <a:pt x="33827" y="72916"/>
                  </a:lnTo>
                  <a:cubicBezTo>
                    <a:pt x="33689" y="73055"/>
                    <a:pt x="33550" y="73124"/>
                    <a:pt x="33342" y="73263"/>
                  </a:cubicBezTo>
                  <a:lnTo>
                    <a:pt x="33204" y="72847"/>
                  </a:lnTo>
                  <a:cubicBezTo>
                    <a:pt x="33308" y="72812"/>
                    <a:pt x="33394" y="72795"/>
                    <a:pt x="33481" y="72795"/>
                  </a:cubicBezTo>
                  <a:close/>
                  <a:moveTo>
                    <a:pt x="30154" y="66608"/>
                  </a:moveTo>
                  <a:cubicBezTo>
                    <a:pt x="30847" y="68341"/>
                    <a:pt x="31540" y="70074"/>
                    <a:pt x="32233" y="71807"/>
                  </a:cubicBezTo>
                  <a:lnTo>
                    <a:pt x="32233" y="71738"/>
                  </a:lnTo>
                  <a:cubicBezTo>
                    <a:pt x="32302" y="71946"/>
                    <a:pt x="32372" y="72154"/>
                    <a:pt x="32441" y="72292"/>
                  </a:cubicBezTo>
                  <a:cubicBezTo>
                    <a:pt x="31679" y="72570"/>
                    <a:pt x="30985" y="72986"/>
                    <a:pt x="30431" y="73609"/>
                  </a:cubicBezTo>
                  <a:cubicBezTo>
                    <a:pt x="30431" y="73540"/>
                    <a:pt x="30431" y="73471"/>
                    <a:pt x="30431" y="73401"/>
                  </a:cubicBezTo>
                  <a:cubicBezTo>
                    <a:pt x="30223" y="71114"/>
                    <a:pt x="30154" y="68896"/>
                    <a:pt x="30084" y="66608"/>
                  </a:cubicBezTo>
                  <a:close/>
                  <a:moveTo>
                    <a:pt x="32649" y="72847"/>
                  </a:moveTo>
                  <a:cubicBezTo>
                    <a:pt x="32718" y="73055"/>
                    <a:pt x="32788" y="73263"/>
                    <a:pt x="32857" y="73401"/>
                  </a:cubicBezTo>
                  <a:cubicBezTo>
                    <a:pt x="32441" y="73609"/>
                    <a:pt x="32025" y="73748"/>
                    <a:pt x="31540" y="73887"/>
                  </a:cubicBezTo>
                  <a:cubicBezTo>
                    <a:pt x="31679" y="73817"/>
                    <a:pt x="31748" y="73679"/>
                    <a:pt x="31817" y="73540"/>
                  </a:cubicBezTo>
                  <a:cubicBezTo>
                    <a:pt x="31817" y="73491"/>
                    <a:pt x="31783" y="73442"/>
                    <a:pt x="31738" y="73442"/>
                  </a:cubicBezTo>
                  <a:cubicBezTo>
                    <a:pt x="31719" y="73442"/>
                    <a:pt x="31699" y="73450"/>
                    <a:pt x="31679" y="73471"/>
                  </a:cubicBezTo>
                  <a:cubicBezTo>
                    <a:pt x="31540" y="73609"/>
                    <a:pt x="31401" y="73679"/>
                    <a:pt x="31263" y="73748"/>
                  </a:cubicBezTo>
                  <a:cubicBezTo>
                    <a:pt x="31124" y="73817"/>
                    <a:pt x="30985" y="73817"/>
                    <a:pt x="30916" y="73887"/>
                  </a:cubicBezTo>
                  <a:cubicBezTo>
                    <a:pt x="31401" y="73401"/>
                    <a:pt x="31956" y="73055"/>
                    <a:pt x="32649" y="72847"/>
                  </a:cubicBezTo>
                  <a:close/>
                  <a:moveTo>
                    <a:pt x="21771" y="69315"/>
                  </a:moveTo>
                  <a:cubicBezTo>
                    <a:pt x="21967" y="69315"/>
                    <a:pt x="22224" y="69343"/>
                    <a:pt x="22529" y="69381"/>
                  </a:cubicBezTo>
                  <a:cubicBezTo>
                    <a:pt x="25301" y="69520"/>
                    <a:pt x="29114" y="71253"/>
                    <a:pt x="30015" y="74095"/>
                  </a:cubicBezTo>
                  <a:lnTo>
                    <a:pt x="30015" y="74441"/>
                  </a:lnTo>
                  <a:cubicBezTo>
                    <a:pt x="30015" y="74372"/>
                    <a:pt x="29946" y="74303"/>
                    <a:pt x="29876" y="74303"/>
                  </a:cubicBezTo>
                  <a:lnTo>
                    <a:pt x="29530" y="74303"/>
                  </a:lnTo>
                  <a:cubicBezTo>
                    <a:pt x="28698" y="73401"/>
                    <a:pt x="27658" y="72778"/>
                    <a:pt x="26480" y="72500"/>
                  </a:cubicBezTo>
                  <a:cubicBezTo>
                    <a:pt x="26457" y="72493"/>
                    <a:pt x="26435" y="72489"/>
                    <a:pt x="26414" y="72489"/>
                  </a:cubicBezTo>
                  <a:cubicBezTo>
                    <a:pt x="26246" y="72489"/>
                    <a:pt x="26156" y="72716"/>
                    <a:pt x="26341" y="72778"/>
                  </a:cubicBezTo>
                  <a:cubicBezTo>
                    <a:pt x="26965" y="73055"/>
                    <a:pt x="27589" y="73332"/>
                    <a:pt x="28074" y="73679"/>
                  </a:cubicBezTo>
                  <a:cubicBezTo>
                    <a:pt x="28421" y="73887"/>
                    <a:pt x="28698" y="74095"/>
                    <a:pt x="28975" y="74303"/>
                  </a:cubicBezTo>
                  <a:cubicBezTo>
                    <a:pt x="27104" y="74233"/>
                    <a:pt x="25232" y="73471"/>
                    <a:pt x="23846" y="72223"/>
                  </a:cubicBezTo>
                  <a:cubicBezTo>
                    <a:pt x="23083" y="71669"/>
                    <a:pt x="22390" y="70975"/>
                    <a:pt x="21766" y="70213"/>
                  </a:cubicBezTo>
                  <a:cubicBezTo>
                    <a:pt x="21162" y="69509"/>
                    <a:pt x="21252" y="69315"/>
                    <a:pt x="21771" y="69315"/>
                  </a:cubicBezTo>
                  <a:close/>
                  <a:moveTo>
                    <a:pt x="25606" y="76981"/>
                  </a:moveTo>
                  <a:cubicBezTo>
                    <a:pt x="27509" y="76981"/>
                    <a:pt x="29007" y="78036"/>
                    <a:pt x="30154" y="79502"/>
                  </a:cubicBezTo>
                  <a:cubicBezTo>
                    <a:pt x="28236" y="79091"/>
                    <a:pt x="26252" y="78747"/>
                    <a:pt x="25134" y="77002"/>
                  </a:cubicBezTo>
                  <a:lnTo>
                    <a:pt x="25134" y="77002"/>
                  </a:lnTo>
                  <a:cubicBezTo>
                    <a:pt x="25294" y="76988"/>
                    <a:pt x="25452" y="76981"/>
                    <a:pt x="25606" y="76981"/>
                  </a:cubicBezTo>
                  <a:close/>
                  <a:moveTo>
                    <a:pt x="33433" y="77687"/>
                  </a:moveTo>
                  <a:cubicBezTo>
                    <a:pt x="33494" y="77687"/>
                    <a:pt x="33556" y="77691"/>
                    <a:pt x="33619" y="77699"/>
                  </a:cubicBezTo>
                  <a:lnTo>
                    <a:pt x="33619" y="77769"/>
                  </a:lnTo>
                  <a:cubicBezTo>
                    <a:pt x="33342" y="78323"/>
                    <a:pt x="32996" y="78739"/>
                    <a:pt x="32580" y="79086"/>
                  </a:cubicBezTo>
                  <a:cubicBezTo>
                    <a:pt x="32233" y="79363"/>
                    <a:pt x="31887" y="79502"/>
                    <a:pt x="31471" y="79640"/>
                  </a:cubicBezTo>
                  <a:cubicBezTo>
                    <a:pt x="31731" y="78663"/>
                    <a:pt x="32481" y="77687"/>
                    <a:pt x="33433" y="77687"/>
                  </a:cubicBezTo>
                  <a:close/>
                  <a:moveTo>
                    <a:pt x="24784" y="1"/>
                  </a:moveTo>
                  <a:cubicBezTo>
                    <a:pt x="24713" y="1"/>
                    <a:pt x="24639" y="38"/>
                    <a:pt x="24608" y="132"/>
                  </a:cubicBezTo>
                  <a:cubicBezTo>
                    <a:pt x="22043" y="6786"/>
                    <a:pt x="20588" y="13788"/>
                    <a:pt x="20380" y="20927"/>
                  </a:cubicBezTo>
                  <a:cubicBezTo>
                    <a:pt x="20241" y="24324"/>
                    <a:pt x="19964" y="28067"/>
                    <a:pt x="20518" y="31602"/>
                  </a:cubicBezTo>
                  <a:cubicBezTo>
                    <a:pt x="19687" y="29176"/>
                    <a:pt x="18785" y="26750"/>
                    <a:pt x="17884" y="24393"/>
                  </a:cubicBezTo>
                  <a:cubicBezTo>
                    <a:pt x="18369" y="23007"/>
                    <a:pt x="18231" y="21551"/>
                    <a:pt x="17607" y="20303"/>
                  </a:cubicBezTo>
                  <a:cubicBezTo>
                    <a:pt x="17607" y="20234"/>
                    <a:pt x="17555" y="20199"/>
                    <a:pt x="17494" y="20199"/>
                  </a:cubicBezTo>
                  <a:cubicBezTo>
                    <a:pt x="17434" y="20199"/>
                    <a:pt x="17364" y="20234"/>
                    <a:pt x="17330" y="20303"/>
                  </a:cubicBezTo>
                  <a:cubicBezTo>
                    <a:pt x="17122" y="20927"/>
                    <a:pt x="17052" y="21621"/>
                    <a:pt x="17122" y="22244"/>
                  </a:cubicBezTo>
                  <a:cubicBezTo>
                    <a:pt x="16359" y="20234"/>
                    <a:pt x="15735" y="18155"/>
                    <a:pt x="15319" y="16075"/>
                  </a:cubicBezTo>
                  <a:cubicBezTo>
                    <a:pt x="15285" y="16040"/>
                    <a:pt x="15233" y="16023"/>
                    <a:pt x="15189" y="16023"/>
                  </a:cubicBezTo>
                  <a:cubicBezTo>
                    <a:pt x="15146" y="16023"/>
                    <a:pt x="15112" y="16040"/>
                    <a:pt x="15112" y="16075"/>
                  </a:cubicBezTo>
                  <a:cubicBezTo>
                    <a:pt x="15181" y="17184"/>
                    <a:pt x="15389" y="18363"/>
                    <a:pt x="15735" y="19472"/>
                  </a:cubicBezTo>
                  <a:cubicBezTo>
                    <a:pt x="15389" y="18848"/>
                    <a:pt x="14765" y="18432"/>
                    <a:pt x="14072" y="18363"/>
                  </a:cubicBezTo>
                  <a:cubicBezTo>
                    <a:pt x="13864" y="18363"/>
                    <a:pt x="13725" y="18570"/>
                    <a:pt x="13864" y="18709"/>
                  </a:cubicBezTo>
                  <a:cubicBezTo>
                    <a:pt x="14210" y="19264"/>
                    <a:pt x="14557" y="19749"/>
                    <a:pt x="15042" y="20165"/>
                  </a:cubicBezTo>
                  <a:cubicBezTo>
                    <a:pt x="15144" y="20266"/>
                    <a:pt x="15319" y="20331"/>
                    <a:pt x="15488" y="20331"/>
                  </a:cubicBezTo>
                  <a:cubicBezTo>
                    <a:pt x="15550" y="20331"/>
                    <a:pt x="15610" y="20322"/>
                    <a:pt x="15666" y="20303"/>
                  </a:cubicBezTo>
                  <a:cubicBezTo>
                    <a:pt x="15735" y="20303"/>
                    <a:pt x="15805" y="20234"/>
                    <a:pt x="15805" y="20095"/>
                  </a:cubicBezTo>
                  <a:cubicBezTo>
                    <a:pt x="15805" y="20095"/>
                    <a:pt x="15805" y="20026"/>
                    <a:pt x="15805" y="20026"/>
                  </a:cubicBezTo>
                  <a:lnTo>
                    <a:pt x="15805" y="19957"/>
                  </a:lnTo>
                  <a:cubicBezTo>
                    <a:pt x="16914" y="23908"/>
                    <a:pt x="18785" y="27790"/>
                    <a:pt x="19964" y="31602"/>
                  </a:cubicBezTo>
                  <a:cubicBezTo>
                    <a:pt x="20588" y="33474"/>
                    <a:pt x="21073" y="35415"/>
                    <a:pt x="21558" y="37356"/>
                  </a:cubicBezTo>
                  <a:cubicBezTo>
                    <a:pt x="21627" y="39366"/>
                    <a:pt x="21835" y="41446"/>
                    <a:pt x="21974" y="43456"/>
                  </a:cubicBezTo>
                  <a:cubicBezTo>
                    <a:pt x="21974" y="43560"/>
                    <a:pt x="22061" y="43612"/>
                    <a:pt x="22147" y="43612"/>
                  </a:cubicBezTo>
                  <a:cubicBezTo>
                    <a:pt x="22234" y="43612"/>
                    <a:pt x="22321" y="43560"/>
                    <a:pt x="22321" y="43456"/>
                  </a:cubicBezTo>
                  <a:cubicBezTo>
                    <a:pt x="22321" y="42416"/>
                    <a:pt x="22321" y="41307"/>
                    <a:pt x="22321" y="40267"/>
                  </a:cubicBezTo>
                  <a:cubicBezTo>
                    <a:pt x="22944" y="42971"/>
                    <a:pt x="23568" y="45743"/>
                    <a:pt x="24262" y="48516"/>
                  </a:cubicBezTo>
                  <a:lnTo>
                    <a:pt x="24054" y="48516"/>
                  </a:lnTo>
                  <a:cubicBezTo>
                    <a:pt x="23915" y="48516"/>
                    <a:pt x="23846" y="48585"/>
                    <a:pt x="23776" y="48655"/>
                  </a:cubicBezTo>
                  <a:cubicBezTo>
                    <a:pt x="23291" y="50180"/>
                    <a:pt x="24469" y="51705"/>
                    <a:pt x="25371" y="52814"/>
                  </a:cubicBezTo>
                  <a:cubicBezTo>
                    <a:pt x="26133" y="55517"/>
                    <a:pt x="27034" y="58290"/>
                    <a:pt x="28005" y="60924"/>
                  </a:cubicBezTo>
                  <a:lnTo>
                    <a:pt x="27935" y="60924"/>
                  </a:lnTo>
                  <a:cubicBezTo>
                    <a:pt x="25232" y="56210"/>
                    <a:pt x="23014" y="51220"/>
                    <a:pt x="20380" y="46575"/>
                  </a:cubicBezTo>
                  <a:cubicBezTo>
                    <a:pt x="20102" y="46159"/>
                    <a:pt x="19894" y="45674"/>
                    <a:pt x="19687" y="45258"/>
                  </a:cubicBezTo>
                  <a:cubicBezTo>
                    <a:pt x="19687" y="45258"/>
                    <a:pt x="19756" y="45258"/>
                    <a:pt x="19756" y="45189"/>
                  </a:cubicBezTo>
                  <a:cubicBezTo>
                    <a:pt x="20033" y="43802"/>
                    <a:pt x="19894" y="42347"/>
                    <a:pt x="19409" y="41030"/>
                  </a:cubicBezTo>
                  <a:cubicBezTo>
                    <a:pt x="19382" y="40919"/>
                    <a:pt x="19321" y="40874"/>
                    <a:pt x="19253" y="40874"/>
                  </a:cubicBezTo>
                  <a:cubicBezTo>
                    <a:pt x="19151" y="40874"/>
                    <a:pt x="19035" y="40974"/>
                    <a:pt x="18993" y="41099"/>
                  </a:cubicBezTo>
                  <a:cubicBezTo>
                    <a:pt x="18855" y="41723"/>
                    <a:pt x="18855" y="42347"/>
                    <a:pt x="18924" y="42971"/>
                  </a:cubicBezTo>
                  <a:cubicBezTo>
                    <a:pt x="18993" y="43387"/>
                    <a:pt x="19063" y="43872"/>
                    <a:pt x="19132" y="44288"/>
                  </a:cubicBezTo>
                  <a:cubicBezTo>
                    <a:pt x="17260" y="40544"/>
                    <a:pt x="15666" y="36663"/>
                    <a:pt x="13240" y="33127"/>
                  </a:cubicBezTo>
                  <a:cubicBezTo>
                    <a:pt x="13201" y="33089"/>
                    <a:pt x="13162" y="33072"/>
                    <a:pt x="13128" y="33072"/>
                  </a:cubicBezTo>
                  <a:cubicBezTo>
                    <a:pt x="13040" y="33072"/>
                    <a:pt x="12982" y="33185"/>
                    <a:pt x="13032" y="33335"/>
                  </a:cubicBezTo>
                  <a:cubicBezTo>
                    <a:pt x="14488" y="35692"/>
                    <a:pt x="15805" y="38118"/>
                    <a:pt x="16983" y="40683"/>
                  </a:cubicBezTo>
                  <a:cubicBezTo>
                    <a:pt x="16637" y="40188"/>
                    <a:pt x="16078" y="39940"/>
                    <a:pt x="15509" y="39940"/>
                  </a:cubicBezTo>
                  <a:cubicBezTo>
                    <a:pt x="15281" y="39940"/>
                    <a:pt x="15052" y="39980"/>
                    <a:pt x="14834" y="40059"/>
                  </a:cubicBezTo>
                  <a:cubicBezTo>
                    <a:pt x="14626" y="40129"/>
                    <a:pt x="14626" y="40267"/>
                    <a:pt x="14696" y="40406"/>
                  </a:cubicBezTo>
                  <a:cubicBezTo>
                    <a:pt x="14985" y="40811"/>
                    <a:pt x="15805" y="41940"/>
                    <a:pt x="16472" y="41940"/>
                  </a:cubicBezTo>
                  <a:cubicBezTo>
                    <a:pt x="16604" y="41940"/>
                    <a:pt x="16730" y="41895"/>
                    <a:pt x="16844" y="41792"/>
                  </a:cubicBezTo>
                  <a:cubicBezTo>
                    <a:pt x="16964" y="41733"/>
                    <a:pt x="16878" y="41570"/>
                    <a:pt x="16763" y="41570"/>
                  </a:cubicBezTo>
                  <a:cubicBezTo>
                    <a:pt x="16745" y="41570"/>
                    <a:pt x="16725" y="41575"/>
                    <a:pt x="16706" y="41584"/>
                  </a:cubicBezTo>
                  <a:cubicBezTo>
                    <a:pt x="16693" y="41590"/>
                    <a:pt x="16678" y="41593"/>
                    <a:pt x="16661" y="41593"/>
                  </a:cubicBezTo>
                  <a:cubicBezTo>
                    <a:pt x="16483" y="41593"/>
                    <a:pt x="16070" y="41295"/>
                    <a:pt x="15943" y="41168"/>
                  </a:cubicBezTo>
                  <a:cubicBezTo>
                    <a:pt x="15666" y="40960"/>
                    <a:pt x="15458" y="40683"/>
                    <a:pt x="15250" y="40406"/>
                  </a:cubicBezTo>
                  <a:cubicBezTo>
                    <a:pt x="15326" y="40388"/>
                    <a:pt x="15400" y="40380"/>
                    <a:pt x="15474" y="40380"/>
                  </a:cubicBezTo>
                  <a:cubicBezTo>
                    <a:pt x="16277" y="40380"/>
                    <a:pt x="16954" y="41359"/>
                    <a:pt x="17399" y="41931"/>
                  </a:cubicBezTo>
                  <a:cubicBezTo>
                    <a:pt x="17434" y="41966"/>
                    <a:pt x="17468" y="41983"/>
                    <a:pt x="17503" y="41983"/>
                  </a:cubicBezTo>
                  <a:cubicBezTo>
                    <a:pt x="17538" y="41983"/>
                    <a:pt x="17572" y="41966"/>
                    <a:pt x="17607" y="41931"/>
                  </a:cubicBezTo>
                  <a:cubicBezTo>
                    <a:pt x="18369" y="43525"/>
                    <a:pt x="19132" y="45120"/>
                    <a:pt x="19964" y="46714"/>
                  </a:cubicBezTo>
                  <a:cubicBezTo>
                    <a:pt x="21004" y="48655"/>
                    <a:pt x="21974" y="50734"/>
                    <a:pt x="22875" y="52814"/>
                  </a:cubicBezTo>
                  <a:cubicBezTo>
                    <a:pt x="20865" y="50249"/>
                    <a:pt x="18577" y="47892"/>
                    <a:pt x="16151" y="45674"/>
                  </a:cubicBezTo>
                  <a:cubicBezTo>
                    <a:pt x="11646" y="41376"/>
                    <a:pt x="6239" y="38118"/>
                    <a:pt x="347" y="36039"/>
                  </a:cubicBezTo>
                  <a:cubicBezTo>
                    <a:pt x="208" y="36039"/>
                    <a:pt x="0" y="36108"/>
                    <a:pt x="69" y="36247"/>
                  </a:cubicBezTo>
                  <a:cubicBezTo>
                    <a:pt x="1386" y="41168"/>
                    <a:pt x="6585" y="44426"/>
                    <a:pt x="10675" y="46852"/>
                  </a:cubicBezTo>
                  <a:cubicBezTo>
                    <a:pt x="13240" y="48447"/>
                    <a:pt x="15943" y="49695"/>
                    <a:pt x="18300" y="51566"/>
                  </a:cubicBezTo>
                  <a:cubicBezTo>
                    <a:pt x="20865" y="53646"/>
                    <a:pt x="23014" y="56141"/>
                    <a:pt x="25509" y="58221"/>
                  </a:cubicBezTo>
                  <a:cubicBezTo>
                    <a:pt x="25925" y="58983"/>
                    <a:pt x="26410" y="59676"/>
                    <a:pt x="26826" y="60439"/>
                  </a:cubicBezTo>
                  <a:cubicBezTo>
                    <a:pt x="27519" y="61479"/>
                    <a:pt x="28282" y="62588"/>
                    <a:pt x="29044" y="63628"/>
                  </a:cubicBezTo>
                  <a:cubicBezTo>
                    <a:pt x="29183" y="64043"/>
                    <a:pt x="29322" y="64459"/>
                    <a:pt x="29460" y="64806"/>
                  </a:cubicBezTo>
                  <a:cubicBezTo>
                    <a:pt x="28066" y="63197"/>
                    <a:pt x="25634" y="62376"/>
                    <a:pt x="23417" y="62376"/>
                  </a:cubicBezTo>
                  <a:cubicBezTo>
                    <a:pt x="22769" y="62376"/>
                    <a:pt x="22138" y="62447"/>
                    <a:pt x="21558" y="62588"/>
                  </a:cubicBezTo>
                  <a:cubicBezTo>
                    <a:pt x="21350" y="62588"/>
                    <a:pt x="21281" y="62865"/>
                    <a:pt x="21419" y="63004"/>
                  </a:cubicBezTo>
                  <a:cubicBezTo>
                    <a:pt x="22774" y="64947"/>
                    <a:pt x="25630" y="66791"/>
                    <a:pt x="28244" y="66791"/>
                  </a:cubicBezTo>
                  <a:cubicBezTo>
                    <a:pt x="28707" y="66791"/>
                    <a:pt x="29161" y="66733"/>
                    <a:pt x="29599" y="66608"/>
                  </a:cubicBezTo>
                  <a:cubicBezTo>
                    <a:pt x="29599" y="68549"/>
                    <a:pt x="29738" y="70490"/>
                    <a:pt x="29876" y="72431"/>
                  </a:cubicBezTo>
                  <a:cubicBezTo>
                    <a:pt x="29114" y="71599"/>
                    <a:pt x="28213" y="70837"/>
                    <a:pt x="27173" y="70282"/>
                  </a:cubicBezTo>
                  <a:cubicBezTo>
                    <a:pt x="25801" y="69491"/>
                    <a:pt x="23947" y="68820"/>
                    <a:pt x="22222" y="68820"/>
                  </a:cubicBezTo>
                  <a:cubicBezTo>
                    <a:pt x="21681" y="68820"/>
                    <a:pt x="21153" y="68885"/>
                    <a:pt x="20657" y="69034"/>
                  </a:cubicBezTo>
                  <a:cubicBezTo>
                    <a:pt x="20518" y="69104"/>
                    <a:pt x="20518" y="69312"/>
                    <a:pt x="20588" y="69381"/>
                  </a:cubicBezTo>
                  <a:cubicBezTo>
                    <a:pt x="22318" y="71854"/>
                    <a:pt x="25097" y="74712"/>
                    <a:pt x="28283" y="74712"/>
                  </a:cubicBezTo>
                  <a:cubicBezTo>
                    <a:pt x="28670" y="74712"/>
                    <a:pt x="29063" y="74670"/>
                    <a:pt x="29460" y="74580"/>
                  </a:cubicBezTo>
                  <a:lnTo>
                    <a:pt x="29599" y="74580"/>
                  </a:lnTo>
                  <a:cubicBezTo>
                    <a:pt x="29619" y="74600"/>
                    <a:pt x="29640" y="74609"/>
                    <a:pt x="29658" y="74609"/>
                  </a:cubicBezTo>
                  <a:cubicBezTo>
                    <a:pt x="29703" y="74609"/>
                    <a:pt x="29738" y="74560"/>
                    <a:pt x="29738" y="74511"/>
                  </a:cubicBezTo>
                  <a:lnTo>
                    <a:pt x="29946" y="74441"/>
                  </a:lnTo>
                  <a:lnTo>
                    <a:pt x="29946" y="74441"/>
                  </a:lnTo>
                  <a:cubicBezTo>
                    <a:pt x="29876" y="74580"/>
                    <a:pt x="29876" y="74649"/>
                    <a:pt x="29876" y="74719"/>
                  </a:cubicBezTo>
                  <a:cubicBezTo>
                    <a:pt x="29876" y="74857"/>
                    <a:pt x="29946" y="74926"/>
                    <a:pt x="30015" y="74926"/>
                  </a:cubicBezTo>
                  <a:cubicBezTo>
                    <a:pt x="30154" y="76174"/>
                    <a:pt x="30292" y="77491"/>
                    <a:pt x="30431" y="78739"/>
                  </a:cubicBezTo>
                  <a:cubicBezTo>
                    <a:pt x="29220" y="77225"/>
                    <a:pt x="27374" y="76399"/>
                    <a:pt x="25448" y="76399"/>
                  </a:cubicBezTo>
                  <a:cubicBezTo>
                    <a:pt x="25169" y="76399"/>
                    <a:pt x="24889" y="76416"/>
                    <a:pt x="24608" y="76451"/>
                  </a:cubicBezTo>
                  <a:cubicBezTo>
                    <a:pt x="24469" y="76521"/>
                    <a:pt x="24331" y="76659"/>
                    <a:pt x="24400" y="76867"/>
                  </a:cubicBezTo>
                  <a:cubicBezTo>
                    <a:pt x="25509" y="79086"/>
                    <a:pt x="27935" y="79709"/>
                    <a:pt x="30292" y="79848"/>
                  </a:cubicBezTo>
                  <a:cubicBezTo>
                    <a:pt x="30223" y="79987"/>
                    <a:pt x="30292" y="80056"/>
                    <a:pt x="30362" y="80056"/>
                  </a:cubicBezTo>
                  <a:lnTo>
                    <a:pt x="30569" y="80195"/>
                  </a:lnTo>
                  <a:cubicBezTo>
                    <a:pt x="31263" y="85671"/>
                    <a:pt x="32164" y="91216"/>
                    <a:pt x="33273" y="96693"/>
                  </a:cubicBezTo>
                  <a:cubicBezTo>
                    <a:pt x="33273" y="96762"/>
                    <a:pt x="33308" y="96796"/>
                    <a:pt x="33351" y="96796"/>
                  </a:cubicBezTo>
                  <a:cubicBezTo>
                    <a:pt x="33394" y="96796"/>
                    <a:pt x="33446" y="96762"/>
                    <a:pt x="33481" y="96693"/>
                  </a:cubicBezTo>
                  <a:cubicBezTo>
                    <a:pt x="33065" y="91355"/>
                    <a:pt x="31956" y="86087"/>
                    <a:pt x="31124" y="80749"/>
                  </a:cubicBezTo>
                  <a:cubicBezTo>
                    <a:pt x="31263" y="80749"/>
                    <a:pt x="31332" y="80611"/>
                    <a:pt x="31263" y="80541"/>
                  </a:cubicBezTo>
                  <a:cubicBezTo>
                    <a:pt x="31263" y="80472"/>
                    <a:pt x="31263" y="80333"/>
                    <a:pt x="31193" y="80264"/>
                  </a:cubicBezTo>
                  <a:cubicBezTo>
                    <a:pt x="32510" y="80195"/>
                    <a:pt x="33827" y="78739"/>
                    <a:pt x="34105" y="77630"/>
                  </a:cubicBezTo>
                  <a:cubicBezTo>
                    <a:pt x="34174" y="77491"/>
                    <a:pt x="34105" y="77283"/>
                    <a:pt x="33966" y="77283"/>
                  </a:cubicBezTo>
                  <a:cubicBezTo>
                    <a:pt x="33787" y="77232"/>
                    <a:pt x="33611" y="77208"/>
                    <a:pt x="33442" y="77208"/>
                  </a:cubicBezTo>
                  <a:cubicBezTo>
                    <a:pt x="32234" y="77208"/>
                    <a:pt x="31298" y="78416"/>
                    <a:pt x="31055" y="79571"/>
                  </a:cubicBezTo>
                  <a:cubicBezTo>
                    <a:pt x="31055" y="79571"/>
                    <a:pt x="31055" y="79571"/>
                    <a:pt x="31055" y="79640"/>
                  </a:cubicBezTo>
                  <a:lnTo>
                    <a:pt x="30985" y="79640"/>
                  </a:lnTo>
                  <a:cubicBezTo>
                    <a:pt x="30916" y="78947"/>
                    <a:pt x="30847" y="78254"/>
                    <a:pt x="30708" y="77561"/>
                  </a:cubicBezTo>
                  <a:cubicBezTo>
                    <a:pt x="30639" y="76590"/>
                    <a:pt x="30569" y="75689"/>
                    <a:pt x="30500" y="74719"/>
                  </a:cubicBezTo>
                  <a:lnTo>
                    <a:pt x="30500" y="74719"/>
                  </a:lnTo>
                  <a:cubicBezTo>
                    <a:pt x="30500" y="74719"/>
                    <a:pt x="30570" y="74788"/>
                    <a:pt x="30639" y="74788"/>
                  </a:cubicBezTo>
                  <a:cubicBezTo>
                    <a:pt x="30743" y="74797"/>
                    <a:pt x="30848" y="74801"/>
                    <a:pt x="30953" y="74801"/>
                  </a:cubicBezTo>
                  <a:cubicBezTo>
                    <a:pt x="31693" y="74801"/>
                    <a:pt x="32458" y="74589"/>
                    <a:pt x="33065" y="74164"/>
                  </a:cubicBezTo>
                  <a:cubicBezTo>
                    <a:pt x="35422" y="80264"/>
                    <a:pt x="37155" y="86572"/>
                    <a:pt x="38402" y="93019"/>
                  </a:cubicBezTo>
                  <a:cubicBezTo>
                    <a:pt x="38402" y="93088"/>
                    <a:pt x="38454" y="93123"/>
                    <a:pt x="38506" y="93123"/>
                  </a:cubicBezTo>
                  <a:cubicBezTo>
                    <a:pt x="38558" y="93123"/>
                    <a:pt x="38610" y="93088"/>
                    <a:pt x="38610" y="93019"/>
                  </a:cubicBezTo>
                  <a:cubicBezTo>
                    <a:pt x="37987" y="86433"/>
                    <a:pt x="35976" y="80125"/>
                    <a:pt x="33619" y="73887"/>
                  </a:cubicBezTo>
                  <a:cubicBezTo>
                    <a:pt x="33966" y="73609"/>
                    <a:pt x="34243" y="73332"/>
                    <a:pt x="34521" y="73055"/>
                  </a:cubicBezTo>
                  <a:cubicBezTo>
                    <a:pt x="34659" y="72916"/>
                    <a:pt x="34590" y="72708"/>
                    <a:pt x="34451" y="72570"/>
                  </a:cubicBezTo>
                  <a:cubicBezTo>
                    <a:pt x="34129" y="72301"/>
                    <a:pt x="33723" y="72199"/>
                    <a:pt x="33331" y="72199"/>
                  </a:cubicBezTo>
                  <a:cubicBezTo>
                    <a:pt x="33217" y="72199"/>
                    <a:pt x="33105" y="72207"/>
                    <a:pt x="32996" y="72223"/>
                  </a:cubicBezTo>
                  <a:cubicBezTo>
                    <a:pt x="32233" y="70351"/>
                    <a:pt x="31471" y="68480"/>
                    <a:pt x="30777" y="66608"/>
                  </a:cubicBezTo>
                  <a:lnTo>
                    <a:pt x="31124" y="66539"/>
                  </a:lnTo>
                  <a:cubicBezTo>
                    <a:pt x="35630" y="72778"/>
                    <a:pt x="40343" y="78878"/>
                    <a:pt x="42770" y="86295"/>
                  </a:cubicBezTo>
                  <a:cubicBezTo>
                    <a:pt x="42770" y="86341"/>
                    <a:pt x="42793" y="86356"/>
                    <a:pt x="42821" y="86356"/>
                  </a:cubicBezTo>
                  <a:cubicBezTo>
                    <a:pt x="42877" y="86356"/>
                    <a:pt x="42954" y="86295"/>
                    <a:pt x="42908" y="86295"/>
                  </a:cubicBezTo>
                  <a:cubicBezTo>
                    <a:pt x="41106" y="78878"/>
                    <a:pt x="36115" y="72708"/>
                    <a:pt x="31679" y="66400"/>
                  </a:cubicBezTo>
                  <a:cubicBezTo>
                    <a:pt x="34313" y="65638"/>
                    <a:pt x="37085" y="63073"/>
                    <a:pt x="37016" y="60508"/>
                  </a:cubicBezTo>
                  <a:cubicBezTo>
                    <a:pt x="37016" y="60395"/>
                    <a:pt x="36924" y="60282"/>
                    <a:pt x="36814" y="60282"/>
                  </a:cubicBezTo>
                  <a:cubicBezTo>
                    <a:pt x="36790" y="60282"/>
                    <a:pt x="36764" y="60288"/>
                    <a:pt x="36739" y="60300"/>
                  </a:cubicBezTo>
                  <a:cubicBezTo>
                    <a:pt x="34590" y="60370"/>
                    <a:pt x="31332" y="61617"/>
                    <a:pt x="30015" y="63697"/>
                  </a:cubicBezTo>
                  <a:cubicBezTo>
                    <a:pt x="30015" y="61271"/>
                    <a:pt x="30084" y="58775"/>
                    <a:pt x="30154" y="56349"/>
                  </a:cubicBezTo>
                  <a:cubicBezTo>
                    <a:pt x="33342" y="56072"/>
                    <a:pt x="35907" y="53576"/>
                    <a:pt x="36392" y="50388"/>
                  </a:cubicBezTo>
                  <a:cubicBezTo>
                    <a:pt x="36392" y="50217"/>
                    <a:pt x="36251" y="50092"/>
                    <a:pt x="36124" y="50092"/>
                  </a:cubicBezTo>
                  <a:cubicBezTo>
                    <a:pt x="36097" y="50092"/>
                    <a:pt x="36070" y="50098"/>
                    <a:pt x="36046" y="50110"/>
                  </a:cubicBezTo>
                  <a:cubicBezTo>
                    <a:pt x="33897" y="50873"/>
                    <a:pt x="31401" y="51843"/>
                    <a:pt x="30292" y="53784"/>
                  </a:cubicBezTo>
                  <a:lnTo>
                    <a:pt x="30292" y="53646"/>
                  </a:lnTo>
                  <a:cubicBezTo>
                    <a:pt x="30431" y="51358"/>
                    <a:pt x="30500" y="49071"/>
                    <a:pt x="30708" y="46714"/>
                  </a:cubicBezTo>
                  <a:cubicBezTo>
                    <a:pt x="30777" y="46714"/>
                    <a:pt x="30916" y="46714"/>
                    <a:pt x="30916" y="46575"/>
                  </a:cubicBezTo>
                  <a:cubicBezTo>
                    <a:pt x="30985" y="46506"/>
                    <a:pt x="30985" y="46367"/>
                    <a:pt x="30916" y="46298"/>
                  </a:cubicBezTo>
                  <a:lnTo>
                    <a:pt x="30916" y="46090"/>
                  </a:lnTo>
                  <a:cubicBezTo>
                    <a:pt x="34035" y="45466"/>
                    <a:pt x="35768" y="40614"/>
                    <a:pt x="35560" y="37910"/>
                  </a:cubicBezTo>
                  <a:cubicBezTo>
                    <a:pt x="35510" y="37809"/>
                    <a:pt x="35422" y="37745"/>
                    <a:pt x="35324" y="37745"/>
                  </a:cubicBezTo>
                  <a:cubicBezTo>
                    <a:pt x="35288" y="37745"/>
                    <a:pt x="35251" y="37753"/>
                    <a:pt x="35214" y="37772"/>
                  </a:cubicBezTo>
                  <a:cubicBezTo>
                    <a:pt x="33412" y="39089"/>
                    <a:pt x="32025" y="40822"/>
                    <a:pt x="30985" y="42763"/>
                  </a:cubicBezTo>
                  <a:cubicBezTo>
                    <a:pt x="31193" y="40822"/>
                    <a:pt x="31401" y="38881"/>
                    <a:pt x="31609" y="36940"/>
                  </a:cubicBezTo>
                  <a:cubicBezTo>
                    <a:pt x="31748" y="36247"/>
                    <a:pt x="31817" y="35554"/>
                    <a:pt x="31956" y="34791"/>
                  </a:cubicBezTo>
                  <a:cubicBezTo>
                    <a:pt x="34937" y="34236"/>
                    <a:pt x="36739" y="30424"/>
                    <a:pt x="37016" y="27651"/>
                  </a:cubicBezTo>
                  <a:cubicBezTo>
                    <a:pt x="37016" y="27501"/>
                    <a:pt x="36908" y="27387"/>
                    <a:pt x="36770" y="27387"/>
                  </a:cubicBezTo>
                  <a:cubicBezTo>
                    <a:pt x="36716" y="27387"/>
                    <a:pt x="36658" y="27405"/>
                    <a:pt x="36600" y="27443"/>
                  </a:cubicBezTo>
                  <a:cubicBezTo>
                    <a:pt x="34867" y="28414"/>
                    <a:pt x="33342" y="29939"/>
                    <a:pt x="32372" y="31672"/>
                  </a:cubicBezTo>
                  <a:cubicBezTo>
                    <a:pt x="32580" y="30008"/>
                    <a:pt x="32788" y="28414"/>
                    <a:pt x="32996" y="26750"/>
                  </a:cubicBezTo>
                  <a:cubicBezTo>
                    <a:pt x="33065" y="26750"/>
                    <a:pt x="33134" y="26681"/>
                    <a:pt x="33134" y="26681"/>
                  </a:cubicBezTo>
                  <a:cubicBezTo>
                    <a:pt x="33481" y="25988"/>
                    <a:pt x="33550" y="25225"/>
                    <a:pt x="33481" y="24463"/>
                  </a:cubicBezTo>
                  <a:cubicBezTo>
                    <a:pt x="35630" y="24047"/>
                    <a:pt x="37571" y="21759"/>
                    <a:pt x="38056" y="19818"/>
                  </a:cubicBezTo>
                  <a:cubicBezTo>
                    <a:pt x="38113" y="19647"/>
                    <a:pt x="37982" y="19523"/>
                    <a:pt x="37818" y="19523"/>
                  </a:cubicBezTo>
                  <a:cubicBezTo>
                    <a:pt x="37783" y="19523"/>
                    <a:pt x="37746" y="19529"/>
                    <a:pt x="37709" y="19541"/>
                  </a:cubicBezTo>
                  <a:cubicBezTo>
                    <a:pt x="36184" y="20026"/>
                    <a:pt x="34382" y="20719"/>
                    <a:pt x="33481" y="22036"/>
                  </a:cubicBezTo>
                  <a:cubicBezTo>
                    <a:pt x="33619" y="20650"/>
                    <a:pt x="33758" y="19194"/>
                    <a:pt x="33827" y="17808"/>
                  </a:cubicBezTo>
                  <a:lnTo>
                    <a:pt x="33827" y="18155"/>
                  </a:lnTo>
                  <a:cubicBezTo>
                    <a:pt x="33827" y="18224"/>
                    <a:pt x="33879" y="18259"/>
                    <a:pt x="33931" y="18259"/>
                  </a:cubicBezTo>
                  <a:cubicBezTo>
                    <a:pt x="33983" y="18259"/>
                    <a:pt x="34035" y="18224"/>
                    <a:pt x="34035" y="18155"/>
                  </a:cubicBezTo>
                  <a:cubicBezTo>
                    <a:pt x="34105" y="17808"/>
                    <a:pt x="34174" y="17461"/>
                    <a:pt x="34243" y="17115"/>
                  </a:cubicBezTo>
                  <a:cubicBezTo>
                    <a:pt x="36323" y="14758"/>
                    <a:pt x="36392" y="10945"/>
                    <a:pt x="35838" y="8103"/>
                  </a:cubicBezTo>
                  <a:cubicBezTo>
                    <a:pt x="35786" y="7947"/>
                    <a:pt x="35695" y="7869"/>
                    <a:pt x="35594" y="7869"/>
                  </a:cubicBezTo>
                  <a:cubicBezTo>
                    <a:pt x="35560" y="7869"/>
                    <a:pt x="35526" y="7878"/>
                    <a:pt x="35491" y="7895"/>
                  </a:cubicBezTo>
                  <a:cubicBezTo>
                    <a:pt x="32441" y="9074"/>
                    <a:pt x="32025" y="14689"/>
                    <a:pt x="33481" y="17392"/>
                  </a:cubicBezTo>
                  <a:lnTo>
                    <a:pt x="33342" y="17600"/>
                  </a:lnTo>
                  <a:cubicBezTo>
                    <a:pt x="33273" y="17739"/>
                    <a:pt x="33342" y="17877"/>
                    <a:pt x="33481" y="17877"/>
                  </a:cubicBezTo>
                  <a:cubicBezTo>
                    <a:pt x="33342" y="19472"/>
                    <a:pt x="33204" y="21066"/>
                    <a:pt x="32996" y="22660"/>
                  </a:cubicBezTo>
                  <a:cubicBezTo>
                    <a:pt x="32094" y="20303"/>
                    <a:pt x="30015" y="18155"/>
                    <a:pt x="28213" y="17531"/>
                  </a:cubicBezTo>
                  <a:cubicBezTo>
                    <a:pt x="28187" y="17518"/>
                    <a:pt x="28159" y="17512"/>
                    <a:pt x="28131" y="17512"/>
                  </a:cubicBezTo>
                  <a:cubicBezTo>
                    <a:pt x="28007" y="17512"/>
                    <a:pt x="27879" y="17625"/>
                    <a:pt x="27935" y="17739"/>
                  </a:cubicBezTo>
                  <a:cubicBezTo>
                    <a:pt x="28213" y="20650"/>
                    <a:pt x="29322" y="25225"/>
                    <a:pt x="32580" y="26057"/>
                  </a:cubicBezTo>
                  <a:cubicBezTo>
                    <a:pt x="32302" y="28414"/>
                    <a:pt x="31956" y="30771"/>
                    <a:pt x="31679" y="33197"/>
                  </a:cubicBezTo>
                  <a:cubicBezTo>
                    <a:pt x="31679" y="33197"/>
                    <a:pt x="31679" y="33266"/>
                    <a:pt x="31609" y="33335"/>
                  </a:cubicBezTo>
                  <a:cubicBezTo>
                    <a:pt x="31540" y="33405"/>
                    <a:pt x="31540" y="33405"/>
                    <a:pt x="31609" y="33474"/>
                  </a:cubicBezTo>
                  <a:lnTo>
                    <a:pt x="31540" y="34444"/>
                  </a:lnTo>
                  <a:lnTo>
                    <a:pt x="31471" y="34444"/>
                  </a:lnTo>
                  <a:cubicBezTo>
                    <a:pt x="31124" y="32711"/>
                    <a:pt x="30569" y="31048"/>
                    <a:pt x="29876" y="29523"/>
                  </a:cubicBezTo>
                  <a:cubicBezTo>
                    <a:pt x="29265" y="28095"/>
                    <a:pt x="28186" y="26401"/>
                    <a:pt x="26511" y="26401"/>
                  </a:cubicBezTo>
                  <a:cubicBezTo>
                    <a:pt x="26478" y="26401"/>
                    <a:pt x="26444" y="26402"/>
                    <a:pt x="26410" y="26403"/>
                  </a:cubicBezTo>
                  <a:cubicBezTo>
                    <a:pt x="26341" y="26403"/>
                    <a:pt x="26272" y="26473"/>
                    <a:pt x="26202" y="26611"/>
                  </a:cubicBezTo>
                  <a:cubicBezTo>
                    <a:pt x="26064" y="29523"/>
                    <a:pt x="27935" y="34791"/>
                    <a:pt x="31193" y="35623"/>
                  </a:cubicBezTo>
                  <a:lnTo>
                    <a:pt x="31263" y="35831"/>
                  </a:lnTo>
                  <a:cubicBezTo>
                    <a:pt x="31263" y="35900"/>
                    <a:pt x="31263" y="35900"/>
                    <a:pt x="31332" y="35969"/>
                  </a:cubicBezTo>
                  <a:lnTo>
                    <a:pt x="31193" y="36871"/>
                  </a:lnTo>
                  <a:cubicBezTo>
                    <a:pt x="30916" y="38812"/>
                    <a:pt x="30708" y="40752"/>
                    <a:pt x="30500" y="42693"/>
                  </a:cubicBezTo>
                  <a:cubicBezTo>
                    <a:pt x="29668" y="39851"/>
                    <a:pt x="27450" y="37217"/>
                    <a:pt x="24816" y="36455"/>
                  </a:cubicBezTo>
                  <a:cubicBezTo>
                    <a:pt x="24791" y="36442"/>
                    <a:pt x="24765" y="36436"/>
                    <a:pt x="24741" y="36436"/>
                  </a:cubicBezTo>
                  <a:cubicBezTo>
                    <a:pt x="24631" y="36436"/>
                    <a:pt x="24539" y="36549"/>
                    <a:pt x="24539" y="36663"/>
                  </a:cubicBezTo>
                  <a:cubicBezTo>
                    <a:pt x="23638" y="40059"/>
                    <a:pt x="26410" y="45882"/>
                    <a:pt x="30154" y="46506"/>
                  </a:cubicBezTo>
                  <a:cubicBezTo>
                    <a:pt x="30015" y="48585"/>
                    <a:pt x="29876" y="50596"/>
                    <a:pt x="29807" y="52675"/>
                  </a:cubicBezTo>
                  <a:cubicBezTo>
                    <a:pt x="28767" y="50665"/>
                    <a:pt x="26896" y="49140"/>
                    <a:pt x="24747" y="48516"/>
                  </a:cubicBezTo>
                  <a:lnTo>
                    <a:pt x="24262" y="46437"/>
                  </a:lnTo>
                  <a:cubicBezTo>
                    <a:pt x="24331" y="46437"/>
                    <a:pt x="24331" y="46367"/>
                    <a:pt x="24331" y="46298"/>
                  </a:cubicBezTo>
                  <a:cubicBezTo>
                    <a:pt x="24400" y="45535"/>
                    <a:pt x="24539" y="44704"/>
                    <a:pt x="24747" y="43872"/>
                  </a:cubicBezTo>
                  <a:lnTo>
                    <a:pt x="24747" y="43872"/>
                  </a:lnTo>
                  <a:cubicBezTo>
                    <a:pt x="25232" y="44842"/>
                    <a:pt x="24747" y="45951"/>
                    <a:pt x="24469" y="46922"/>
                  </a:cubicBezTo>
                  <a:cubicBezTo>
                    <a:pt x="24469" y="47060"/>
                    <a:pt x="24539" y="47060"/>
                    <a:pt x="24608" y="47060"/>
                  </a:cubicBezTo>
                  <a:cubicBezTo>
                    <a:pt x="25509" y="45951"/>
                    <a:pt x="25579" y="44426"/>
                    <a:pt x="24816" y="43317"/>
                  </a:cubicBezTo>
                  <a:cubicBezTo>
                    <a:pt x="24787" y="43289"/>
                    <a:pt x="24735" y="43272"/>
                    <a:pt x="24678" y="43272"/>
                  </a:cubicBezTo>
                  <a:cubicBezTo>
                    <a:pt x="24598" y="43272"/>
                    <a:pt x="24510" y="43305"/>
                    <a:pt x="24469" y="43387"/>
                  </a:cubicBezTo>
                  <a:cubicBezTo>
                    <a:pt x="24262" y="44080"/>
                    <a:pt x="24123" y="44773"/>
                    <a:pt x="24054" y="45535"/>
                  </a:cubicBezTo>
                  <a:cubicBezTo>
                    <a:pt x="23499" y="43109"/>
                    <a:pt x="22944" y="40683"/>
                    <a:pt x="22321" y="38257"/>
                  </a:cubicBezTo>
                  <a:cubicBezTo>
                    <a:pt x="22251" y="36385"/>
                    <a:pt x="22251" y="34444"/>
                    <a:pt x="22459" y="32573"/>
                  </a:cubicBezTo>
                  <a:cubicBezTo>
                    <a:pt x="22944" y="28691"/>
                    <a:pt x="23846" y="24809"/>
                    <a:pt x="24469" y="20927"/>
                  </a:cubicBezTo>
                  <a:cubicBezTo>
                    <a:pt x="25509" y="14134"/>
                    <a:pt x="26618" y="6925"/>
                    <a:pt x="24955" y="132"/>
                  </a:cubicBezTo>
                  <a:cubicBezTo>
                    <a:pt x="24955" y="56"/>
                    <a:pt x="24871" y="1"/>
                    <a:pt x="2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3135000" y="4075325"/>
              <a:ext cx="34675" cy="96050"/>
            </a:xfrm>
            <a:custGeom>
              <a:avLst/>
              <a:gdLst/>
              <a:ahLst/>
              <a:cxnLst/>
              <a:rect l="l" t="t" r="r" b="b"/>
              <a:pathLst>
                <a:path w="1387" h="3842" extrusionOk="0">
                  <a:moveTo>
                    <a:pt x="1318" y="1"/>
                  </a:moveTo>
                  <a:cubicBezTo>
                    <a:pt x="1283" y="1"/>
                    <a:pt x="1248" y="18"/>
                    <a:pt x="1248" y="53"/>
                  </a:cubicBezTo>
                  <a:cubicBezTo>
                    <a:pt x="971" y="1300"/>
                    <a:pt x="208" y="2479"/>
                    <a:pt x="1" y="3726"/>
                  </a:cubicBezTo>
                  <a:cubicBezTo>
                    <a:pt x="1" y="3808"/>
                    <a:pt x="48" y="3841"/>
                    <a:pt x="101" y="3841"/>
                  </a:cubicBezTo>
                  <a:cubicBezTo>
                    <a:pt x="139" y="3841"/>
                    <a:pt x="180" y="3825"/>
                    <a:pt x="208" y="3796"/>
                  </a:cubicBezTo>
                  <a:cubicBezTo>
                    <a:pt x="763" y="2617"/>
                    <a:pt x="1110" y="1370"/>
                    <a:pt x="1387" y="53"/>
                  </a:cubicBezTo>
                  <a:cubicBezTo>
                    <a:pt x="1387" y="18"/>
                    <a:pt x="1352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3220750" y="3211150"/>
              <a:ext cx="382175" cy="693375"/>
            </a:xfrm>
            <a:custGeom>
              <a:avLst/>
              <a:gdLst/>
              <a:ahLst/>
              <a:cxnLst/>
              <a:rect l="l" t="t" r="r" b="b"/>
              <a:pathLst>
                <a:path w="15287" h="27735" extrusionOk="0">
                  <a:moveTo>
                    <a:pt x="11266" y="10705"/>
                  </a:moveTo>
                  <a:lnTo>
                    <a:pt x="11266" y="10705"/>
                  </a:lnTo>
                  <a:cubicBezTo>
                    <a:pt x="10642" y="10982"/>
                    <a:pt x="9949" y="11190"/>
                    <a:pt x="9256" y="11329"/>
                  </a:cubicBezTo>
                  <a:lnTo>
                    <a:pt x="9186" y="11329"/>
                  </a:lnTo>
                  <a:cubicBezTo>
                    <a:pt x="9186" y="11259"/>
                    <a:pt x="9117" y="11190"/>
                    <a:pt x="9117" y="11190"/>
                  </a:cubicBezTo>
                  <a:cubicBezTo>
                    <a:pt x="8979" y="11121"/>
                    <a:pt x="9256" y="11121"/>
                    <a:pt x="9325" y="11121"/>
                  </a:cubicBezTo>
                  <a:lnTo>
                    <a:pt x="9325" y="11051"/>
                  </a:lnTo>
                  <a:cubicBezTo>
                    <a:pt x="9672" y="10982"/>
                    <a:pt x="10018" y="10913"/>
                    <a:pt x="10296" y="10843"/>
                  </a:cubicBezTo>
                  <a:cubicBezTo>
                    <a:pt x="10642" y="10774"/>
                    <a:pt x="10989" y="10774"/>
                    <a:pt x="11266" y="10705"/>
                  </a:cubicBezTo>
                  <a:close/>
                  <a:moveTo>
                    <a:pt x="8909" y="14517"/>
                  </a:moveTo>
                  <a:cubicBezTo>
                    <a:pt x="8147" y="15002"/>
                    <a:pt x="7246" y="15349"/>
                    <a:pt x="6344" y="15418"/>
                  </a:cubicBezTo>
                  <a:lnTo>
                    <a:pt x="6483" y="15210"/>
                  </a:lnTo>
                  <a:lnTo>
                    <a:pt x="6691" y="15210"/>
                  </a:lnTo>
                  <a:cubicBezTo>
                    <a:pt x="7315" y="14725"/>
                    <a:pt x="8077" y="14517"/>
                    <a:pt x="8909" y="14517"/>
                  </a:cubicBezTo>
                  <a:close/>
                  <a:moveTo>
                    <a:pt x="6344" y="19439"/>
                  </a:moveTo>
                  <a:cubicBezTo>
                    <a:pt x="5859" y="19577"/>
                    <a:pt x="5374" y="19647"/>
                    <a:pt x="4889" y="19716"/>
                  </a:cubicBezTo>
                  <a:cubicBezTo>
                    <a:pt x="4889" y="19647"/>
                    <a:pt x="4889" y="19577"/>
                    <a:pt x="4889" y="19577"/>
                  </a:cubicBezTo>
                  <a:cubicBezTo>
                    <a:pt x="5235" y="19508"/>
                    <a:pt x="5513" y="19439"/>
                    <a:pt x="5859" y="19439"/>
                  </a:cubicBezTo>
                  <a:close/>
                  <a:moveTo>
                    <a:pt x="15128" y="1"/>
                  </a:moveTo>
                  <a:cubicBezTo>
                    <a:pt x="15090" y="1"/>
                    <a:pt x="15050" y="9"/>
                    <a:pt x="15009" y="30"/>
                  </a:cubicBezTo>
                  <a:cubicBezTo>
                    <a:pt x="14177" y="654"/>
                    <a:pt x="13484" y="1416"/>
                    <a:pt x="12999" y="2317"/>
                  </a:cubicBezTo>
                  <a:cubicBezTo>
                    <a:pt x="12999" y="2381"/>
                    <a:pt x="12361" y="3314"/>
                    <a:pt x="12623" y="3314"/>
                  </a:cubicBezTo>
                  <a:cubicBezTo>
                    <a:pt x="12648" y="3314"/>
                    <a:pt x="12680" y="3305"/>
                    <a:pt x="12722" y="3288"/>
                  </a:cubicBezTo>
                  <a:cubicBezTo>
                    <a:pt x="12791" y="3218"/>
                    <a:pt x="12791" y="3149"/>
                    <a:pt x="12722" y="3080"/>
                  </a:cubicBezTo>
                  <a:lnTo>
                    <a:pt x="12791" y="3010"/>
                  </a:lnTo>
                  <a:cubicBezTo>
                    <a:pt x="12860" y="2941"/>
                    <a:pt x="12999" y="2802"/>
                    <a:pt x="13068" y="2733"/>
                  </a:cubicBezTo>
                  <a:cubicBezTo>
                    <a:pt x="13276" y="2456"/>
                    <a:pt x="13484" y="2109"/>
                    <a:pt x="13692" y="1832"/>
                  </a:cubicBezTo>
                  <a:cubicBezTo>
                    <a:pt x="14039" y="1416"/>
                    <a:pt x="14316" y="1069"/>
                    <a:pt x="14732" y="723"/>
                  </a:cubicBezTo>
                  <a:lnTo>
                    <a:pt x="14732" y="723"/>
                  </a:lnTo>
                  <a:cubicBezTo>
                    <a:pt x="14593" y="931"/>
                    <a:pt x="14455" y="1208"/>
                    <a:pt x="14316" y="1485"/>
                  </a:cubicBezTo>
                  <a:lnTo>
                    <a:pt x="14108" y="1763"/>
                  </a:lnTo>
                  <a:cubicBezTo>
                    <a:pt x="13554" y="2456"/>
                    <a:pt x="12930" y="3149"/>
                    <a:pt x="12375" y="3842"/>
                  </a:cubicBezTo>
                  <a:cubicBezTo>
                    <a:pt x="12236" y="3911"/>
                    <a:pt x="12306" y="4119"/>
                    <a:pt x="12444" y="4189"/>
                  </a:cubicBezTo>
                  <a:cubicBezTo>
                    <a:pt x="11959" y="4813"/>
                    <a:pt x="11543" y="5506"/>
                    <a:pt x="11127" y="6268"/>
                  </a:cubicBezTo>
                  <a:cubicBezTo>
                    <a:pt x="11127" y="5852"/>
                    <a:pt x="11127" y="5506"/>
                    <a:pt x="11127" y="5159"/>
                  </a:cubicBezTo>
                  <a:cubicBezTo>
                    <a:pt x="11058" y="4466"/>
                    <a:pt x="10989" y="3773"/>
                    <a:pt x="10850" y="3080"/>
                  </a:cubicBezTo>
                  <a:cubicBezTo>
                    <a:pt x="10850" y="3010"/>
                    <a:pt x="10781" y="3010"/>
                    <a:pt x="10781" y="3010"/>
                  </a:cubicBezTo>
                  <a:lnTo>
                    <a:pt x="10781" y="2802"/>
                  </a:lnTo>
                  <a:cubicBezTo>
                    <a:pt x="10781" y="2664"/>
                    <a:pt x="10677" y="2594"/>
                    <a:pt x="10581" y="2594"/>
                  </a:cubicBezTo>
                  <a:cubicBezTo>
                    <a:pt x="10486" y="2594"/>
                    <a:pt x="10400" y="2664"/>
                    <a:pt x="10434" y="2802"/>
                  </a:cubicBezTo>
                  <a:cubicBezTo>
                    <a:pt x="10226" y="4050"/>
                    <a:pt x="10296" y="5367"/>
                    <a:pt x="10642" y="6615"/>
                  </a:cubicBezTo>
                  <a:cubicBezTo>
                    <a:pt x="10642" y="6684"/>
                    <a:pt x="10642" y="6754"/>
                    <a:pt x="10711" y="6754"/>
                  </a:cubicBezTo>
                  <a:lnTo>
                    <a:pt x="10711" y="6823"/>
                  </a:lnTo>
                  <a:cubicBezTo>
                    <a:pt x="10088" y="7932"/>
                    <a:pt x="9394" y="8972"/>
                    <a:pt x="8771" y="10081"/>
                  </a:cubicBezTo>
                  <a:cubicBezTo>
                    <a:pt x="8701" y="9388"/>
                    <a:pt x="8563" y="8764"/>
                    <a:pt x="8355" y="8140"/>
                  </a:cubicBezTo>
                  <a:cubicBezTo>
                    <a:pt x="8355" y="7377"/>
                    <a:pt x="8147" y="6754"/>
                    <a:pt x="7869" y="6130"/>
                  </a:cubicBezTo>
                  <a:cubicBezTo>
                    <a:pt x="7811" y="6043"/>
                    <a:pt x="7741" y="6004"/>
                    <a:pt x="7679" y="6004"/>
                  </a:cubicBezTo>
                  <a:cubicBezTo>
                    <a:pt x="7593" y="6004"/>
                    <a:pt x="7523" y="6078"/>
                    <a:pt x="7523" y="6199"/>
                  </a:cubicBezTo>
                  <a:cubicBezTo>
                    <a:pt x="7246" y="7239"/>
                    <a:pt x="7315" y="8417"/>
                    <a:pt x="7731" y="9457"/>
                  </a:cubicBezTo>
                  <a:cubicBezTo>
                    <a:pt x="7731" y="9596"/>
                    <a:pt x="7731" y="9665"/>
                    <a:pt x="7800" y="9804"/>
                  </a:cubicBezTo>
                  <a:cubicBezTo>
                    <a:pt x="7851" y="9905"/>
                    <a:pt x="7939" y="9969"/>
                    <a:pt x="8037" y="9969"/>
                  </a:cubicBezTo>
                  <a:cubicBezTo>
                    <a:pt x="8072" y="9969"/>
                    <a:pt x="8110" y="9961"/>
                    <a:pt x="8147" y="9942"/>
                  </a:cubicBezTo>
                  <a:cubicBezTo>
                    <a:pt x="8216" y="10081"/>
                    <a:pt x="8355" y="10150"/>
                    <a:pt x="8424" y="10219"/>
                  </a:cubicBezTo>
                  <a:lnTo>
                    <a:pt x="8563" y="10566"/>
                  </a:lnTo>
                  <a:cubicBezTo>
                    <a:pt x="8285" y="10982"/>
                    <a:pt x="8077" y="11398"/>
                    <a:pt x="7869" y="11814"/>
                  </a:cubicBezTo>
                  <a:cubicBezTo>
                    <a:pt x="7731" y="11814"/>
                    <a:pt x="7661" y="11952"/>
                    <a:pt x="7523" y="12022"/>
                  </a:cubicBezTo>
                  <a:cubicBezTo>
                    <a:pt x="7454" y="12091"/>
                    <a:pt x="7523" y="12230"/>
                    <a:pt x="7592" y="12230"/>
                  </a:cubicBezTo>
                  <a:cubicBezTo>
                    <a:pt x="7246" y="12923"/>
                    <a:pt x="6830" y="13685"/>
                    <a:pt x="6483" y="14448"/>
                  </a:cubicBezTo>
                  <a:cubicBezTo>
                    <a:pt x="5721" y="15973"/>
                    <a:pt x="4958" y="17429"/>
                    <a:pt x="4265" y="18954"/>
                  </a:cubicBezTo>
                  <a:cubicBezTo>
                    <a:pt x="4265" y="18746"/>
                    <a:pt x="4265" y="18538"/>
                    <a:pt x="4196" y="18399"/>
                  </a:cubicBezTo>
                  <a:cubicBezTo>
                    <a:pt x="4196" y="18330"/>
                    <a:pt x="4265" y="18260"/>
                    <a:pt x="4265" y="18260"/>
                  </a:cubicBezTo>
                  <a:cubicBezTo>
                    <a:pt x="4334" y="16805"/>
                    <a:pt x="4126" y="15418"/>
                    <a:pt x="3710" y="14101"/>
                  </a:cubicBezTo>
                  <a:cubicBezTo>
                    <a:pt x="3679" y="14039"/>
                    <a:pt x="3592" y="14005"/>
                    <a:pt x="3505" y="14005"/>
                  </a:cubicBezTo>
                  <a:cubicBezTo>
                    <a:pt x="3399" y="14005"/>
                    <a:pt x="3294" y="14056"/>
                    <a:pt x="3294" y="14171"/>
                  </a:cubicBezTo>
                  <a:cubicBezTo>
                    <a:pt x="3294" y="14517"/>
                    <a:pt x="3294" y="14864"/>
                    <a:pt x="3294" y="15210"/>
                  </a:cubicBezTo>
                  <a:cubicBezTo>
                    <a:pt x="3294" y="15210"/>
                    <a:pt x="3294" y="15280"/>
                    <a:pt x="3294" y="15280"/>
                  </a:cubicBezTo>
                  <a:lnTo>
                    <a:pt x="3294" y="15418"/>
                  </a:lnTo>
                  <a:cubicBezTo>
                    <a:pt x="3294" y="16181"/>
                    <a:pt x="3364" y="16943"/>
                    <a:pt x="3572" y="17706"/>
                  </a:cubicBezTo>
                  <a:cubicBezTo>
                    <a:pt x="3641" y="18191"/>
                    <a:pt x="3710" y="18676"/>
                    <a:pt x="3780" y="19092"/>
                  </a:cubicBezTo>
                  <a:cubicBezTo>
                    <a:pt x="3780" y="19186"/>
                    <a:pt x="3836" y="19224"/>
                    <a:pt x="3898" y="19224"/>
                  </a:cubicBezTo>
                  <a:cubicBezTo>
                    <a:pt x="3973" y="19224"/>
                    <a:pt x="4057" y="19168"/>
                    <a:pt x="4057" y="19092"/>
                  </a:cubicBezTo>
                  <a:cubicBezTo>
                    <a:pt x="4057" y="19141"/>
                    <a:pt x="4092" y="19190"/>
                    <a:pt x="4136" y="19190"/>
                  </a:cubicBezTo>
                  <a:cubicBezTo>
                    <a:pt x="4155" y="19190"/>
                    <a:pt x="4175" y="19182"/>
                    <a:pt x="4196" y="19162"/>
                  </a:cubicBezTo>
                  <a:lnTo>
                    <a:pt x="4196" y="19162"/>
                  </a:lnTo>
                  <a:cubicBezTo>
                    <a:pt x="4057" y="19508"/>
                    <a:pt x="3918" y="19785"/>
                    <a:pt x="3780" y="20063"/>
                  </a:cubicBezTo>
                  <a:cubicBezTo>
                    <a:pt x="3710" y="20063"/>
                    <a:pt x="3641" y="20201"/>
                    <a:pt x="3641" y="20271"/>
                  </a:cubicBezTo>
                  <a:lnTo>
                    <a:pt x="3017" y="21449"/>
                  </a:lnTo>
                  <a:cubicBezTo>
                    <a:pt x="2532" y="22420"/>
                    <a:pt x="2185" y="23529"/>
                    <a:pt x="1700" y="24568"/>
                  </a:cubicBezTo>
                  <a:cubicBezTo>
                    <a:pt x="1631" y="24568"/>
                    <a:pt x="1561" y="24638"/>
                    <a:pt x="1492" y="24707"/>
                  </a:cubicBezTo>
                  <a:cubicBezTo>
                    <a:pt x="1353" y="23875"/>
                    <a:pt x="1146" y="23113"/>
                    <a:pt x="799" y="22420"/>
                  </a:cubicBezTo>
                  <a:cubicBezTo>
                    <a:pt x="764" y="22350"/>
                    <a:pt x="678" y="22316"/>
                    <a:pt x="600" y="22316"/>
                  </a:cubicBezTo>
                  <a:cubicBezTo>
                    <a:pt x="522" y="22316"/>
                    <a:pt x="452" y="22350"/>
                    <a:pt x="452" y="22420"/>
                  </a:cubicBezTo>
                  <a:cubicBezTo>
                    <a:pt x="452" y="22766"/>
                    <a:pt x="452" y="23113"/>
                    <a:pt x="522" y="23459"/>
                  </a:cubicBezTo>
                  <a:cubicBezTo>
                    <a:pt x="522" y="23737"/>
                    <a:pt x="591" y="23945"/>
                    <a:pt x="660" y="24222"/>
                  </a:cubicBezTo>
                  <a:cubicBezTo>
                    <a:pt x="730" y="24430"/>
                    <a:pt x="730" y="24638"/>
                    <a:pt x="799" y="24846"/>
                  </a:cubicBezTo>
                  <a:cubicBezTo>
                    <a:pt x="799" y="24915"/>
                    <a:pt x="868" y="24915"/>
                    <a:pt x="938" y="24984"/>
                  </a:cubicBezTo>
                  <a:cubicBezTo>
                    <a:pt x="938" y="24984"/>
                    <a:pt x="1007" y="25054"/>
                    <a:pt x="1007" y="25123"/>
                  </a:cubicBezTo>
                  <a:cubicBezTo>
                    <a:pt x="938" y="25262"/>
                    <a:pt x="1076" y="25331"/>
                    <a:pt x="1146" y="25331"/>
                  </a:cubicBezTo>
                  <a:cubicBezTo>
                    <a:pt x="1180" y="25366"/>
                    <a:pt x="1215" y="25383"/>
                    <a:pt x="1250" y="25383"/>
                  </a:cubicBezTo>
                  <a:cubicBezTo>
                    <a:pt x="1284" y="25383"/>
                    <a:pt x="1319" y="25366"/>
                    <a:pt x="1353" y="25331"/>
                  </a:cubicBezTo>
                  <a:lnTo>
                    <a:pt x="1353" y="25331"/>
                  </a:lnTo>
                  <a:cubicBezTo>
                    <a:pt x="1007" y="26093"/>
                    <a:pt x="591" y="26856"/>
                    <a:pt x="106" y="27549"/>
                  </a:cubicBezTo>
                  <a:cubicBezTo>
                    <a:pt x="0" y="27602"/>
                    <a:pt x="95" y="27734"/>
                    <a:pt x="207" y="27734"/>
                  </a:cubicBezTo>
                  <a:cubicBezTo>
                    <a:pt x="243" y="27734"/>
                    <a:pt x="280" y="27721"/>
                    <a:pt x="314" y="27688"/>
                  </a:cubicBezTo>
                  <a:cubicBezTo>
                    <a:pt x="938" y="26925"/>
                    <a:pt x="1423" y="26093"/>
                    <a:pt x="1700" y="25192"/>
                  </a:cubicBezTo>
                  <a:cubicBezTo>
                    <a:pt x="1977" y="25123"/>
                    <a:pt x="2255" y="24984"/>
                    <a:pt x="2532" y="24846"/>
                  </a:cubicBezTo>
                  <a:cubicBezTo>
                    <a:pt x="3017" y="24776"/>
                    <a:pt x="3502" y="24499"/>
                    <a:pt x="3988" y="24153"/>
                  </a:cubicBezTo>
                  <a:cubicBezTo>
                    <a:pt x="4114" y="24089"/>
                    <a:pt x="4010" y="23797"/>
                    <a:pt x="3834" y="23797"/>
                  </a:cubicBezTo>
                  <a:cubicBezTo>
                    <a:pt x="3817" y="23797"/>
                    <a:pt x="3798" y="23800"/>
                    <a:pt x="3780" y="23806"/>
                  </a:cubicBezTo>
                  <a:cubicBezTo>
                    <a:pt x="3294" y="23875"/>
                    <a:pt x="2809" y="24083"/>
                    <a:pt x="2393" y="24360"/>
                  </a:cubicBezTo>
                  <a:lnTo>
                    <a:pt x="2185" y="24430"/>
                  </a:lnTo>
                  <a:lnTo>
                    <a:pt x="1977" y="24499"/>
                  </a:lnTo>
                  <a:cubicBezTo>
                    <a:pt x="2047" y="24222"/>
                    <a:pt x="2185" y="24014"/>
                    <a:pt x="2255" y="23806"/>
                  </a:cubicBezTo>
                  <a:cubicBezTo>
                    <a:pt x="2740" y="22697"/>
                    <a:pt x="3225" y="21518"/>
                    <a:pt x="3780" y="20409"/>
                  </a:cubicBezTo>
                  <a:cubicBezTo>
                    <a:pt x="3814" y="20444"/>
                    <a:pt x="3832" y="20461"/>
                    <a:pt x="3849" y="20461"/>
                  </a:cubicBezTo>
                  <a:cubicBezTo>
                    <a:pt x="3866" y="20461"/>
                    <a:pt x="3884" y="20444"/>
                    <a:pt x="3918" y="20409"/>
                  </a:cubicBezTo>
                  <a:cubicBezTo>
                    <a:pt x="4611" y="20409"/>
                    <a:pt x="5305" y="20409"/>
                    <a:pt x="6067" y="20479"/>
                  </a:cubicBezTo>
                  <a:cubicBezTo>
                    <a:pt x="6206" y="20479"/>
                    <a:pt x="6206" y="20271"/>
                    <a:pt x="6136" y="20201"/>
                  </a:cubicBezTo>
                  <a:cubicBezTo>
                    <a:pt x="5998" y="20132"/>
                    <a:pt x="5859" y="20063"/>
                    <a:pt x="5721" y="19993"/>
                  </a:cubicBezTo>
                  <a:cubicBezTo>
                    <a:pt x="6275" y="19924"/>
                    <a:pt x="6830" y="19785"/>
                    <a:pt x="7384" y="19508"/>
                  </a:cubicBezTo>
                  <a:cubicBezTo>
                    <a:pt x="7523" y="19439"/>
                    <a:pt x="7523" y="19162"/>
                    <a:pt x="7315" y="19092"/>
                  </a:cubicBezTo>
                  <a:cubicBezTo>
                    <a:pt x="6934" y="19023"/>
                    <a:pt x="6552" y="18988"/>
                    <a:pt x="6180" y="18988"/>
                  </a:cubicBezTo>
                  <a:cubicBezTo>
                    <a:pt x="5807" y="18988"/>
                    <a:pt x="5443" y="19023"/>
                    <a:pt x="5097" y="19092"/>
                  </a:cubicBezTo>
                  <a:cubicBezTo>
                    <a:pt x="4750" y="19162"/>
                    <a:pt x="4404" y="19439"/>
                    <a:pt x="4681" y="19716"/>
                  </a:cubicBezTo>
                  <a:cubicBezTo>
                    <a:pt x="4473" y="19785"/>
                    <a:pt x="4265" y="19785"/>
                    <a:pt x="4057" y="19855"/>
                  </a:cubicBezTo>
                  <a:cubicBezTo>
                    <a:pt x="4681" y="18676"/>
                    <a:pt x="5305" y="17498"/>
                    <a:pt x="5929" y="16320"/>
                  </a:cubicBezTo>
                  <a:cubicBezTo>
                    <a:pt x="5998" y="16112"/>
                    <a:pt x="6067" y="15973"/>
                    <a:pt x="6136" y="15834"/>
                  </a:cubicBezTo>
                  <a:lnTo>
                    <a:pt x="6275" y="15834"/>
                  </a:lnTo>
                  <a:cubicBezTo>
                    <a:pt x="7523" y="15834"/>
                    <a:pt x="8771" y="15280"/>
                    <a:pt x="9602" y="14309"/>
                  </a:cubicBezTo>
                  <a:cubicBezTo>
                    <a:pt x="9672" y="14171"/>
                    <a:pt x="9602" y="14032"/>
                    <a:pt x="9394" y="14032"/>
                  </a:cubicBezTo>
                  <a:cubicBezTo>
                    <a:pt x="8493" y="14032"/>
                    <a:pt x="7592" y="14240"/>
                    <a:pt x="6760" y="14656"/>
                  </a:cubicBezTo>
                  <a:cubicBezTo>
                    <a:pt x="7246" y="13824"/>
                    <a:pt x="7731" y="12923"/>
                    <a:pt x="8216" y="12091"/>
                  </a:cubicBezTo>
                  <a:cubicBezTo>
                    <a:pt x="8909" y="11883"/>
                    <a:pt x="9602" y="11675"/>
                    <a:pt x="10296" y="11537"/>
                  </a:cubicBezTo>
                  <a:cubicBezTo>
                    <a:pt x="10989" y="11398"/>
                    <a:pt x="11682" y="11051"/>
                    <a:pt x="12306" y="10635"/>
                  </a:cubicBezTo>
                  <a:cubicBezTo>
                    <a:pt x="12444" y="10566"/>
                    <a:pt x="12375" y="10289"/>
                    <a:pt x="12167" y="10289"/>
                  </a:cubicBezTo>
                  <a:cubicBezTo>
                    <a:pt x="11266" y="10289"/>
                    <a:pt x="10296" y="10427"/>
                    <a:pt x="9394" y="10705"/>
                  </a:cubicBezTo>
                  <a:cubicBezTo>
                    <a:pt x="9186" y="10774"/>
                    <a:pt x="9048" y="10843"/>
                    <a:pt x="8909" y="10913"/>
                  </a:cubicBezTo>
                  <a:cubicBezTo>
                    <a:pt x="9672" y="9596"/>
                    <a:pt x="10504" y="8348"/>
                    <a:pt x="11335" y="6962"/>
                  </a:cubicBezTo>
                  <a:cubicBezTo>
                    <a:pt x="11335" y="7031"/>
                    <a:pt x="11335" y="7100"/>
                    <a:pt x="11335" y="7100"/>
                  </a:cubicBezTo>
                  <a:cubicBezTo>
                    <a:pt x="11335" y="7153"/>
                    <a:pt x="11376" y="7176"/>
                    <a:pt x="11422" y="7176"/>
                  </a:cubicBezTo>
                  <a:cubicBezTo>
                    <a:pt x="11497" y="7176"/>
                    <a:pt x="11586" y="7117"/>
                    <a:pt x="11543" y="7031"/>
                  </a:cubicBezTo>
                  <a:cubicBezTo>
                    <a:pt x="11543" y="6892"/>
                    <a:pt x="11959" y="6684"/>
                    <a:pt x="12514" y="6546"/>
                  </a:cubicBezTo>
                  <a:lnTo>
                    <a:pt x="12514" y="6546"/>
                  </a:lnTo>
                  <a:cubicBezTo>
                    <a:pt x="12029" y="6892"/>
                    <a:pt x="11613" y="7169"/>
                    <a:pt x="11127" y="7447"/>
                  </a:cubicBezTo>
                  <a:cubicBezTo>
                    <a:pt x="10889" y="7566"/>
                    <a:pt x="11009" y="7891"/>
                    <a:pt x="11224" y="7891"/>
                  </a:cubicBezTo>
                  <a:cubicBezTo>
                    <a:pt x="11259" y="7891"/>
                    <a:pt x="11297" y="7882"/>
                    <a:pt x="11335" y="7863"/>
                  </a:cubicBezTo>
                  <a:cubicBezTo>
                    <a:pt x="12098" y="7447"/>
                    <a:pt x="12860" y="6962"/>
                    <a:pt x="13692" y="6476"/>
                  </a:cubicBezTo>
                  <a:lnTo>
                    <a:pt x="13692" y="6476"/>
                  </a:lnTo>
                  <a:cubicBezTo>
                    <a:pt x="13068" y="7100"/>
                    <a:pt x="12375" y="7724"/>
                    <a:pt x="11682" y="8209"/>
                  </a:cubicBezTo>
                  <a:cubicBezTo>
                    <a:pt x="11543" y="8279"/>
                    <a:pt x="11613" y="8417"/>
                    <a:pt x="11751" y="8417"/>
                  </a:cubicBezTo>
                  <a:cubicBezTo>
                    <a:pt x="12860" y="8071"/>
                    <a:pt x="13900" y="7308"/>
                    <a:pt x="14455" y="6268"/>
                  </a:cubicBezTo>
                  <a:cubicBezTo>
                    <a:pt x="14524" y="6130"/>
                    <a:pt x="14455" y="5922"/>
                    <a:pt x="14247" y="5852"/>
                  </a:cubicBezTo>
                  <a:cubicBezTo>
                    <a:pt x="14247" y="5783"/>
                    <a:pt x="14177" y="5783"/>
                    <a:pt x="14039" y="5783"/>
                  </a:cubicBezTo>
                  <a:cubicBezTo>
                    <a:pt x="13207" y="5852"/>
                    <a:pt x="12306" y="6130"/>
                    <a:pt x="11543" y="6615"/>
                  </a:cubicBezTo>
                  <a:cubicBezTo>
                    <a:pt x="12167" y="5506"/>
                    <a:pt x="12791" y="4466"/>
                    <a:pt x="13415" y="3426"/>
                  </a:cubicBezTo>
                  <a:cubicBezTo>
                    <a:pt x="14108" y="2664"/>
                    <a:pt x="14732" y="1832"/>
                    <a:pt x="15286" y="931"/>
                  </a:cubicBezTo>
                  <a:lnTo>
                    <a:pt x="15286" y="861"/>
                  </a:lnTo>
                  <a:cubicBezTo>
                    <a:pt x="15286" y="792"/>
                    <a:pt x="15286" y="654"/>
                    <a:pt x="15148" y="584"/>
                  </a:cubicBezTo>
                  <a:cubicBezTo>
                    <a:pt x="15217" y="446"/>
                    <a:pt x="15286" y="307"/>
                    <a:pt x="15286" y="99"/>
                  </a:cubicBezTo>
                  <a:cubicBezTo>
                    <a:pt x="15286" y="50"/>
                    <a:pt x="15217" y="1"/>
                    <a:pt x="15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3344700" y="3491225"/>
              <a:ext cx="38150" cy="84425"/>
            </a:xfrm>
            <a:custGeom>
              <a:avLst/>
              <a:gdLst/>
              <a:ahLst/>
              <a:cxnLst/>
              <a:rect l="l" t="t" r="r" b="b"/>
              <a:pathLst>
                <a:path w="1526" h="3377" extrusionOk="0">
                  <a:moveTo>
                    <a:pt x="372" y="0"/>
                  </a:moveTo>
                  <a:cubicBezTo>
                    <a:pt x="268" y="0"/>
                    <a:pt x="168" y="74"/>
                    <a:pt x="208" y="195"/>
                  </a:cubicBezTo>
                  <a:cubicBezTo>
                    <a:pt x="208" y="334"/>
                    <a:pt x="208" y="472"/>
                    <a:pt x="208" y="541"/>
                  </a:cubicBezTo>
                  <a:cubicBezTo>
                    <a:pt x="139" y="611"/>
                    <a:pt x="139" y="680"/>
                    <a:pt x="139" y="749"/>
                  </a:cubicBezTo>
                  <a:cubicBezTo>
                    <a:pt x="0" y="1581"/>
                    <a:pt x="139" y="2482"/>
                    <a:pt x="485" y="3245"/>
                  </a:cubicBezTo>
                  <a:cubicBezTo>
                    <a:pt x="523" y="3321"/>
                    <a:pt x="603" y="3376"/>
                    <a:pt x="679" y="3376"/>
                  </a:cubicBezTo>
                  <a:cubicBezTo>
                    <a:pt x="741" y="3376"/>
                    <a:pt x="801" y="3339"/>
                    <a:pt x="832" y="3245"/>
                  </a:cubicBezTo>
                  <a:cubicBezTo>
                    <a:pt x="901" y="3037"/>
                    <a:pt x="901" y="3037"/>
                    <a:pt x="901" y="2968"/>
                  </a:cubicBezTo>
                  <a:cubicBezTo>
                    <a:pt x="1040" y="3037"/>
                    <a:pt x="1178" y="3106"/>
                    <a:pt x="1317" y="3176"/>
                  </a:cubicBezTo>
                  <a:cubicBezTo>
                    <a:pt x="1456" y="3176"/>
                    <a:pt x="1525" y="3037"/>
                    <a:pt x="1386" y="2968"/>
                  </a:cubicBezTo>
                  <a:cubicBezTo>
                    <a:pt x="1248" y="2898"/>
                    <a:pt x="1109" y="2760"/>
                    <a:pt x="1040" y="2621"/>
                  </a:cubicBezTo>
                  <a:cubicBezTo>
                    <a:pt x="1040" y="2552"/>
                    <a:pt x="1040" y="2552"/>
                    <a:pt x="1040" y="2552"/>
                  </a:cubicBezTo>
                  <a:cubicBezTo>
                    <a:pt x="1040" y="2205"/>
                    <a:pt x="971" y="1928"/>
                    <a:pt x="901" y="1651"/>
                  </a:cubicBezTo>
                  <a:cubicBezTo>
                    <a:pt x="832" y="1165"/>
                    <a:pt x="693" y="611"/>
                    <a:pt x="555" y="126"/>
                  </a:cubicBezTo>
                  <a:cubicBezTo>
                    <a:pt x="526" y="38"/>
                    <a:pt x="44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2632900" y="3927250"/>
              <a:ext cx="437675" cy="298900"/>
            </a:xfrm>
            <a:custGeom>
              <a:avLst/>
              <a:gdLst/>
              <a:ahLst/>
              <a:cxnLst/>
              <a:rect l="l" t="t" r="r" b="b"/>
              <a:pathLst>
                <a:path w="17507" h="11956" extrusionOk="0">
                  <a:moveTo>
                    <a:pt x="315" y="1"/>
                  </a:moveTo>
                  <a:cubicBezTo>
                    <a:pt x="141" y="1"/>
                    <a:pt x="1" y="181"/>
                    <a:pt x="121" y="361"/>
                  </a:cubicBezTo>
                  <a:cubicBezTo>
                    <a:pt x="314" y="618"/>
                    <a:pt x="1339" y="2124"/>
                    <a:pt x="1930" y="2124"/>
                  </a:cubicBezTo>
                  <a:cubicBezTo>
                    <a:pt x="1977" y="2124"/>
                    <a:pt x="2021" y="2114"/>
                    <a:pt x="2062" y="2094"/>
                  </a:cubicBezTo>
                  <a:cubicBezTo>
                    <a:pt x="2616" y="2718"/>
                    <a:pt x="3310" y="3272"/>
                    <a:pt x="4072" y="3619"/>
                  </a:cubicBezTo>
                  <a:lnTo>
                    <a:pt x="4141" y="3619"/>
                  </a:lnTo>
                  <a:cubicBezTo>
                    <a:pt x="4188" y="3650"/>
                    <a:pt x="4232" y="3664"/>
                    <a:pt x="4270" y="3664"/>
                  </a:cubicBezTo>
                  <a:cubicBezTo>
                    <a:pt x="4401" y="3664"/>
                    <a:pt x="4472" y="3503"/>
                    <a:pt x="4419" y="3342"/>
                  </a:cubicBezTo>
                  <a:lnTo>
                    <a:pt x="4419" y="3342"/>
                  </a:lnTo>
                  <a:cubicBezTo>
                    <a:pt x="4557" y="3411"/>
                    <a:pt x="4627" y="3480"/>
                    <a:pt x="4765" y="3480"/>
                  </a:cubicBezTo>
                  <a:cubicBezTo>
                    <a:pt x="4835" y="3480"/>
                    <a:pt x="4904" y="3411"/>
                    <a:pt x="4835" y="3272"/>
                  </a:cubicBezTo>
                  <a:lnTo>
                    <a:pt x="4765" y="3134"/>
                  </a:lnTo>
                  <a:lnTo>
                    <a:pt x="4765" y="3134"/>
                  </a:lnTo>
                  <a:cubicBezTo>
                    <a:pt x="5666" y="3757"/>
                    <a:pt x="6567" y="4381"/>
                    <a:pt x="7538" y="4936"/>
                  </a:cubicBezTo>
                  <a:lnTo>
                    <a:pt x="7469" y="4936"/>
                  </a:lnTo>
                  <a:cubicBezTo>
                    <a:pt x="6905" y="4815"/>
                    <a:pt x="6341" y="4741"/>
                    <a:pt x="5777" y="4741"/>
                  </a:cubicBezTo>
                  <a:cubicBezTo>
                    <a:pt x="5370" y="4741"/>
                    <a:pt x="4964" y="4779"/>
                    <a:pt x="4557" y="4867"/>
                  </a:cubicBezTo>
                  <a:cubicBezTo>
                    <a:pt x="4280" y="4867"/>
                    <a:pt x="4280" y="5282"/>
                    <a:pt x="4557" y="5352"/>
                  </a:cubicBezTo>
                  <a:cubicBezTo>
                    <a:pt x="4835" y="5421"/>
                    <a:pt x="4973" y="5421"/>
                    <a:pt x="5181" y="5421"/>
                  </a:cubicBezTo>
                  <a:cubicBezTo>
                    <a:pt x="4557" y="5490"/>
                    <a:pt x="3933" y="5629"/>
                    <a:pt x="3379" y="5837"/>
                  </a:cubicBezTo>
                  <a:cubicBezTo>
                    <a:pt x="3123" y="5965"/>
                    <a:pt x="3162" y="6330"/>
                    <a:pt x="3389" y="6330"/>
                  </a:cubicBezTo>
                  <a:cubicBezTo>
                    <a:pt x="3407" y="6330"/>
                    <a:pt x="3427" y="6327"/>
                    <a:pt x="3448" y="6322"/>
                  </a:cubicBezTo>
                  <a:cubicBezTo>
                    <a:pt x="4349" y="6184"/>
                    <a:pt x="5250" y="6045"/>
                    <a:pt x="6152" y="5837"/>
                  </a:cubicBezTo>
                  <a:lnTo>
                    <a:pt x="7053" y="5698"/>
                  </a:lnTo>
                  <a:cubicBezTo>
                    <a:pt x="7191" y="5698"/>
                    <a:pt x="7261" y="5560"/>
                    <a:pt x="7261" y="5421"/>
                  </a:cubicBezTo>
                  <a:cubicBezTo>
                    <a:pt x="7399" y="5421"/>
                    <a:pt x="7538" y="5352"/>
                    <a:pt x="7746" y="5213"/>
                  </a:cubicBezTo>
                  <a:cubicBezTo>
                    <a:pt x="7746" y="5213"/>
                    <a:pt x="7815" y="5144"/>
                    <a:pt x="7815" y="5144"/>
                  </a:cubicBezTo>
                  <a:lnTo>
                    <a:pt x="10380" y="6738"/>
                  </a:lnTo>
                  <a:cubicBezTo>
                    <a:pt x="9880" y="6588"/>
                    <a:pt x="9381" y="6474"/>
                    <a:pt x="8855" y="6474"/>
                  </a:cubicBezTo>
                  <a:cubicBezTo>
                    <a:pt x="8652" y="6474"/>
                    <a:pt x="8444" y="6491"/>
                    <a:pt x="8231" y="6530"/>
                  </a:cubicBezTo>
                  <a:cubicBezTo>
                    <a:pt x="8092" y="6530"/>
                    <a:pt x="8092" y="6738"/>
                    <a:pt x="8162" y="6807"/>
                  </a:cubicBezTo>
                  <a:cubicBezTo>
                    <a:pt x="9202" y="7709"/>
                    <a:pt x="10519" y="7778"/>
                    <a:pt x="11766" y="8124"/>
                  </a:cubicBezTo>
                  <a:cubicBezTo>
                    <a:pt x="11800" y="8158"/>
                    <a:pt x="11833" y="8171"/>
                    <a:pt x="11862" y="8171"/>
                  </a:cubicBezTo>
                  <a:cubicBezTo>
                    <a:pt x="11956" y="8171"/>
                    <a:pt x="12010" y="8039"/>
                    <a:pt x="11905" y="7986"/>
                  </a:cubicBezTo>
                  <a:lnTo>
                    <a:pt x="11697" y="7917"/>
                  </a:lnTo>
                  <a:cubicBezTo>
                    <a:pt x="11766" y="7917"/>
                    <a:pt x="11836" y="7847"/>
                    <a:pt x="11836" y="7709"/>
                  </a:cubicBezTo>
                  <a:lnTo>
                    <a:pt x="11905" y="7709"/>
                  </a:lnTo>
                  <a:lnTo>
                    <a:pt x="12113" y="7847"/>
                  </a:lnTo>
                  <a:cubicBezTo>
                    <a:pt x="12182" y="7986"/>
                    <a:pt x="12321" y="8124"/>
                    <a:pt x="12460" y="8263"/>
                  </a:cubicBezTo>
                  <a:lnTo>
                    <a:pt x="12598" y="8263"/>
                  </a:lnTo>
                  <a:cubicBezTo>
                    <a:pt x="14262" y="9303"/>
                    <a:pt x="15856" y="10551"/>
                    <a:pt x="17312" y="11937"/>
                  </a:cubicBezTo>
                  <a:cubicBezTo>
                    <a:pt x="17325" y="11950"/>
                    <a:pt x="17341" y="11956"/>
                    <a:pt x="17357" y="11956"/>
                  </a:cubicBezTo>
                  <a:cubicBezTo>
                    <a:pt x="17426" y="11956"/>
                    <a:pt x="17507" y="11854"/>
                    <a:pt x="17450" y="11798"/>
                  </a:cubicBezTo>
                  <a:cubicBezTo>
                    <a:pt x="15995" y="10065"/>
                    <a:pt x="14331" y="8540"/>
                    <a:pt x="12390" y="7362"/>
                  </a:cubicBezTo>
                  <a:cubicBezTo>
                    <a:pt x="12321" y="7293"/>
                    <a:pt x="12321" y="7293"/>
                    <a:pt x="12321" y="7223"/>
                  </a:cubicBezTo>
                  <a:cubicBezTo>
                    <a:pt x="12321" y="7154"/>
                    <a:pt x="12252" y="7085"/>
                    <a:pt x="12252" y="7085"/>
                  </a:cubicBezTo>
                  <a:cubicBezTo>
                    <a:pt x="11836" y="6322"/>
                    <a:pt x="11420" y="5560"/>
                    <a:pt x="11073" y="4867"/>
                  </a:cubicBezTo>
                  <a:cubicBezTo>
                    <a:pt x="11027" y="4774"/>
                    <a:pt x="10950" y="4736"/>
                    <a:pt x="10873" y="4736"/>
                  </a:cubicBezTo>
                  <a:cubicBezTo>
                    <a:pt x="10719" y="4736"/>
                    <a:pt x="10565" y="4890"/>
                    <a:pt x="10657" y="5074"/>
                  </a:cubicBezTo>
                  <a:cubicBezTo>
                    <a:pt x="10796" y="5629"/>
                    <a:pt x="11004" y="6114"/>
                    <a:pt x="11212" y="6669"/>
                  </a:cubicBezTo>
                  <a:cubicBezTo>
                    <a:pt x="10311" y="6114"/>
                    <a:pt x="9340" y="5560"/>
                    <a:pt x="8370" y="5005"/>
                  </a:cubicBezTo>
                  <a:cubicBezTo>
                    <a:pt x="8370" y="5005"/>
                    <a:pt x="8370" y="4936"/>
                    <a:pt x="8370" y="4867"/>
                  </a:cubicBezTo>
                  <a:cubicBezTo>
                    <a:pt x="8370" y="4797"/>
                    <a:pt x="8370" y="4797"/>
                    <a:pt x="8370" y="4728"/>
                  </a:cubicBezTo>
                  <a:lnTo>
                    <a:pt x="8508" y="4867"/>
                  </a:lnTo>
                  <a:cubicBezTo>
                    <a:pt x="8535" y="4893"/>
                    <a:pt x="8564" y="4904"/>
                    <a:pt x="8592" y="4904"/>
                  </a:cubicBezTo>
                  <a:cubicBezTo>
                    <a:pt x="8714" y="4904"/>
                    <a:pt x="8828" y="4701"/>
                    <a:pt x="8716" y="4589"/>
                  </a:cubicBezTo>
                  <a:lnTo>
                    <a:pt x="8716" y="4520"/>
                  </a:lnTo>
                  <a:cubicBezTo>
                    <a:pt x="8508" y="4173"/>
                    <a:pt x="8231" y="3896"/>
                    <a:pt x="8023" y="3549"/>
                  </a:cubicBezTo>
                  <a:cubicBezTo>
                    <a:pt x="7815" y="3203"/>
                    <a:pt x="7677" y="2926"/>
                    <a:pt x="7469" y="2579"/>
                  </a:cubicBezTo>
                  <a:cubicBezTo>
                    <a:pt x="7444" y="2507"/>
                    <a:pt x="7395" y="2476"/>
                    <a:pt x="7344" y="2476"/>
                  </a:cubicBezTo>
                  <a:cubicBezTo>
                    <a:pt x="7248" y="2476"/>
                    <a:pt x="7146" y="2582"/>
                    <a:pt x="7191" y="2718"/>
                  </a:cubicBezTo>
                  <a:cubicBezTo>
                    <a:pt x="7156" y="2706"/>
                    <a:pt x="7118" y="2700"/>
                    <a:pt x="7081" y="2700"/>
                  </a:cubicBezTo>
                  <a:cubicBezTo>
                    <a:pt x="6900" y="2700"/>
                    <a:pt x="6730" y="2835"/>
                    <a:pt x="6845" y="3064"/>
                  </a:cubicBezTo>
                  <a:cubicBezTo>
                    <a:pt x="7191" y="3619"/>
                    <a:pt x="7469" y="4173"/>
                    <a:pt x="7815" y="4728"/>
                  </a:cubicBezTo>
                  <a:cubicBezTo>
                    <a:pt x="6290" y="3827"/>
                    <a:pt x="4765" y="3064"/>
                    <a:pt x="3379" y="2094"/>
                  </a:cubicBezTo>
                  <a:cubicBezTo>
                    <a:pt x="2894" y="1678"/>
                    <a:pt x="2339" y="1331"/>
                    <a:pt x="1784" y="1054"/>
                  </a:cubicBezTo>
                  <a:cubicBezTo>
                    <a:pt x="1299" y="707"/>
                    <a:pt x="883" y="361"/>
                    <a:pt x="398" y="14"/>
                  </a:cubicBezTo>
                  <a:cubicBezTo>
                    <a:pt x="370" y="5"/>
                    <a:pt x="342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904525" y="4173050"/>
              <a:ext cx="86675" cy="26000"/>
            </a:xfrm>
            <a:custGeom>
              <a:avLst/>
              <a:gdLst/>
              <a:ahLst/>
              <a:cxnLst/>
              <a:rect l="l" t="t" r="r" b="b"/>
              <a:pathLst>
                <a:path w="3467" h="1040" extrusionOk="0">
                  <a:moveTo>
                    <a:pt x="1456" y="511"/>
                  </a:moveTo>
                  <a:cubicBezTo>
                    <a:pt x="1525" y="580"/>
                    <a:pt x="1595" y="649"/>
                    <a:pt x="1733" y="649"/>
                  </a:cubicBezTo>
                  <a:lnTo>
                    <a:pt x="2565" y="511"/>
                  </a:lnTo>
                  <a:lnTo>
                    <a:pt x="2565" y="511"/>
                  </a:lnTo>
                  <a:cubicBezTo>
                    <a:pt x="2305" y="659"/>
                    <a:pt x="2005" y="728"/>
                    <a:pt x="1708" y="728"/>
                  </a:cubicBezTo>
                  <a:cubicBezTo>
                    <a:pt x="1451" y="728"/>
                    <a:pt x="1196" y="677"/>
                    <a:pt x="971" y="580"/>
                  </a:cubicBezTo>
                  <a:lnTo>
                    <a:pt x="1456" y="511"/>
                  </a:lnTo>
                  <a:close/>
                  <a:moveTo>
                    <a:pt x="2493" y="0"/>
                  </a:moveTo>
                  <a:cubicBezTo>
                    <a:pt x="1735" y="0"/>
                    <a:pt x="966" y="91"/>
                    <a:pt x="277" y="303"/>
                  </a:cubicBezTo>
                  <a:cubicBezTo>
                    <a:pt x="70" y="303"/>
                    <a:pt x="0" y="580"/>
                    <a:pt x="208" y="649"/>
                  </a:cubicBezTo>
                  <a:cubicBezTo>
                    <a:pt x="714" y="886"/>
                    <a:pt x="1237" y="1040"/>
                    <a:pt x="1736" y="1040"/>
                  </a:cubicBezTo>
                  <a:cubicBezTo>
                    <a:pt x="2262" y="1040"/>
                    <a:pt x="2762" y="868"/>
                    <a:pt x="3189" y="441"/>
                  </a:cubicBezTo>
                  <a:cubicBezTo>
                    <a:pt x="3258" y="441"/>
                    <a:pt x="3327" y="372"/>
                    <a:pt x="3327" y="303"/>
                  </a:cubicBezTo>
                  <a:cubicBezTo>
                    <a:pt x="3466" y="233"/>
                    <a:pt x="3466" y="164"/>
                    <a:pt x="3327" y="95"/>
                  </a:cubicBezTo>
                  <a:cubicBezTo>
                    <a:pt x="3327" y="25"/>
                    <a:pt x="3258" y="25"/>
                    <a:pt x="3258" y="25"/>
                  </a:cubicBezTo>
                  <a:lnTo>
                    <a:pt x="3189" y="25"/>
                  </a:lnTo>
                  <a:cubicBezTo>
                    <a:pt x="2960" y="9"/>
                    <a:pt x="2727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41"/>
          <p:cNvSpPr/>
          <p:nvPr/>
        </p:nvSpPr>
        <p:spPr>
          <a:xfrm rot="847033">
            <a:off x="4375224" y="2542329"/>
            <a:ext cx="2080238" cy="3933477"/>
          </a:xfrm>
          <a:custGeom>
            <a:avLst/>
            <a:gdLst/>
            <a:ahLst/>
            <a:cxnLst/>
            <a:rect l="l" t="t" r="r" b="b"/>
            <a:pathLst>
              <a:path w="41092" h="77700" extrusionOk="0">
                <a:moveTo>
                  <a:pt x="8147" y="8683"/>
                </a:moveTo>
                <a:cubicBezTo>
                  <a:pt x="8241" y="8683"/>
                  <a:pt x="8324" y="8732"/>
                  <a:pt x="8373" y="8781"/>
                </a:cubicBezTo>
                <a:cubicBezTo>
                  <a:pt x="8512" y="8851"/>
                  <a:pt x="8581" y="9059"/>
                  <a:pt x="8512" y="9267"/>
                </a:cubicBezTo>
                <a:cubicBezTo>
                  <a:pt x="8512" y="9405"/>
                  <a:pt x="8512" y="9613"/>
                  <a:pt x="8443" y="9752"/>
                </a:cubicBezTo>
                <a:lnTo>
                  <a:pt x="8373" y="9821"/>
                </a:lnTo>
                <a:lnTo>
                  <a:pt x="8373" y="9752"/>
                </a:lnTo>
                <a:cubicBezTo>
                  <a:pt x="8373" y="9732"/>
                  <a:pt x="8355" y="9723"/>
                  <a:pt x="8332" y="9723"/>
                </a:cubicBezTo>
                <a:cubicBezTo>
                  <a:pt x="8275" y="9723"/>
                  <a:pt x="8186" y="9772"/>
                  <a:pt x="8235" y="9821"/>
                </a:cubicBezTo>
                <a:cubicBezTo>
                  <a:pt x="8235" y="9891"/>
                  <a:pt x="8235" y="9891"/>
                  <a:pt x="8304" y="9960"/>
                </a:cubicBezTo>
                <a:cubicBezTo>
                  <a:pt x="8027" y="9821"/>
                  <a:pt x="7888" y="9683"/>
                  <a:pt x="7749" y="9475"/>
                </a:cubicBezTo>
                <a:cubicBezTo>
                  <a:pt x="7680" y="9405"/>
                  <a:pt x="7611" y="9267"/>
                  <a:pt x="7541" y="9197"/>
                </a:cubicBezTo>
                <a:cubicBezTo>
                  <a:pt x="7541" y="9128"/>
                  <a:pt x="7541" y="8989"/>
                  <a:pt x="7611" y="8920"/>
                </a:cubicBezTo>
                <a:cubicBezTo>
                  <a:pt x="7749" y="8781"/>
                  <a:pt x="7888" y="8712"/>
                  <a:pt x="8027" y="8712"/>
                </a:cubicBezTo>
                <a:cubicBezTo>
                  <a:pt x="8067" y="8692"/>
                  <a:pt x="8108" y="8683"/>
                  <a:pt x="8147" y="8683"/>
                </a:cubicBezTo>
                <a:close/>
                <a:moveTo>
                  <a:pt x="9639" y="17356"/>
                </a:moveTo>
                <a:cubicBezTo>
                  <a:pt x="10024" y="17356"/>
                  <a:pt x="10584" y="17891"/>
                  <a:pt x="10037" y="18139"/>
                </a:cubicBezTo>
                <a:lnTo>
                  <a:pt x="9829" y="18001"/>
                </a:lnTo>
                <a:cubicBezTo>
                  <a:pt x="9690" y="18001"/>
                  <a:pt x="9552" y="18070"/>
                  <a:pt x="9552" y="18209"/>
                </a:cubicBezTo>
                <a:cubicBezTo>
                  <a:pt x="9344" y="18070"/>
                  <a:pt x="9205" y="17862"/>
                  <a:pt x="9344" y="17654"/>
                </a:cubicBezTo>
                <a:cubicBezTo>
                  <a:pt x="9363" y="17439"/>
                  <a:pt x="9488" y="17356"/>
                  <a:pt x="9639" y="17356"/>
                </a:cubicBezTo>
                <a:close/>
                <a:moveTo>
                  <a:pt x="17315" y="1503"/>
                </a:moveTo>
                <a:cubicBezTo>
                  <a:pt x="20296" y="3097"/>
                  <a:pt x="22168" y="7326"/>
                  <a:pt x="22861" y="10306"/>
                </a:cubicBezTo>
                <a:cubicBezTo>
                  <a:pt x="23415" y="13010"/>
                  <a:pt x="22583" y="15713"/>
                  <a:pt x="22029" y="18347"/>
                </a:cubicBezTo>
                <a:cubicBezTo>
                  <a:pt x="21890" y="15020"/>
                  <a:pt x="21474" y="11693"/>
                  <a:pt x="20781" y="8435"/>
                </a:cubicBezTo>
                <a:cubicBezTo>
                  <a:pt x="20227" y="6009"/>
                  <a:pt x="19256" y="3236"/>
                  <a:pt x="17315" y="1503"/>
                </a:cubicBezTo>
                <a:close/>
                <a:moveTo>
                  <a:pt x="35407" y="17793"/>
                </a:moveTo>
                <a:lnTo>
                  <a:pt x="35615" y="17932"/>
                </a:lnTo>
                <a:cubicBezTo>
                  <a:pt x="35615" y="18139"/>
                  <a:pt x="35685" y="18417"/>
                  <a:pt x="35754" y="18625"/>
                </a:cubicBezTo>
                <a:cubicBezTo>
                  <a:pt x="35615" y="18347"/>
                  <a:pt x="35407" y="18001"/>
                  <a:pt x="35199" y="17793"/>
                </a:cubicBezTo>
                <a:cubicBezTo>
                  <a:pt x="35269" y="17793"/>
                  <a:pt x="35338" y="17793"/>
                  <a:pt x="35407" y="17862"/>
                </a:cubicBezTo>
                <a:lnTo>
                  <a:pt x="35407" y="17793"/>
                </a:lnTo>
                <a:close/>
                <a:moveTo>
                  <a:pt x="17177" y="1850"/>
                </a:moveTo>
                <a:cubicBezTo>
                  <a:pt x="21752" y="5801"/>
                  <a:pt x="20920" y="13772"/>
                  <a:pt x="21544" y="19595"/>
                </a:cubicBezTo>
                <a:cubicBezTo>
                  <a:pt x="20157" y="16268"/>
                  <a:pt x="19187" y="12733"/>
                  <a:pt x="18702" y="9128"/>
                </a:cubicBezTo>
                <a:cubicBezTo>
                  <a:pt x="18355" y="7049"/>
                  <a:pt x="18147" y="4068"/>
                  <a:pt x="17177" y="1850"/>
                </a:cubicBezTo>
                <a:close/>
                <a:moveTo>
                  <a:pt x="16553" y="8019"/>
                </a:moveTo>
                <a:cubicBezTo>
                  <a:pt x="17246" y="12386"/>
                  <a:pt x="18216" y="16753"/>
                  <a:pt x="20712" y="20358"/>
                </a:cubicBezTo>
                <a:cubicBezTo>
                  <a:pt x="17870" y="17862"/>
                  <a:pt x="17107" y="14119"/>
                  <a:pt x="16761" y="10306"/>
                </a:cubicBezTo>
                <a:cubicBezTo>
                  <a:pt x="16691" y="9544"/>
                  <a:pt x="16622" y="8781"/>
                  <a:pt x="16553" y="8019"/>
                </a:cubicBezTo>
                <a:close/>
                <a:moveTo>
                  <a:pt x="15929" y="1018"/>
                </a:moveTo>
                <a:cubicBezTo>
                  <a:pt x="16068" y="1087"/>
                  <a:pt x="16206" y="1156"/>
                  <a:pt x="16276" y="1226"/>
                </a:cubicBezTo>
                <a:cubicBezTo>
                  <a:pt x="17731" y="4276"/>
                  <a:pt x="18078" y="7742"/>
                  <a:pt x="18494" y="11069"/>
                </a:cubicBezTo>
                <a:cubicBezTo>
                  <a:pt x="19048" y="14535"/>
                  <a:pt x="20088" y="17862"/>
                  <a:pt x="21613" y="21051"/>
                </a:cubicBezTo>
                <a:lnTo>
                  <a:pt x="21197" y="20704"/>
                </a:lnTo>
                <a:cubicBezTo>
                  <a:pt x="21197" y="20704"/>
                  <a:pt x="21197" y="20635"/>
                  <a:pt x="21197" y="20635"/>
                </a:cubicBezTo>
                <a:cubicBezTo>
                  <a:pt x="17731" y="14466"/>
                  <a:pt x="17385" y="7880"/>
                  <a:pt x="15721" y="1156"/>
                </a:cubicBezTo>
                <a:cubicBezTo>
                  <a:pt x="15721" y="1087"/>
                  <a:pt x="15860" y="1018"/>
                  <a:pt x="15929" y="1018"/>
                </a:cubicBezTo>
                <a:close/>
                <a:moveTo>
                  <a:pt x="14344" y="27823"/>
                </a:moveTo>
                <a:cubicBezTo>
                  <a:pt x="14458" y="27823"/>
                  <a:pt x="14593" y="27854"/>
                  <a:pt x="14751" y="27913"/>
                </a:cubicBezTo>
                <a:cubicBezTo>
                  <a:pt x="15305" y="28191"/>
                  <a:pt x="15444" y="28815"/>
                  <a:pt x="14889" y="28884"/>
                </a:cubicBezTo>
                <a:lnTo>
                  <a:pt x="14751" y="28884"/>
                </a:lnTo>
                <a:cubicBezTo>
                  <a:pt x="14612" y="28884"/>
                  <a:pt x="14543" y="28953"/>
                  <a:pt x="14543" y="28953"/>
                </a:cubicBezTo>
                <a:cubicBezTo>
                  <a:pt x="14265" y="28884"/>
                  <a:pt x="13988" y="28745"/>
                  <a:pt x="13849" y="28468"/>
                </a:cubicBezTo>
                <a:cubicBezTo>
                  <a:pt x="13899" y="28021"/>
                  <a:pt x="14055" y="27823"/>
                  <a:pt x="14344" y="27823"/>
                </a:cubicBezTo>
                <a:close/>
                <a:moveTo>
                  <a:pt x="35130" y="18763"/>
                </a:moveTo>
                <a:cubicBezTo>
                  <a:pt x="35754" y="22784"/>
                  <a:pt x="33397" y="25972"/>
                  <a:pt x="31248" y="29230"/>
                </a:cubicBezTo>
                <a:cubicBezTo>
                  <a:pt x="30139" y="30686"/>
                  <a:pt x="29515" y="32488"/>
                  <a:pt x="29446" y="34360"/>
                </a:cubicBezTo>
                <a:cubicBezTo>
                  <a:pt x="28268" y="31379"/>
                  <a:pt x="30902" y="27567"/>
                  <a:pt x="32219" y="25071"/>
                </a:cubicBezTo>
                <a:lnTo>
                  <a:pt x="32219" y="25141"/>
                </a:lnTo>
                <a:cubicBezTo>
                  <a:pt x="33051" y="23685"/>
                  <a:pt x="33813" y="22229"/>
                  <a:pt x="34506" y="20704"/>
                </a:cubicBezTo>
                <a:cubicBezTo>
                  <a:pt x="34784" y="20150"/>
                  <a:pt x="34922" y="19526"/>
                  <a:pt x="35130" y="18902"/>
                </a:cubicBezTo>
                <a:cubicBezTo>
                  <a:pt x="35130" y="18833"/>
                  <a:pt x="35130" y="18763"/>
                  <a:pt x="35130" y="18763"/>
                </a:cubicBezTo>
                <a:close/>
                <a:moveTo>
                  <a:pt x="35407" y="18694"/>
                </a:moveTo>
                <a:lnTo>
                  <a:pt x="35407" y="18694"/>
                </a:lnTo>
                <a:cubicBezTo>
                  <a:pt x="35615" y="18971"/>
                  <a:pt x="35754" y="19318"/>
                  <a:pt x="35893" y="19595"/>
                </a:cubicBezTo>
                <a:cubicBezTo>
                  <a:pt x="35962" y="22992"/>
                  <a:pt x="33466" y="26666"/>
                  <a:pt x="32288" y="29577"/>
                </a:cubicBezTo>
                <a:cubicBezTo>
                  <a:pt x="31526" y="31310"/>
                  <a:pt x="30555" y="33182"/>
                  <a:pt x="29793" y="35053"/>
                </a:cubicBezTo>
                <a:cubicBezTo>
                  <a:pt x="29793" y="35053"/>
                  <a:pt x="29793" y="34984"/>
                  <a:pt x="29723" y="34915"/>
                </a:cubicBezTo>
                <a:cubicBezTo>
                  <a:pt x="29446" y="31449"/>
                  <a:pt x="31941" y="29092"/>
                  <a:pt x="33605" y="26250"/>
                </a:cubicBezTo>
                <a:cubicBezTo>
                  <a:pt x="34922" y="24032"/>
                  <a:pt x="35893" y="21328"/>
                  <a:pt x="35407" y="18694"/>
                </a:cubicBezTo>
                <a:close/>
                <a:moveTo>
                  <a:pt x="36101" y="18417"/>
                </a:moveTo>
                <a:cubicBezTo>
                  <a:pt x="39913" y="21813"/>
                  <a:pt x="38527" y="29230"/>
                  <a:pt x="34853" y="32280"/>
                </a:cubicBezTo>
                <a:cubicBezTo>
                  <a:pt x="33744" y="33182"/>
                  <a:pt x="32149" y="34013"/>
                  <a:pt x="30902" y="35123"/>
                </a:cubicBezTo>
                <a:cubicBezTo>
                  <a:pt x="32912" y="32627"/>
                  <a:pt x="35477" y="30409"/>
                  <a:pt x="36309" y="27290"/>
                </a:cubicBezTo>
                <a:cubicBezTo>
                  <a:pt x="37071" y="24794"/>
                  <a:pt x="37002" y="22091"/>
                  <a:pt x="36170" y="19595"/>
                </a:cubicBezTo>
                <a:lnTo>
                  <a:pt x="36170" y="19041"/>
                </a:lnTo>
                <a:lnTo>
                  <a:pt x="36170" y="19041"/>
                </a:lnTo>
                <a:cubicBezTo>
                  <a:pt x="37695" y="22229"/>
                  <a:pt x="37210" y="25557"/>
                  <a:pt x="36101" y="28884"/>
                </a:cubicBezTo>
                <a:cubicBezTo>
                  <a:pt x="36052" y="28933"/>
                  <a:pt x="36141" y="28982"/>
                  <a:pt x="36198" y="28982"/>
                </a:cubicBezTo>
                <a:cubicBezTo>
                  <a:pt x="36221" y="28982"/>
                  <a:pt x="36239" y="28973"/>
                  <a:pt x="36239" y="28953"/>
                </a:cubicBezTo>
                <a:cubicBezTo>
                  <a:pt x="37972" y="25626"/>
                  <a:pt x="37972" y="21675"/>
                  <a:pt x="36101" y="18417"/>
                </a:cubicBezTo>
                <a:close/>
                <a:moveTo>
                  <a:pt x="1372" y="25765"/>
                </a:moveTo>
                <a:lnTo>
                  <a:pt x="1372" y="25765"/>
                </a:lnTo>
                <a:cubicBezTo>
                  <a:pt x="7195" y="26943"/>
                  <a:pt x="9760" y="31518"/>
                  <a:pt x="13087" y="35608"/>
                </a:cubicBezTo>
                <a:cubicBezTo>
                  <a:pt x="11839" y="34499"/>
                  <a:pt x="10591" y="33320"/>
                  <a:pt x="9344" y="32142"/>
                </a:cubicBezTo>
                <a:cubicBezTo>
                  <a:pt x="7126" y="29924"/>
                  <a:pt x="4699" y="27498"/>
                  <a:pt x="1788" y="26180"/>
                </a:cubicBezTo>
                <a:lnTo>
                  <a:pt x="1372" y="25765"/>
                </a:lnTo>
                <a:close/>
                <a:moveTo>
                  <a:pt x="25703" y="31033"/>
                </a:moveTo>
                <a:cubicBezTo>
                  <a:pt x="26535" y="32558"/>
                  <a:pt x="26951" y="34152"/>
                  <a:pt x="27089" y="35816"/>
                </a:cubicBezTo>
                <a:cubicBezTo>
                  <a:pt x="26465" y="34776"/>
                  <a:pt x="25911" y="33736"/>
                  <a:pt x="25218" y="32696"/>
                </a:cubicBezTo>
                <a:cubicBezTo>
                  <a:pt x="25426" y="32142"/>
                  <a:pt x="25564" y="31587"/>
                  <a:pt x="25703" y="31033"/>
                </a:cubicBezTo>
                <a:close/>
                <a:moveTo>
                  <a:pt x="38506" y="35497"/>
                </a:moveTo>
                <a:cubicBezTo>
                  <a:pt x="38702" y="35497"/>
                  <a:pt x="38905" y="35545"/>
                  <a:pt x="39081" y="35677"/>
                </a:cubicBezTo>
                <a:cubicBezTo>
                  <a:pt x="39359" y="35816"/>
                  <a:pt x="39428" y="36162"/>
                  <a:pt x="39220" y="36370"/>
                </a:cubicBezTo>
                <a:cubicBezTo>
                  <a:pt x="39105" y="36638"/>
                  <a:pt x="38948" y="36737"/>
                  <a:pt x="38784" y="36737"/>
                </a:cubicBezTo>
                <a:cubicBezTo>
                  <a:pt x="38651" y="36737"/>
                  <a:pt x="38512" y="36671"/>
                  <a:pt x="38388" y="36578"/>
                </a:cubicBezTo>
                <a:cubicBezTo>
                  <a:pt x="38440" y="36422"/>
                  <a:pt x="38336" y="36344"/>
                  <a:pt x="38222" y="36344"/>
                </a:cubicBezTo>
                <a:cubicBezTo>
                  <a:pt x="38184" y="36344"/>
                  <a:pt x="38145" y="36353"/>
                  <a:pt x="38111" y="36370"/>
                </a:cubicBezTo>
                <a:cubicBezTo>
                  <a:pt x="38111" y="36232"/>
                  <a:pt x="38041" y="36162"/>
                  <a:pt x="37972" y="36093"/>
                </a:cubicBezTo>
                <a:cubicBezTo>
                  <a:pt x="37972" y="35954"/>
                  <a:pt x="37972" y="35885"/>
                  <a:pt x="38041" y="35816"/>
                </a:cubicBezTo>
                <a:cubicBezTo>
                  <a:pt x="38041" y="35677"/>
                  <a:pt x="38111" y="35608"/>
                  <a:pt x="38180" y="35538"/>
                </a:cubicBezTo>
                <a:cubicBezTo>
                  <a:pt x="38282" y="35513"/>
                  <a:pt x="38392" y="35497"/>
                  <a:pt x="38506" y="35497"/>
                </a:cubicBezTo>
                <a:close/>
                <a:moveTo>
                  <a:pt x="36170" y="20496"/>
                </a:moveTo>
                <a:cubicBezTo>
                  <a:pt x="36794" y="23200"/>
                  <a:pt x="36586" y="26042"/>
                  <a:pt x="35477" y="28537"/>
                </a:cubicBezTo>
                <a:cubicBezTo>
                  <a:pt x="34229" y="31449"/>
                  <a:pt x="31456" y="33598"/>
                  <a:pt x="29793" y="36232"/>
                </a:cubicBezTo>
                <a:cubicBezTo>
                  <a:pt x="29793" y="36301"/>
                  <a:pt x="29793" y="36301"/>
                  <a:pt x="29793" y="36370"/>
                </a:cubicBezTo>
                <a:cubicBezTo>
                  <a:pt x="29723" y="36578"/>
                  <a:pt x="29585" y="36786"/>
                  <a:pt x="29515" y="36994"/>
                </a:cubicBezTo>
                <a:cubicBezTo>
                  <a:pt x="30209" y="33805"/>
                  <a:pt x="32080" y="30548"/>
                  <a:pt x="33397" y="27913"/>
                </a:cubicBezTo>
                <a:cubicBezTo>
                  <a:pt x="34437" y="25765"/>
                  <a:pt x="35893" y="23061"/>
                  <a:pt x="36170" y="20496"/>
                </a:cubicBezTo>
                <a:close/>
                <a:moveTo>
                  <a:pt x="1441" y="25626"/>
                </a:moveTo>
                <a:lnTo>
                  <a:pt x="1441" y="25626"/>
                </a:lnTo>
                <a:cubicBezTo>
                  <a:pt x="5323" y="26111"/>
                  <a:pt x="8928" y="27913"/>
                  <a:pt x="11631" y="30617"/>
                </a:cubicBezTo>
                <a:cubicBezTo>
                  <a:pt x="13849" y="32766"/>
                  <a:pt x="14404" y="35885"/>
                  <a:pt x="16206" y="38242"/>
                </a:cubicBezTo>
                <a:cubicBezTo>
                  <a:pt x="15929" y="37965"/>
                  <a:pt x="15582" y="37687"/>
                  <a:pt x="15305" y="37479"/>
                </a:cubicBezTo>
                <a:cubicBezTo>
                  <a:pt x="11146" y="32835"/>
                  <a:pt x="8096" y="26735"/>
                  <a:pt x="1441" y="25626"/>
                </a:cubicBezTo>
                <a:close/>
                <a:moveTo>
                  <a:pt x="2273" y="26596"/>
                </a:moveTo>
                <a:lnTo>
                  <a:pt x="2273" y="26596"/>
                </a:lnTo>
                <a:cubicBezTo>
                  <a:pt x="7126" y="29300"/>
                  <a:pt x="10799" y="34013"/>
                  <a:pt x="14958" y="37687"/>
                </a:cubicBezTo>
                <a:cubicBezTo>
                  <a:pt x="15305" y="38034"/>
                  <a:pt x="15652" y="38381"/>
                  <a:pt x="15998" y="38658"/>
                </a:cubicBezTo>
                <a:cubicBezTo>
                  <a:pt x="13156" y="37410"/>
                  <a:pt x="10037" y="37063"/>
                  <a:pt x="7541" y="34915"/>
                </a:cubicBezTo>
                <a:cubicBezTo>
                  <a:pt x="5808" y="33390"/>
                  <a:pt x="4769" y="31171"/>
                  <a:pt x="3590" y="29230"/>
                </a:cubicBezTo>
                <a:cubicBezTo>
                  <a:pt x="3452" y="28953"/>
                  <a:pt x="2966" y="28052"/>
                  <a:pt x="2412" y="27220"/>
                </a:cubicBezTo>
                <a:lnTo>
                  <a:pt x="2412" y="27220"/>
                </a:lnTo>
                <a:cubicBezTo>
                  <a:pt x="6224" y="31310"/>
                  <a:pt x="10314" y="35608"/>
                  <a:pt x="15166" y="38173"/>
                </a:cubicBezTo>
                <a:cubicBezTo>
                  <a:pt x="15180" y="38186"/>
                  <a:pt x="15193" y="38191"/>
                  <a:pt x="15205" y="38191"/>
                </a:cubicBezTo>
                <a:cubicBezTo>
                  <a:pt x="15257" y="38191"/>
                  <a:pt x="15292" y="38090"/>
                  <a:pt x="15236" y="38034"/>
                </a:cubicBezTo>
                <a:cubicBezTo>
                  <a:pt x="12671" y="36024"/>
                  <a:pt x="10106" y="34152"/>
                  <a:pt x="7680" y="31934"/>
                </a:cubicBezTo>
                <a:cubicBezTo>
                  <a:pt x="5808" y="30201"/>
                  <a:pt x="4076" y="28399"/>
                  <a:pt x="2273" y="26596"/>
                </a:cubicBezTo>
                <a:close/>
                <a:moveTo>
                  <a:pt x="26119" y="22091"/>
                </a:moveTo>
                <a:lnTo>
                  <a:pt x="26119" y="22091"/>
                </a:lnTo>
                <a:cubicBezTo>
                  <a:pt x="22722" y="26180"/>
                  <a:pt x="18771" y="33528"/>
                  <a:pt x="21752" y="38658"/>
                </a:cubicBezTo>
                <a:lnTo>
                  <a:pt x="21821" y="38866"/>
                </a:lnTo>
                <a:cubicBezTo>
                  <a:pt x="19880" y="35816"/>
                  <a:pt x="19880" y="32280"/>
                  <a:pt x="21058" y="28884"/>
                </a:cubicBezTo>
                <a:cubicBezTo>
                  <a:pt x="21682" y="27359"/>
                  <a:pt x="22445" y="25903"/>
                  <a:pt x="23485" y="24586"/>
                </a:cubicBezTo>
                <a:cubicBezTo>
                  <a:pt x="24247" y="23685"/>
                  <a:pt x="25148" y="22853"/>
                  <a:pt x="26119" y="22091"/>
                </a:cubicBezTo>
                <a:close/>
                <a:moveTo>
                  <a:pt x="26673" y="21744"/>
                </a:moveTo>
                <a:lnTo>
                  <a:pt x="26673" y="21744"/>
                </a:lnTo>
                <a:cubicBezTo>
                  <a:pt x="26465" y="25418"/>
                  <a:pt x="25079" y="28399"/>
                  <a:pt x="23554" y="31795"/>
                </a:cubicBezTo>
                <a:cubicBezTo>
                  <a:pt x="22583" y="34083"/>
                  <a:pt x="21821" y="36509"/>
                  <a:pt x="22168" y="39004"/>
                </a:cubicBezTo>
                <a:lnTo>
                  <a:pt x="22098" y="38796"/>
                </a:lnTo>
                <a:cubicBezTo>
                  <a:pt x="21960" y="37410"/>
                  <a:pt x="21890" y="36024"/>
                  <a:pt x="22029" y="34637"/>
                </a:cubicBezTo>
                <a:cubicBezTo>
                  <a:pt x="22306" y="31033"/>
                  <a:pt x="23970" y="28052"/>
                  <a:pt x="25911" y="25141"/>
                </a:cubicBezTo>
                <a:cubicBezTo>
                  <a:pt x="25962" y="25039"/>
                  <a:pt x="25901" y="24975"/>
                  <a:pt x="25837" y="24975"/>
                </a:cubicBezTo>
                <a:cubicBezTo>
                  <a:pt x="25814" y="24975"/>
                  <a:pt x="25791" y="24983"/>
                  <a:pt x="25772" y="25002"/>
                </a:cubicBezTo>
                <a:cubicBezTo>
                  <a:pt x="22514" y="28399"/>
                  <a:pt x="21336" y="33251"/>
                  <a:pt x="21682" y="37965"/>
                </a:cubicBezTo>
                <a:cubicBezTo>
                  <a:pt x="19603" y="32488"/>
                  <a:pt x="23277" y="26388"/>
                  <a:pt x="26465" y="22091"/>
                </a:cubicBezTo>
                <a:cubicBezTo>
                  <a:pt x="26535" y="21952"/>
                  <a:pt x="26465" y="21883"/>
                  <a:pt x="26396" y="21813"/>
                </a:cubicBezTo>
                <a:lnTo>
                  <a:pt x="26673" y="21744"/>
                </a:lnTo>
                <a:close/>
                <a:moveTo>
                  <a:pt x="27103" y="21579"/>
                </a:moveTo>
                <a:cubicBezTo>
                  <a:pt x="27249" y="21579"/>
                  <a:pt x="27366" y="21657"/>
                  <a:pt x="27366" y="21813"/>
                </a:cubicBezTo>
                <a:cubicBezTo>
                  <a:pt x="27921" y="24863"/>
                  <a:pt x="26049" y="28399"/>
                  <a:pt x="25148" y="31171"/>
                </a:cubicBezTo>
                <a:cubicBezTo>
                  <a:pt x="25010" y="31587"/>
                  <a:pt x="24940" y="31934"/>
                  <a:pt x="24802" y="32350"/>
                </a:cubicBezTo>
                <a:cubicBezTo>
                  <a:pt x="24247" y="34776"/>
                  <a:pt x="23415" y="37133"/>
                  <a:pt x="22445" y="39420"/>
                </a:cubicBezTo>
                <a:cubicBezTo>
                  <a:pt x="21544" y="33043"/>
                  <a:pt x="27921" y="27775"/>
                  <a:pt x="26951" y="21605"/>
                </a:cubicBezTo>
                <a:cubicBezTo>
                  <a:pt x="27003" y="21588"/>
                  <a:pt x="27055" y="21579"/>
                  <a:pt x="27103" y="21579"/>
                </a:cubicBezTo>
                <a:close/>
                <a:moveTo>
                  <a:pt x="40043" y="38952"/>
                </a:moveTo>
                <a:cubicBezTo>
                  <a:pt x="40104" y="38952"/>
                  <a:pt x="40156" y="38970"/>
                  <a:pt x="40190" y="39004"/>
                </a:cubicBezTo>
                <a:cubicBezTo>
                  <a:pt x="40260" y="39004"/>
                  <a:pt x="40329" y="39074"/>
                  <a:pt x="40329" y="39143"/>
                </a:cubicBezTo>
                <a:cubicBezTo>
                  <a:pt x="40329" y="39282"/>
                  <a:pt x="40260" y="39420"/>
                  <a:pt x="40190" y="39559"/>
                </a:cubicBezTo>
                <a:cubicBezTo>
                  <a:pt x="40121" y="39698"/>
                  <a:pt x="39982" y="39836"/>
                  <a:pt x="39844" y="39906"/>
                </a:cubicBezTo>
                <a:cubicBezTo>
                  <a:pt x="39774" y="39836"/>
                  <a:pt x="39774" y="39767"/>
                  <a:pt x="39705" y="39767"/>
                </a:cubicBezTo>
                <a:cubicBezTo>
                  <a:pt x="39705" y="39559"/>
                  <a:pt x="39705" y="39351"/>
                  <a:pt x="39705" y="39212"/>
                </a:cubicBezTo>
                <a:cubicBezTo>
                  <a:pt x="39705" y="39143"/>
                  <a:pt x="39774" y="39074"/>
                  <a:pt x="39844" y="39004"/>
                </a:cubicBezTo>
                <a:cubicBezTo>
                  <a:pt x="39913" y="38970"/>
                  <a:pt x="39982" y="38952"/>
                  <a:pt x="40043" y="38952"/>
                </a:cubicBezTo>
                <a:close/>
                <a:moveTo>
                  <a:pt x="33222" y="38959"/>
                </a:moveTo>
                <a:cubicBezTo>
                  <a:pt x="33318" y="38959"/>
                  <a:pt x="33421" y="38976"/>
                  <a:pt x="33536" y="39004"/>
                </a:cubicBezTo>
                <a:cubicBezTo>
                  <a:pt x="33813" y="39212"/>
                  <a:pt x="33674" y="39975"/>
                  <a:pt x="33536" y="40183"/>
                </a:cubicBezTo>
                <a:cubicBezTo>
                  <a:pt x="33434" y="40284"/>
                  <a:pt x="33259" y="40349"/>
                  <a:pt x="33090" y="40349"/>
                </a:cubicBezTo>
                <a:cubicBezTo>
                  <a:pt x="33028" y="40349"/>
                  <a:pt x="32968" y="40340"/>
                  <a:pt x="32912" y="40321"/>
                </a:cubicBezTo>
                <a:cubicBezTo>
                  <a:pt x="32704" y="40252"/>
                  <a:pt x="32496" y="39975"/>
                  <a:pt x="32427" y="39698"/>
                </a:cubicBezTo>
                <a:lnTo>
                  <a:pt x="32427" y="39698"/>
                </a:lnTo>
                <a:cubicBezTo>
                  <a:pt x="32496" y="39767"/>
                  <a:pt x="32565" y="39767"/>
                  <a:pt x="32635" y="39836"/>
                </a:cubicBezTo>
                <a:cubicBezTo>
                  <a:pt x="32773" y="39836"/>
                  <a:pt x="32843" y="39767"/>
                  <a:pt x="32843" y="39628"/>
                </a:cubicBezTo>
                <a:cubicBezTo>
                  <a:pt x="32704" y="39420"/>
                  <a:pt x="32635" y="39282"/>
                  <a:pt x="32843" y="39074"/>
                </a:cubicBezTo>
                <a:cubicBezTo>
                  <a:pt x="32964" y="38992"/>
                  <a:pt x="33086" y="38959"/>
                  <a:pt x="33222" y="38959"/>
                </a:cubicBezTo>
                <a:close/>
                <a:moveTo>
                  <a:pt x="13503" y="43094"/>
                </a:moveTo>
                <a:cubicBezTo>
                  <a:pt x="14889" y="43510"/>
                  <a:pt x="16068" y="44134"/>
                  <a:pt x="17177" y="44966"/>
                </a:cubicBezTo>
                <a:cubicBezTo>
                  <a:pt x="18008" y="45590"/>
                  <a:pt x="18840" y="46283"/>
                  <a:pt x="19741" y="46907"/>
                </a:cubicBezTo>
                <a:cubicBezTo>
                  <a:pt x="19048" y="46560"/>
                  <a:pt x="18355" y="46144"/>
                  <a:pt x="17662" y="45728"/>
                </a:cubicBezTo>
                <a:cubicBezTo>
                  <a:pt x="16345" y="44896"/>
                  <a:pt x="14958" y="43857"/>
                  <a:pt x="13503" y="43094"/>
                </a:cubicBezTo>
                <a:close/>
                <a:moveTo>
                  <a:pt x="11034" y="41721"/>
                </a:moveTo>
                <a:cubicBezTo>
                  <a:pt x="13249" y="41721"/>
                  <a:pt x="15436" y="42364"/>
                  <a:pt x="17315" y="43579"/>
                </a:cubicBezTo>
                <a:cubicBezTo>
                  <a:pt x="19395" y="44758"/>
                  <a:pt x="20851" y="46837"/>
                  <a:pt x="22722" y="48293"/>
                </a:cubicBezTo>
                <a:cubicBezTo>
                  <a:pt x="20227" y="46976"/>
                  <a:pt x="18216" y="45035"/>
                  <a:pt x="15790" y="43579"/>
                </a:cubicBezTo>
                <a:cubicBezTo>
                  <a:pt x="14543" y="42886"/>
                  <a:pt x="13226" y="42470"/>
                  <a:pt x="11770" y="42332"/>
                </a:cubicBezTo>
                <a:cubicBezTo>
                  <a:pt x="11125" y="42063"/>
                  <a:pt x="10438" y="41961"/>
                  <a:pt x="9743" y="41961"/>
                </a:cubicBezTo>
                <a:cubicBezTo>
                  <a:pt x="9541" y="41961"/>
                  <a:pt x="9338" y="41970"/>
                  <a:pt x="9136" y="41985"/>
                </a:cubicBezTo>
                <a:cubicBezTo>
                  <a:pt x="9136" y="41916"/>
                  <a:pt x="9274" y="41916"/>
                  <a:pt x="9344" y="41846"/>
                </a:cubicBezTo>
                <a:cubicBezTo>
                  <a:pt x="9906" y="41762"/>
                  <a:pt x="10471" y="41721"/>
                  <a:pt x="11034" y="41721"/>
                </a:cubicBezTo>
                <a:close/>
                <a:moveTo>
                  <a:pt x="8373" y="42401"/>
                </a:moveTo>
                <a:cubicBezTo>
                  <a:pt x="8443" y="42470"/>
                  <a:pt x="8443" y="42470"/>
                  <a:pt x="8512" y="42470"/>
                </a:cubicBezTo>
                <a:cubicBezTo>
                  <a:pt x="9690" y="42540"/>
                  <a:pt x="10869" y="42609"/>
                  <a:pt x="12047" y="42817"/>
                </a:cubicBezTo>
                <a:cubicBezTo>
                  <a:pt x="14196" y="43579"/>
                  <a:pt x="16137" y="45243"/>
                  <a:pt x="18008" y="46352"/>
                </a:cubicBezTo>
                <a:cubicBezTo>
                  <a:pt x="19533" y="47253"/>
                  <a:pt x="21128" y="48085"/>
                  <a:pt x="22722" y="48778"/>
                </a:cubicBezTo>
                <a:cubicBezTo>
                  <a:pt x="19811" y="48432"/>
                  <a:pt x="17107" y="47392"/>
                  <a:pt x="14681" y="45659"/>
                </a:cubicBezTo>
                <a:cubicBezTo>
                  <a:pt x="12671" y="44411"/>
                  <a:pt x="10661" y="43025"/>
                  <a:pt x="8304" y="42540"/>
                </a:cubicBezTo>
                <a:lnTo>
                  <a:pt x="8373" y="42401"/>
                </a:lnTo>
                <a:close/>
                <a:moveTo>
                  <a:pt x="12175" y="41159"/>
                </a:moveTo>
                <a:cubicBezTo>
                  <a:pt x="16333" y="41159"/>
                  <a:pt x="20231" y="45099"/>
                  <a:pt x="23207" y="48016"/>
                </a:cubicBezTo>
                <a:lnTo>
                  <a:pt x="24178" y="48986"/>
                </a:lnTo>
                <a:lnTo>
                  <a:pt x="23901" y="48848"/>
                </a:lnTo>
                <a:cubicBezTo>
                  <a:pt x="19898" y="45620"/>
                  <a:pt x="16436" y="41430"/>
                  <a:pt x="11276" y="41430"/>
                </a:cubicBezTo>
                <a:cubicBezTo>
                  <a:pt x="10895" y="41430"/>
                  <a:pt x="10506" y="41452"/>
                  <a:pt x="10106" y="41500"/>
                </a:cubicBezTo>
                <a:cubicBezTo>
                  <a:pt x="10801" y="41265"/>
                  <a:pt x="11491" y="41159"/>
                  <a:pt x="12175" y="41159"/>
                </a:cubicBezTo>
                <a:close/>
                <a:moveTo>
                  <a:pt x="8651" y="42886"/>
                </a:moveTo>
                <a:lnTo>
                  <a:pt x="8651" y="42886"/>
                </a:lnTo>
                <a:cubicBezTo>
                  <a:pt x="11215" y="43995"/>
                  <a:pt x="13711" y="45312"/>
                  <a:pt x="16068" y="46907"/>
                </a:cubicBezTo>
                <a:cubicBezTo>
                  <a:pt x="17869" y="47987"/>
                  <a:pt x="20033" y="49068"/>
                  <a:pt x="22202" y="49068"/>
                </a:cubicBezTo>
                <a:cubicBezTo>
                  <a:pt x="22537" y="49068"/>
                  <a:pt x="22873" y="49042"/>
                  <a:pt x="23207" y="48986"/>
                </a:cubicBezTo>
                <a:cubicBezTo>
                  <a:pt x="23415" y="49056"/>
                  <a:pt x="23693" y="49194"/>
                  <a:pt x="23901" y="49264"/>
                </a:cubicBezTo>
                <a:cubicBezTo>
                  <a:pt x="23242" y="49229"/>
                  <a:pt x="22583" y="49212"/>
                  <a:pt x="21934" y="49212"/>
                </a:cubicBezTo>
                <a:cubicBezTo>
                  <a:pt x="21284" y="49212"/>
                  <a:pt x="20643" y="49229"/>
                  <a:pt x="20019" y="49264"/>
                </a:cubicBezTo>
                <a:cubicBezTo>
                  <a:pt x="19977" y="49264"/>
                  <a:pt x="19936" y="49264"/>
                  <a:pt x="19895" y="49264"/>
                </a:cubicBezTo>
                <a:cubicBezTo>
                  <a:pt x="15513" y="49264"/>
                  <a:pt x="11809" y="45633"/>
                  <a:pt x="8651" y="42886"/>
                </a:cubicBezTo>
                <a:close/>
                <a:moveTo>
                  <a:pt x="15832" y="1"/>
                </a:moveTo>
                <a:cubicBezTo>
                  <a:pt x="15736" y="1"/>
                  <a:pt x="15668" y="133"/>
                  <a:pt x="15721" y="186"/>
                </a:cubicBezTo>
                <a:cubicBezTo>
                  <a:pt x="15790" y="325"/>
                  <a:pt x="15860" y="463"/>
                  <a:pt x="15929" y="602"/>
                </a:cubicBezTo>
                <a:lnTo>
                  <a:pt x="15860" y="602"/>
                </a:lnTo>
                <a:lnTo>
                  <a:pt x="15513" y="463"/>
                </a:lnTo>
                <a:cubicBezTo>
                  <a:pt x="15513" y="394"/>
                  <a:pt x="15444" y="394"/>
                  <a:pt x="15374" y="394"/>
                </a:cubicBezTo>
                <a:cubicBezTo>
                  <a:pt x="15305" y="394"/>
                  <a:pt x="15166" y="325"/>
                  <a:pt x="15097" y="325"/>
                </a:cubicBezTo>
                <a:cubicBezTo>
                  <a:pt x="15082" y="317"/>
                  <a:pt x="15067" y="314"/>
                  <a:pt x="15052" y="314"/>
                </a:cubicBezTo>
                <a:cubicBezTo>
                  <a:pt x="14932" y="314"/>
                  <a:pt x="14843" y="540"/>
                  <a:pt x="15028" y="602"/>
                </a:cubicBezTo>
                <a:lnTo>
                  <a:pt x="15166" y="671"/>
                </a:lnTo>
                <a:cubicBezTo>
                  <a:pt x="15166" y="671"/>
                  <a:pt x="15166" y="741"/>
                  <a:pt x="15166" y="810"/>
                </a:cubicBezTo>
                <a:cubicBezTo>
                  <a:pt x="17246" y="7464"/>
                  <a:pt x="14543" y="17308"/>
                  <a:pt x="21613" y="21467"/>
                </a:cubicBezTo>
                <a:cubicBezTo>
                  <a:pt x="21613" y="21744"/>
                  <a:pt x="21613" y="21952"/>
                  <a:pt x="21613" y="22229"/>
                </a:cubicBezTo>
                <a:cubicBezTo>
                  <a:pt x="21648" y="22299"/>
                  <a:pt x="21700" y="22333"/>
                  <a:pt x="21752" y="22333"/>
                </a:cubicBezTo>
                <a:cubicBezTo>
                  <a:pt x="21804" y="22333"/>
                  <a:pt x="21856" y="22299"/>
                  <a:pt x="21890" y="22229"/>
                </a:cubicBezTo>
                <a:lnTo>
                  <a:pt x="21890" y="22021"/>
                </a:lnTo>
                <a:cubicBezTo>
                  <a:pt x="22237" y="22853"/>
                  <a:pt x="22583" y="23754"/>
                  <a:pt x="22930" y="24586"/>
                </a:cubicBezTo>
                <a:cubicBezTo>
                  <a:pt x="22376" y="25349"/>
                  <a:pt x="21821" y="26250"/>
                  <a:pt x="21336" y="27082"/>
                </a:cubicBezTo>
                <a:cubicBezTo>
                  <a:pt x="19741" y="23893"/>
                  <a:pt x="17246" y="21328"/>
                  <a:pt x="14820" y="18694"/>
                </a:cubicBezTo>
                <a:cubicBezTo>
                  <a:pt x="15166" y="18555"/>
                  <a:pt x="15305" y="18209"/>
                  <a:pt x="15374" y="17862"/>
                </a:cubicBezTo>
                <a:cubicBezTo>
                  <a:pt x="15513" y="17585"/>
                  <a:pt x="15513" y="17030"/>
                  <a:pt x="15652" y="16545"/>
                </a:cubicBezTo>
                <a:cubicBezTo>
                  <a:pt x="15790" y="16684"/>
                  <a:pt x="15860" y="16822"/>
                  <a:pt x="15998" y="16961"/>
                </a:cubicBezTo>
                <a:cubicBezTo>
                  <a:pt x="16068" y="17030"/>
                  <a:pt x="16137" y="17100"/>
                  <a:pt x="16137" y="17100"/>
                </a:cubicBezTo>
                <a:cubicBezTo>
                  <a:pt x="16206" y="17169"/>
                  <a:pt x="16276" y="17204"/>
                  <a:pt x="16336" y="17204"/>
                </a:cubicBezTo>
                <a:cubicBezTo>
                  <a:pt x="16397" y="17204"/>
                  <a:pt x="16449" y="17169"/>
                  <a:pt x="16483" y="17100"/>
                </a:cubicBezTo>
                <a:cubicBezTo>
                  <a:pt x="16553" y="17100"/>
                  <a:pt x="16622" y="17030"/>
                  <a:pt x="16622" y="16961"/>
                </a:cubicBezTo>
                <a:cubicBezTo>
                  <a:pt x="16622" y="16961"/>
                  <a:pt x="16622" y="16892"/>
                  <a:pt x="16622" y="16892"/>
                </a:cubicBezTo>
                <a:cubicBezTo>
                  <a:pt x="16553" y="16614"/>
                  <a:pt x="16414" y="16407"/>
                  <a:pt x="16206" y="16268"/>
                </a:cubicBezTo>
                <a:cubicBezTo>
                  <a:pt x="16206" y="16199"/>
                  <a:pt x="16137" y="16129"/>
                  <a:pt x="16068" y="16129"/>
                </a:cubicBezTo>
                <a:lnTo>
                  <a:pt x="15860" y="15921"/>
                </a:lnTo>
                <a:cubicBezTo>
                  <a:pt x="15825" y="15887"/>
                  <a:pt x="15773" y="15869"/>
                  <a:pt x="15721" y="15869"/>
                </a:cubicBezTo>
                <a:cubicBezTo>
                  <a:pt x="15669" y="15869"/>
                  <a:pt x="15617" y="15887"/>
                  <a:pt x="15582" y="15921"/>
                </a:cubicBezTo>
                <a:cubicBezTo>
                  <a:pt x="15374" y="16337"/>
                  <a:pt x="15236" y="16753"/>
                  <a:pt x="15236" y="17238"/>
                </a:cubicBezTo>
                <a:cubicBezTo>
                  <a:pt x="15166" y="17516"/>
                  <a:pt x="15166" y="18417"/>
                  <a:pt x="14751" y="18486"/>
                </a:cubicBezTo>
                <a:cubicBezTo>
                  <a:pt x="14751" y="18486"/>
                  <a:pt x="14681" y="18486"/>
                  <a:pt x="14681" y="18555"/>
                </a:cubicBezTo>
                <a:lnTo>
                  <a:pt x="13988" y="17793"/>
                </a:lnTo>
                <a:cubicBezTo>
                  <a:pt x="13641" y="16614"/>
                  <a:pt x="13364" y="15436"/>
                  <a:pt x="13226" y="14258"/>
                </a:cubicBezTo>
                <a:cubicBezTo>
                  <a:pt x="13295" y="14188"/>
                  <a:pt x="13295" y="14119"/>
                  <a:pt x="13226" y="14050"/>
                </a:cubicBezTo>
                <a:lnTo>
                  <a:pt x="13156" y="13842"/>
                </a:lnTo>
                <a:lnTo>
                  <a:pt x="13087" y="13772"/>
                </a:lnTo>
                <a:cubicBezTo>
                  <a:pt x="14157" y="13322"/>
                  <a:pt x="13533" y="11588"/>
                  <a:pt x="12555" y="11588"/>
                </a:cubicBezTo>
                <a:cubicBezTo>
                  <a:pt x="12330" y="11588"/>
                  <a:pt x="12086" y="11680"/>
                  <a:pt x="11839" y="11901"/>
                </a:cubicBezTo>
                <a:cubicBezTo>
                  <a:pt x="11631" y="12039"/>
                  <a:pt x="11631" y="12317"/>
                  <a:pt x="11839" y="12455"/>
                </a:cubicBezTo>
                <a:cubicBezTo>
                  <a:pt x="11978" y="12594"/>
                  <a:pt x="12168" y="12663"/>
                  <a:pt x="12368" y="12663"/>
                </a:cubicBezTo>
                <a:cubicBezTo>
                  <a:pt x="12567" y="12663"/>
                  <a:pt x="12775" y="12594"/>
                  <a:pt x="12948" y="12455"/>
                </a:cubicBezTo>
                <a:lnTo>
                  <a:pt x="12948" y="12455"/>
                </a:lnTo>
                <a:cubicBezTo>
                  <a:pt x="13087" y="12733"/>
                  <a:pt x="13018" y="13218"/>
                  <a:pt x="12602" y="13287"/>
                </a:cubicBezTo>
                <a:cubicBezTo>
                  <a:pt x="12394" y="13287"/>
                  <a:pt x="12255" y="13564"/>
                  <a:pt x="12394" y="13772"/>
                </a:cubicBezTo>
                <a:lnTo>
                  <a:pt x="12879" y="14258"/>
                </a:lnTo>
                <a:cubicBezTo>
                  <a:pt x="12879" y="14327"/>
                  <a:pt x="12879" y="14327"/>
                  <a:pt x="12948" y="14327"/>
                </a:cubicBezTo>
                <a:cubicBezTo>
                  <a:pt x="13226" y="15228"/>
                  <a:pt x="13364" y="16060"/>
                  <a:pt x="13503" y="16961"/>
                </a:cubicBezTo>
                <a:cubicBezTo>
                  <a:pt x="13503" y="17100"/>
                  <a:pt x="13572" y="17238"/>
                  <a:pt x="13572" y="17377"/>
                </a:cubicBezTo>
                <a:cubicBezTo>
                  <a:pt x="12810" y="16476"/>
                  <a:pt x="12047" y="15644"/>
                  <a:pt x="11354" y="14674"/>
                </a:cubicBezTo>
                <a:cubicBezTo>
                  <a:pt x="11423" y="14674"/>
                  <a:pt x="11423" y="14535"/>
                  <a:pt x="11354" y="14466"/>
                </a:cubicBezTo>
                <a:cubicBezTo>
                  <a:pt x="10383" y="14050"/>
                  <a:pt x="10314" y="11970"/>
                  <a:pt x="10453" y="10653"/>
                </a:cubicBezTo>
                <a:cubicBezTo>
                  <a:pt x="10591" y="10653"/>
                  <a:pt x="10661" y="10584"/>
                  <a:pt x="10730" y="10445"/>
                </a:cubicBezTo>
                <a:cubicBezTo>
                  <a:pt x="10794" y="10063"/>
                  <a:pt x="10740" y="9389"/>
                  <a:pt x="10248" y="9389"/>
                </a:cubicBezTo>
                <a:cubicBezTo>
                  <a:pt x="10204" y="9389"/>
                  <a:pt x="10157" y="9394"/>
                  <a:pt x="10106" y="9405"/>
                </a:cubicBezTo>
                <a:cubicBezTo>
                  <a:pt x="9482" y="9544"/>
                  <a:pt x="9690" y="10445"/>
                  <a:pt x="10037" y="10861"/>
                </a:cubicBezTo>
                <a:lnTo>
                  <a:pt x="10245" y="10861"/>
                </a:lnTo>
                <a:cubicBezTo>
                  <a:pt x="10176" y="11554"/>
                  <a:pt x="10176" y="12247"/>
                  <a:pt x="10245" y="13010"/>
                </a:cubicBezTo>
                <a:cubicBezTo>
                  <a:pt x="9621" y="12109"/>
                  <a:pt x="9066" y="11208"/>
                  <a:pt x="8651" y="10306"/>
                </a:cubicBezTo>
                <a:cubicBezTo>
                  <a:pt x="8858" y="10029"/>
                  <a:pt x="9066" y="9683"/>
                  <a:pt x="9066" y="9336"/>
                </a:cubicBezTo>
                <a:cubicBezTo>
                  <a:pt x="9136" y="8920"/>
                  <a:pt x="8997" y="8574"/>
                  <a:pt x="8789" y="8296"/>
                </a:cubicBezTo>
                <a:cubicBezTo>
                  <a:pt x="8574" y="8112"/>
                  <a:pt x="8319" y="8023"/>
                  <a:pt x="8065" y="8023"/>
                </a:cubicBezTo>
                <a:cubicBezTo>
                  <a:pt x="7745" y="8023"/>
                  <a:pt x="7427" y="8164"/>
                  <a:pt x="7195" y="8435"/>
                </a:cubicBezTo>
                <a:lnTo>
                  <a:pt x="7126" y="8574"/>
                </a:lnTo>
                <a:cubicBezTo>
                  <a:pt x="7100" y="8561"/>
                  <a:pt x="7072" y="8555"/>
                  <a:pt x="7044" y="8555"/>
                </a:cubicBezTo>
                <a:cubicBezTo>
                  <a:pt x="6920" y="8555"/>
                  <a:pt x="6792" y="8668"/>
                  <a:pt x="6848" y="8781"/>
                </a:cubicBezTo>
                <a:lnTo>
                  <a:pt x="6918" y="8920"/>
                </a:lnTo>
                <a:cubicBezTo>
                  <a:pt x="6779" y="9405"/>
                  <a:pt x="7126" y="9960"/>
                  <a:pt x="7611" y="10099"/>
                </a:cubicBezTo>
                <a:cubicBezTo>
                  <a:pt x="7645" y="10133"/>
                  <a:pt x="7663" y="10151"/>
                  <a:pt x="7680" y="10151"/>
                </a:cubicBezTo>
                <a:cubicBezTo>
                  <a:pt x="7697" y="10151"/>
                  <a:pt x="7715" y="10133"/>
                  <a:pt x="7749" y="10099"/>
                </a:cubicBezTo>
                <a:cubicBezTo>
                  <a:pt x="7863" y="10270"/>
                  <a:pt x="8071" y="10394"/>
                  <a:pt x="8296" y="10394"/>
                </a:cubicBezTo>
                <a:cubicBezTo>
                  <a:pt x="8344" y="10394"/>
                  <a:pt x="8393" y="10388"/>
                  <a:pt x="8443" y="10376"/>
                </a:cubicBezTo>
                <a:cubicBezTo>
                  <a:pt x="9136" y="11832"/>
                  <a:pt x="9898" y="13218"/>
                  <a:pt x="10869" y="14466"/>
                </a:cubicBezTo>
                <a:cubicBezTo>
                  <a:pt x="10645" y="14528"/>
                  <a:pt x="10419" y="14554"/>
                  <a:pt x="10191" y="14554"/>
                </a:cubicBezTo>
                <a:cubicBezTo>
                  <a:pt x="9148" y="14554"/>
                  <a:pt x="8068" y="14000"/>
                  <a:pt x="6987" y="13772"/>
                </a:cubicBezTo>
                <a:cubicBezTo>
                  <a:pt x="7056" y="13495"/>
                  <a:pt x="7056" y="13218"/>
                  <a:pt x="7056" y="12941"/>
                </a:cubicBezTo>
                <a:cubicBezTo>
                  <a:pt x="7022" y="12837"/>
                  <a:pt x="6918" y="12785"/>
                  <a:pt x="6814" y="12785"/>
                </a:cubicBezTo>
                <a:cubicBezTo>
                  <a:pt x="6710" y="12785"/>
                  <a:pt x="6606" y="12837"/>
                  <a:pt x="6571" y="12941"/>
                </a:cubicBezTo>
                <a:cubicBezTo>
                  <a:pt x="6571" y="13079"/>
                  <a:pt x="6502" y="13149"/>
                  <a:pt x="6432" y="13287"/>
                </a:cubicBezTo>
                <a:cubicBezTo>
                  <a:pt x="6363" y="13357"/>
                  <a:pt x="6432" y="13426"/>
                  <a:pt x="6571" y="13426"/>
                </a:cubicBezTo>
                <a:cubicBezTo>
                  <a:pt x="6571" y="13495"/>
                  <a:pt x="6502" y="13564"/>
                  <a:pt x="6502" y="13634"/>
                </a:cubicBezTo>
                <a:cubicBezTo>
                  <a:pt x="6363" y="13495"/>
                  <a:pt x="6155" y="13426"/>
                  <a:pt x="5947" y="13426"/>
                </a:cubicBezTo>
                <a:cubicBezTo>
                  <a:pt x="5808" y="13426"/>
                  <a:pt x="5739" y="13564"/>
                  <a:pt x="5670" y="13703"/>
                </a:cubicBezTo>
                <a:cubicBezTo>
                  <a:pt x="5531" y="13703"/>
                  <a:pt x="5462" y="13772"/>
                  <a:pt x="5531" y="13911"/>
                </a:cubicBezTo>
                <a:lnTo>
                  <a:pt x="5531" y="14119"/>
                </a:lnTo>
                <a:cubicBezTo>
                  <a:pt x="5531" y="14327"/>
                  <a:pt x="5601" y="14604"/>
                  <a:pt x="5808" y="14674"/>
                </a:cubicBezTo>
                <a:cubicBezTo>
                  <a:pt x="5878" y="14743"/>
                  <a:pt x="6016" y="14812"/>
                  <a:pt x="6155" y="14812"/>
                </a:cubicBezTo>
                <a:cubicBezTo>
                  <a:pt x="6363" y="14812"/>
                  <a:pt x="6571" y="14743"/>
                  <a:pt x="6779" y="14604"/>
                </a:cubicBezTo>
                <a:cubicBezTo>
                  <a:pt x="6848" y="14466"/>
                  <a:pt x="6918" y="14327"/>
                  <a:pt x="6848" y="14188"/>
                </a:cubicBezTo>
                <a:lnTo>
                  <a:pt x="6848" y="14188"/>
                </a:lnTo>
                <a:cubicBezTo>
                  <a:pt x="7943" y="14397"/>
                  <a:pt x="9038" y="14958"/>
                  <a:pt x="10074" y="14958"/>
                </a:cubicBezTo>
                <a:cubicBezTo>
                  <a:pt x="10415" y="14958"/>
                  <a:pt x="10750" y="14897"/>
                  <a:pt x="11077" y="14743"/>
                </a:cubicBezTo>
                <a:cubicBezTo>
                  <a:pt x="11908" y="15991"/>
                  <a:pt x="12948" y="17169"/>
                  <a:pt x="13988" y="18347"/>
                </a:cubicBezTo>
                <a:cubicBezTo>
                  <a:pt x="13988" y="18486"/>
                  <a:pt x="14057" y="18625"/>
                  <a:pt x="14127" y="18763"/>
                </a:cubicBezTo>
                <a:cubicBezTo>
                  <a:pt x="14161" y="18833"/>
                  <a:pt x="14213" y="18867"/>
                  <a:pt x="14265" y="18867"/>
                </a:cubicBezTo>
                <a:cubicBezTo>
                  <a:pt x="14317" y="18867"/>
                  <a:pt x="14369" y="18833"/>
                  <a:pt x="14404" y="18763"/>
                </a:cubicBezTo>
                <a:lnTo>
                  <a:pt x="16276" y="20843"/>
                </a:lnTo>
                <a:cubicBezTo>
                  <a:pt x="15236" y="20774"/>
                  <a:pt x="14265" y="20080"/>
                  <a:pt x="13364" y="19665"/>
                </a:cubicBezTo>
                <a:cubicBezTo>
                  <a:pt x="12394" y="19249"/>
                  <a:pt x="11493" y="18902"/>
                  <a:pt x="10661" y="18486"/>
                </a:cubicBezTo>
                <a:cubicBezTo>
                  <a:pt x="11264" y="17823"/>
                  <a:pt x="10765" y="16372"/>
                  <a:pt x="9803" y="16372"/>
                </a:cubicBezTo>
                <a:cubicBezTo>
                  <a:pt x="9659" y="16372"/>
                  <a:pt x="9506" y="16404"/>
                  <a:pt x="9344" y="16476"/>
                </a:cubicBezTo>
                <a:cubicBezTo>
                  <a:pt x="8271" y="16981"/>
                  <a:pt x="8519" y="18749"/>
                  <a:pt x="9566" y="18749"/>
                </a:cubicBezTo>
                <a:cubicBezTo>
                  <a:pt x="9669" y="18749"/>
                  <a:pt x="9780" y="18731"/>
                  <a:pt x="9898" y="18694"/>
                </a:cubicBezTo>
                <a:cubicBezTo>
                  <a:pt x="9968" y="18833"/>
                  <a:pt x="10037" y="18902"/>
                  <a:pt x="10176" y="18971"/>
                </a:cubicBezTo>
                <a:cubicBezTo>
                  <a:pt x="10314" y="18971"/>
                  <a:pt x="10453" y="18902"/>
                  <a:pt x="10522" y="18833"/>
                </a:cubicBezTo>
                <a:cubicBezTo>
                  <a:pt x="11631" y="19387"/>
                  <a:pt x="12810" y="19872"/>
                  <a:pt x="13988" y="20358"/>
                </a:cubicBezTo>
                <a:cubicBezTo>
                  <a:pt x="14694" y="20652"/>
                  <a:pt x="15251" y="21096"/>
                  <a:pt x="15997" y="21096"/>
                </a:cubicBezTo>
                <a:cubicBezTo>
                  <a:pt x="16129" y="21096"/>
                  <a:pt x="16268" y="21082"/>
                  <a:pt x="16414" y="21051"/>
                </a:cubicBezTo>
                <a:cubicBezTo>
                  <a:pt x="18216" y="22992"/>
                  <a:pt x="19880" y="25071"/>
                  <a:pt x="21266" y="27290"/>
                </a:cubicBezTo>
                <a:cubicBezTo>
                  <a:pt x="20643" y="28607"/>
                  <a:pt x="20227" y="29924"/>
                  <a:pt x="20019" y="31310"/>
                </a:cubicBezTo>
                <a:cubicBezTo>
                  <a:pt x="18494" y="30894"/>
                  <a:pt x="16622" y="30548"/>
                  <a:pt x="15444" y="29438"/>
                </a:cubicBezTo>
                <a:cubicBezTo>
                  <a:pt x="16276" y="28953"/>
                  <a:pt x="15998" y="27359"/>
                  <a:pt x="14751" y="27151"/>
                </a:cubicBezTo>
                <a:cubicBezTo>
                  <a:pt x="14631" y="27129"/>
                  <a:pt x="14517" y="27119"/>
                  <a:pt x="14410" y="27119"/>
                </a:cubicBezTo>
                <a:cubicBezTo>
                  <a:pt x="12828" y="27119"/>
                  <a:pt x="12657" y="29305"/>
                  <a:pt x="14264" y="29305"/>
                </a:cubicBezTo>
                <a:cubicBezTo>
                  <a:pt x="14309" y="29305"/>
                  <a:pt x="14356" y="29303"/>
                  <a:pt x="14404" y="29300"/>
                </a:cubicBezTo>
                <a:cubicBezTo>
                  <a:pt x="14404" y="29438"/>
                  <a:pt x="14543" y="29646"/>
                  <a:pt x="14751" y="29646"/>
                </a:cubicBezTo>
                <a:lnTo>
                  <a:pt x="15028" y="29646"/>
                </a:lnTo>
                <a:cubicBezTo>
                  <a:pt x="16414" y="30825"/>
                  <a:pt x="18147" y="31449"/>
                  <a:pt x="19949" y="31587"/>
                </a:cubicBezTo>
                <a:cubicBezTo>
                  <a:pt x="19464" y="34360"/>
                  <a:pt x="20157" y="37202"/>
                  <a:pt x="21821" y="39490"/>
                </a:cubicBezTo>
                <a:cubicBezTo>
                  <a:pt x="21821" y="39767"/>
                  <a:pt x="21890" y="40044"/>
                  <a:pt x="21890" y="40321"/>
                </a:cubicBezTo>
                <a:cubicBezTo>
                  <a:pt x="21821" y="40391"/>
                  <a:pt x="21752" y="40529"/>
                  <a:pt x="21682" y="40668"/>
                </a:cubicBezTo>
                <a:cubicBezTo>
                  <a:pt x="21626" y="40780"/>
                  <a:pt x="21796" y="41072"/>
                  <a:pt x="21973" y="41072"/>
                </a:cubicBezTo>
                <a:cubicBezTo>
                  <a:pt x="22015" y="41072"/>
                  <a:pt x="22058" y="41055"/>
                  <a:pt x="22098" y="41015"/>
                </a:cubicBezTo>
                <a:cubicBezTo>
                  <a:pt x="22237" y="41708"/>
                  <a:pt x="22445" y="42470"/>
                  <a:pt x="22653" y="43233"/>
                </a:cubicBezTo>
                <a:cubicBezTo>
                  <a:pt x="21613" y="42124"/>
                  <a:pt x="20365" y="41153"/>
                  <a:pt x="19118" y="40321"/>
                </a:cubicBezTo>
                <a:cubicBezTo>
                  <a:pt x="18494" y="39975"/>
                  <a:pt x="17939" y="39559"/>
                  <a:pt x="17385" y="39143"/>
                </a:cubicBezTo>
                <a:cubicBezTo>
                  <a:pt x="17385" y="39074"/>
                  <a:pt x="17385" y="39004"/>
                  <a:pt x="17315" y="38935"/>
                </a:cubicBezTo>
                <a:cubicBezTo>
                  <a:pt x="15582" y="37341"/>
                  <a:pt x="14820" y="35053"/>
                  <a:pt x="13780" y="32974"/>
                </a:cubicBezTo>
                <a:cubicBezTo>
                  <a:pt x="13087" y="31587"/>
                  <a:pt x="12047" y="30340"/>
                  <a:pt x="10869" y="29369"/>
                </a:cubicBezTo>
                <a:cubicBezTo>
                  <a:pt x="7957" y="26804"/>
                  <a:pt x="4214" y="25279"/>
                  <a:pt x="332" y="25141"/>
                </a:cubicBezTo>
                <a:cubicBezTo>
                  <a:pt x="310" y="25133"/>
                  <a:pt x="288" y="25130"/>
                  <a:pt x="268" y="25130"/>
                </a:cubicBezTo>
                <a:cubicBezTo>
                  <a:pt x="98" y="25130"/>
                  <a:pt x="1" y="25364"/>
                  <a:pt x="124" y="25487"/>
                </a:cubicBezTo>
                <a:cubicBezTo>
                  <a:pt x="3244" y="28191"/>
                  <a:pt x="4422" y="32350"/>
                  <a:pt x="7264" y="35192"/>
                </a:cubicBezTo>
                <a:cubicBezTo>
                  <a:pt x="9968" y="37895"/>
                  <a:pt x="13988" y="37826"/>
                  <a:pt x="17107" y="39490"/>
                </a:cubicBezTo>
                <a:lnTo>
                  <a:pt x="17454" y="39698"/>
                </a:lnTo>
                <a:cubicBezTo>
                  <a:pt x="20504" y="41777"/>
                  <a:pt x="23207" y="44273"/>
                  <a:pt x="25426" y="47253"/>
                </a:cubicBezTo>
                <a:cubicBezTo>
                  <a:pt x="26465" y="48640"/>
                  <a:pt x="27297" y="50095"/>
                  <a:pt x="28129" y="51620"/>
                </a:cubicBezTo>
                <a:cubicBezTo>
                  <a:pt x="27297" y="50927"/>
                  <a:pt x="26465" y="50303"/>
                  <a:pt x="25495" y="49749"/>
                </a:cubicBezTo>
                <a:cubicBezTo>
                  <a:pt x="25495" y="49749"/>
                  <a:pt x="25495" y="49679"/>
                  <a:pt x="25426" y="49679"/>
                </a:cubicBezTo>
                <a:cubicBezTo>
                  <a:pt x="21952" y="46369"/>
                  <a:pt x="17204" y="40721"/>
                  <a:pt x="12146" y="40721"/>
                </a:cubicBezTo>
                <a:cubicBezTo>
                  <a:pt x="10743" y="40721"/>
                  <a:pt x="9317" y="41155"/>
                  <a:pt x="7888" y="42193"/>
                </a:cubicBezTo>
                <a:cubicBezTo>
                  <a:pt x="7868" y="42152"/>
                  <a:pt x="7841" y="42136"/>
                  <a:pt x="7816" y="42136"/>
                </a:cubicBezTo>
                <a:cubicBezTo>
                  <a:pt x="7755" y="42136"/>
                  <a:pt x="7700" y="42234"/>
                  <a:pt x="7749" y="42332"/>
                </a:cubicBezTo>
                <a:cubicBezTo>
                  <a:pt x="7680" y="42401"/>
                  <a:pt x="7611" y="42401"/>
                  <a:pt x="7541" y="42470"/>
                </a:cubicBezTo>
                <a:cubicBezTo>
                  <a:pt x="7308" y="42645"/>
                  <a:pt x="7467" y="42918"/>
                  <a:pt x="7647" y="42918"/>
                </a:cubicBezTo>
                <a:cubicBezTo>
                  <a:pt x="7681" y="42918"/>
                  <a:pt x="7716" y="42908"/>
                  <a:pt x="7749" y="42886"/>
                </a:cubicBezTo>
                <a:lnTo>
                  <a:pt x="8096" y="42609"/>
                </a:lnTo>
                <a:cubicBezTo>
                  <a:pt x="10383" y="45035"/>
                  <a:pt x="13018" y="47045"/>
                  <a:pt x="15860" y="48709"/>
                </a:cubicBezTo>
                <a:cubicBezTo>
                  <a:pt x="17523" y="49616"/>
                  <a:pt x="19249" y="49637"/>
                  <a:pt x="20980" y="49637"/>
                </a:cubicBezTo>
                <a:cubicBezTo>
                  <a:pt x="21062" y="49637"/>
                  <a:pt x="21145" y="49637"/>
                  <a:pt x="21227" y="49637"/>
                </a:cubicBezTo>
                <a:cubicBezTo>
                  <a:pt x="22588" y="49637"/>
                  <a:pt x="23950" y="49650"/>
                  <a:pt x="25287" y="50095"/>
                </a:cubicBezTo>
                <a:lnTo>
                  <a:pt x="25426" y="50095"/>
                </a:lnTo>
                <a:cubicBezTo>
                  <a:pt x="26535" y="50719"/>
                  <a:pt x="27574" y="51482"/>
                  <a:pt x="28545" y="52383"/>
                </a:cubicBezTo>
                <a:cubicBezTo>
                  <a:pt x="29377" y="54116"/>
                  <a:pt x="30209" y="55987"/>
                  <a:pt x="30902" y="57790"/>
                </a:cubicBezTo>
                <a:cubicBezTo>
                  <a:pt x="30926" y="57862"/>
                  <a:pt x="30984" y="57893"/>
                  <a:pt x="31046" y="57893"/>
                </a:cubicBezTo>
                <a:cubicBezTo>
                  <a:pt x="31162" y="57893"/>
                  <a:pt x="31293" y="57787"/>
                  <a:pt x="31248" y="57651"/>
                </a:cubicBezTo>
                <a:cubicBezTo>
                  <a:pt x="29446" y="52660"/>
                  <a:pt x="26951" y="47531"/>
                  <a:pt x="23207" y="43579"/>
                </a:cubicBezTo>
                <a:cubicBezTo>
                  <a:pt x="22861" y="42609"/>
                  <a:pt x="22653" y="41638"/>
                  <a:pt x="22445" y="40599"/>
                </a:cubicBezTo>
                <a:cubicBezTo>
                  <a:pt x="23693" y="38242"/>
                  <a:pt x="24594" y="35677"/>
                  <a:pt x="25218" y="33043"/>
                </a:cubicBezTo>
                <a:cubicBezTo>
                  <a:pt x="27228" y="36370"/>
                  <a:pt x="28822" y="39836"/>
                  <a:pt x="30070" y="43441"/>
                </a:cubicBezTo>
                <a:cubicBezTo>
                  <a:pt x="30070" y="43579"/>
                  <a:pt x="30139" y="43649"/>
                  <a:pt x="30209" y="43787"/>
                </a:cubicBezTo>
                <a:cubicBezTo>
                  <a:pt x="28406" y="42678"/>
                  <a:pt x="27089" y="40945"/>
                  <a:pt x="25356" y="39767"/>
                </a:cubicBezTo>
                <a:cubicBezTo>
                  <a:pt x="25336" y="39747"/>
                  <a:pt x="25310" y="39738"/>
                  <a:pt x="25283" y="39738"/>
                </a:cubicBezTo>
                <a:cubicBezTo>
                  <a:pt x="25218" y="39738"/>
                  <a:pt x="25148" y="39787"/>
                  <a:pt x="25148" y="39836"/>
                </a:cubicBezTo>
                <a:cubicBezTo>
                  <a:pt x="25110" y="39811"/>
                  <a:pt x="25067" y="39799"/>
                  <a:pt x="25024" y="39799"/>
                </a:cubicBezTo>
                <a:cubicBezTo>
                  <a:pt x="24832" y="39799"/>
                  <a:pt x="24632" y="40026"/>
                  <a:pt x="24802" y="40252"/>
                </a:cubicBezTo>
                <a:lnTo>
                  <a:pt x="24871" y="40252"/>
                </a:lnTo>
                <a:cubicBezTo>
                  <a:pt x="25010" y="40460"/>
                  <a:pt x="25148" y="40529"/>
                  <a:pt x="25356" y="40668"/>
                </a:cubicBezTo>
                <a:cubicBezTo>
                  <a:pt x="25356" y="40668"/>
                  <a:pt x="25426" y="40737"/>
                  <a:pt x="25426" y="40807"/>
                </a:cubicBezTo>
                <a:cubicBezTo>
                  <a:pt x="25460" y="40876"/>
                  <a:pt x="25547" y="40911"/>
                  <a:pt x="25625" y="40911"/>
                </a:cubicBezTo>
                <a:cubicBezTo>
                  <a:pt x="25703" y="40911"/>
                  <a:pt x="25772" y="40876"/>
                  <a:pt x="25772" y="40807"/>
                </a:cubicBezTo>
                <a:cubicBezTo>
                  <a:pt x="25911" y="40737"/>
                  <a:pt x="25911" y="40599"/>
                  <a:pt x="25841" y="40529"/>
                </a:cubicBezTo>
                <a:lnTo>
                  <a:pt x="25703" y="40460"/>
                </a:lnTo>
                <a:cubicBezTo>
                  <a:pt x="25634" y="40321"/>
                  <a:pt x="25564" y="40252"/>
                  <a:pt x="25495" y="40113"/>
                </a:cubicBezTo>
                <a:cubicBezTo>
                  <a:pt x="25484" y="40081"/>
                  <a:pt x="25488" y="40067"/>
                  <a:pt x="25504" y="40067"/>
                </a:cubicBezTo>
                <a:cubicBezTo>
                  <a:pt x="25585" y="40067"/>
                  <a:pt x="25980" y="40471"/>
                  <a:pt x="25980" y="40529"/>
                </a:cubicBezTo>
                <a:cubicBezTo>
                  <a:pt x="26535" y="40945"/>
                  <a:pt x="27020" y="41500"/>
                  <a:pt x="27574" y="41985"/>
                </a:cubicBezTo>
                <a:cubicBezTo>
                  <a:pt x="28337" y="42817"/>
                  <a:pt x="29307" y="43510"/>
                  <a:pt x="30278" y="44134"/>
                </a:cubicBezTo>
                <a:cubicBezTo>
                  <a:pt x="31318" y="48085"/>
                  <a:pt x="31664" y="52175"/>
                  <a:pt x="31387" y="56265"/>
                </a:cubicBezTo>
                <a:cubicBezTo>
                  <a:pt x="31387" y="56750"/>
                  <a:pt x="31318" y="57304"/>
                  <a:pt x="31318" y="57790"/>
                </a:cubicBezTo>
                <a:cubicBezTo>
                  <a:pt x="31318" y="57859"/>
                  <a:pt x="31318" y="57859"/>
                  <a:pt x="31318" y="57928"/>
                </a:cubicBezTo>
                <a:lnTo>
                  <a:pt x="31318" y="58344"/>
                </a:lnTo>
                <a:cubicBezTo>
                  <a:pt x="31318" y="58414"/>
                  <a:pt x="31318" y="58414"/>
                  <a:pt x="31318" y="58483"/>
                </a:cubicBezTo>
                <a:cubicBezTo>
                  <a:pt x="31110" y="65276"/>
                  <a:pt x="31734" y="72208"/>
                  <a:pt x="36378" y="77615"/>
                </a:cubicBezTo>
                <a:cubicBezTo>
                  <a:pt x="36437" y="77674"/>
                  <a:pt x="36507" y="77699"/>
                  <a:pt x="36572" y="77699"/>
                </a:cubicBezTo>
                <a:cubicBezTo>
                  <a:pt x="36738" y="77699"/>
                  <a:pt x="36873" y="77536"/>
                  <a:pt x="36724" y="77338"/>
                </a:cubicBezTo>
                <a:cubicBezTo>
                  <a:pt x="33397" y="73456"/>
                  <a:pt x="32357" y="68950"/>
                  <a:pt x="32011" y="64306"/>
                </a:cubicBezTo>
                <a:cubicBezTo>
                  <a:pt x="33120" y="63682"/>
                  <a:pt x="33328" y="62226"/>
                  <a:pt x="33744" y="61048"/>
                </a:cubicBezTo>
                <a:cubicBezTo>
                  <a:pt x="33764" y="61068"/>
                  <a:pt x="33790" y="61076"/>
                  <a:pt x="33819" y="61076"/>
                </a:cubicBezTo>
                <a:cubicBezTo>
                  <a:pt x="33888" y="61076"/>
                  <a:pt x="33972" y="61027"/>
                  <a:pt x="34021" y="60978"/>
                </a:cubicBezTo>
                <a:cubicBezTo>
                  <a:pt x="34160" y="60770"/>
                  <a:pt x="34160" y="60493"/>
                  <a:pt x="34021" y="60285"/>
                </a:cubicBezTo>
                <a:cubicBezTo>
                  <a:pt x="33986" y="60216"/>
                  <a:pt x="33917" y="60181"/>
                  <a:pt x="33848" y="60181"/>
                </a:cubicBezTo>
                <a:cubicBezTo>
                  <a:pt x="33778" y="60181"/>
                  <a:pt x="33709" y="60216"/>
                  <a:pt x="33674" y="60285"/>
                </a:cubicBezTo>
                <a:cubicBezTo>
                  <a:pt x="33397" y="60909"/>
                  <a:pt x="33189" y="61533"/>
                  <a:pt x="32981" y="62226"/>
                </a:cubicBezTo>
                <a:cubicBezTo>
                  <a:pt x="32843" y="62850"/>
                  <a:pt x="32496" y="63474"/>
                  <a:pt x="32011" y="63959"/>
                </a:cubicBezTo>
                <a:cubicBezTo>
                  <a:pt x="31872" y="62226"/>
                  <a:pt x="31872" y="60493"/>
                  <a:pt x="31872" y="58622"/>
                </a:cubicBezTo>
                <a:lnTo>
                  <a:pt x="31872" y="58622"/>
                </a:lnTo>
                <a:cubicBezTo>
                  <a:pt x="31892" y="58642"/>
                  <a:pt x="31919" y="58650"/>
                  <a:pt x="31946" y="58650"/>
                </a:cubicBezTo>
                <a:cubicBezTo>
                  <a:pt x="32011" y="58650"/>
                  <a:pt x="32080" y="58601"/>
                  <a:pt x="32080" y="58552"/>
                </a:cubicBezTo>
                <a:cubicBezTo>
                  <a:pt x="33744" y="56265"/>
                  <a:pt x="34784" y="53561"/>
                  <a:pt x="35199" y="50789"/>
                </a:cubicBezTo>
                <a:cubicBezTo>
                  <a:pt x="35407" y="50650"/>
                  <a:pt x="35546" y="50511"/>
                  <a:pt x="35615" y="50303"/>
                </a:cubicBezTo>
                <a:cubicBezTo>
                  <a:pt x="36170" y="49471"/>
                  <a:pt x="36724" y="48640"/>
                  <a:pt x="37348" y="47877"/>
                </a:cubicBezTo>
                <a:cubicBezTo>
                  <a:pt x="37834" y="47253"/>
                  <a:pt x="38319" y="46560"/>
                  <a:pt x="38804" y="45936"/>
                </a:cubicBezTo>
                <a:lnTo>
                  <a:pt x="38804" y="46214"/>
                </a:lnTo>
                <a:cubicBezTo>
                  <a:pt x="38804" y="46254"/>
                  <a:pt x="38896" y="46294"/>
                  <a:pt x="38975" y="46294"/>
                </a:cubicBezTo>
                <a:cubicBezTo>
                  <a:pt x="39032" y="46294"/>
                  <a:pt x="39081" y="46272"/>
                  <a:pt x="39081" y="46214"/>
                </a:cubicBezTo>
                <a:cubicBezTo>
                  <a:pt x="39151" y="45936"/>
                  <a:pt x="39151" y="45728"/>
                  <a:pt x="39081" y="45451"/>
                </a:cubicBezTo>
                <a:cubicBezTo>
                  <a:pt x="39081" y="45451"/>
                  <a:pt x="39151" y="45382"/>
                  <a:pt x="39220" y="45312"/>
                </a:cubicBezTo>
                <a:cubicBezTo>
                  <a:pt x="39289" y="45243"/>
                  <a:pt x="39289" y="45174"/>
                  <a:pt x="39220" y="45104"/>
                </a:cubicBezTo>
                <a:lnTo>
                  <a:pt x="39012" y="44966"/>
                </a:lnTo>
                <a:cubicBezTo>
                  <a:pt x="38943" y="44966"/>
                  <a:pt x="38804" y="44966"/>
                  <a:pt x="38804" y="45104"/>
                </a:cubicBezTo>
                <a:cubicBezTo>
                  <a:pt x="38735" y="45243"/>
                  <a:pt x="38735" y="45451"/>
                  <a:pt x="38804" y="45590"/>
                </a:cubicBezTo>
                <a:cubicBezTo>
                  <a:pt x="38596" y="45798"/>
                  <a:pt x="38388" y="45936"/>
                  <a:pt x="38319" y="46075"/>
                </a:cubicBezTo>
                <a:cubicBezTo>
                  <a:pt x="37834" y="46699"/>
                  <a:pt x="37348" y="47392"/>
                  <a:pt x="36863" y="48016"/>
                </a:cubicBezTo>
                <a:cubicBezTo>
                  <a:pt x="36516" y="48570"/>
                  <a:pt x="36101" y="48986"/>
                  <a:pt x="35754" y="49471"/>
                </a:cubicBezTo>
                <a:cubicBezTo>
                  <a:pt x="35685" y="49541"/>
                  <a:pt x="35477" y="49887"/>
                  <a:pt x="35338" y="50165"/>
                </a:cubicBezTo>
                <a:cubicBezTo>
                  <a:pt x="35338" y="49818"/>
                  <a:pt x="35407" y="49541"/>
                  <a:pt x="35477" y="49264"/>
                </a:cubicBezTo>
                <a:cubicBezTo>
                  <a:pt x="35546" y="49194"/>
                  <a:pt x="35615" y="49125"/>
                  <a:pt x="35546" y="49056"/>
                </a:cubicBezTo>
                <a:lnTo>
                  <a:pt x="35546" y="48986"/>
                </a:lnTo>
                <a:cubicBezTo>
                  <a:pt x="35685" y="47946"/>
                  <a:pt x="35823" y="46976"/>
                  <a:pt x="35962" y="46006"/>
                </a:cubicBezTo>
                <a:cubicBezTo>
                  <a:pt x="36031" y="46006"/>
                  <a:pt x="36031" y="45936"/>
                  <a:pt x="36031" y="45867"/>
                </a:cubicBezTo>
                <a:lnTo>
                  <a:pt x="36031" y="45798"/>
                </a:lnTo>
                <a:lnTo>
                  <a:pt x="36170" y="44758"/>
                </a:lnTo>
                <a:cubicBezTo>
                  <a:pt x="37903" y="43995"/>
                  <a:pt x="38735" y="42193"/>
                  <a:pt x="39497" y="40599"/>
                </a:cubicBezTo>
                <a:cubicBezTo>
                  <a:pt x="39566" y="40599"/>
                  <a:pt x="39636" y="40599"/>
                  <a:pt x="39636" y="40529"/>
                </a:cubicBezTo>
                <a:lnTo>
                  <a:pt x="39705" y="40460"/>
                </a:lnTo>
                <a:lnTo>
                  <a:pt x="39844" y="40460"/>
                </a:lnTo>
                <a:cubicBezTo>
                  <a:pt x="40052" y="40460"/>
                  <a:pt x="40190" y="40391"/>
                  <a:pt x="40398" y="40321"/>
                </a:cubicBezTo>
                <a:cubicBezTo>
                  <a:pt x="40953" y="39975"/>
                  <a:pt x="41091" y="39212"/>
                  <a:pt x="40814" y="38658"/>
                </a:cubicBezTo>
                <a:cubicBezTo>
                  <a:pt x="40595" y="38438"/>
                  <a:pt x="40292" y="38302"/>
                  <a:pt x="39994" y="38302"/>
                </a:cubicBezTo>
                <a:cubicBezTo>
                  <a:pt x="39821" y="38302"/>
                  <a:pt x="39650" y="38348"/>
                  <a:pt x="39497" y="38450"/>
                </a:cubicBezTo>
                <a:cubicBezTo>
                  <a:pt x="39151" y="38658"/>
                  <a:pt x="39012" y="39004"/>
                  <a:pt x="39081" y="39351"/>
                </a:cubicBezTo>
                <a:cubicBezTo>
                  <a:pt x="39081" y="39351"/>
                  <a:pt x="39012" y="39420"/>
                  <a:pt x="39012" y="39490"/>
                </a:cubicBezTo>
                <a:cubicBezTo>
                  <a:pt x="38943" y="39767"/>
                  <a:pt x="39012" y="39975"/>
                  <a:pt x="39220" y="40183"/>
                </a:cubicBezTo>
                <a:cubicBezTo>
                  <a:pt x="38527" y="41846"/>
                  <a:pt x="37695" y="43649"/>
                  <a:pt x="36101" y="44481"/>
                </a:cubicBezTo>
                <a:cubicBezTo>
                  <a:pt x="36239" y="43857"/>
                  <a:pt x="36309" y="43233"/>
                  <a:pt x="36447" y="42609"/>
                </a:cubicBezTo>
                <a:cubicBezTo>
                  <a:pt x="37071" y="42470"/>
                  <a:pt x="37418" y="41846"/>
                  <a:pt x="37626" y="41223"/>
                </a:cubicBezTo>
                <a:cubicBezTo>
                  <a:pt x="37660" y="41292"/>
                  <a:pt x="37712" y="41327"/>
                  <a:pt x="37764" y="41327"/>
                </a:cubicBezTo>
                <a:cubicBezTo>
                  <a:pt x="37816" y="41327"/>
                  <a:pt x="37868" y="41292"/>
                  <a:pt x="37903" y="41223"/>
                </a:cubicBezTo>
                <a:cubicBezTo>
                  <a:pt x="38041" y="40876"/>
                  <a:pt x="37972" y="40460"/>
                  <a:pt x="37764" y="40113"/>
                </a:cubicBezTo>
                <a:cubicBezTo>
                  <a:pt x="37703" y="39992"/>
                  <a:pt x="37603" y="39937"/>
                  <a:pt x="37503" y="39937"/>
                </a:cubicBezTo>
                <a:cubicBezTo>
                  <a:pt x="37375" y="39937"/>
                  <a:pt x="37249" y="40027"/>
                  <a:pt x="37210" y="40183"/>
                </a:cubicBezTo>
                <a:cubicBezTo>
                  <a:pt x="37140" y="40321"/>
                  <a:pt x="37140" y="40529"/>
                  <a:pt x="37140" y="40668"/>
                </a:cubicBezTo>
                <a:cubicBezTo>
                  <a:pt x="37140" y="40737"/>
                  <a:pt x="37140" y="40807"/>
                  <a:pt x="37140" y="40807"/>
                </a:cubicBezTo>
                <a:cubicBezTo>
                  <a:pt x="37002" y="41223"/>
                  <a:pt x="36794" y="41638"/>
                  <a:pt x="36516" y="41985"/>
                </a:cubicBezTo>
                <a:cubicBezTo>
                  <a:pt x="36863" y="40252"/>
                  <a:pt x="37418" y="38588"/>
                  <a:pt x="38180" y="36994"/>
                </a:cubicBezTo>
                <a:cubicBezTo>
                  <a:pt x="38249" y="37063"/>
                  <a:pt x="38249" y="37133"/>
                  <a:pt x="38319" y="37133"/>
                </a:cubicBezTo>
                <a:cubicBezTo>
                  <a:pt x="38482" y="37264"/>
                  <a:pt x="38677" y="37333"/>
                  <a:pt x="38873" y="37333"/>
                </a:cubicBezTo>
                <a:cubicBezTo>
                  <a:pt x="39093" y="37333"/>
                  <a:pt x="39314" y="37246"/>
                  <a:pt x="39497" y="37063"/>
                </a:cubicBezTo>
                <a:cubicBezTo>
                  <a:pt x="40052" y="36648"/>
                  <a:pt x="40052" y="35746"/>
                  <a:pt x="39497" y="35331"/>
                </a:cubicBezTo>
                <a:cubicBezTo>
                  <a:pt x="39186" y="35064"/>
                  <a:pt x="38847" y="34940"/>
                  <a:pt x="38497" y="34940"/>
                </a:cubicBezTo>
                <a:cubicBezTo>
                  <a:pt x="38301" y="34940"/>
                  <a:pt x="38102" y="34979"/>
                  <a:pt x="37903" y="35053"/>
                </a:cubicBezTo>
                <a:cubicBezTo>
                  <a:pt x="37279" y="35400"/>
                  <a:pt x="37210" y="36232"/>
                  <a:pt x="37834" y="36648"/>
                </a:cubicBezTo>
                <a:lnTo>
                  <a:pt x="37903" y="36648"/>
                </a:lnTo>
                <a:cubicBezTo>
                  <a:pt x="37002" y="38450"/>
                  <a:pt x="36378" y="40391"/>
                  <a:pt x="36031" y="42401"/>
                </a:cubicBezTo>
                <a:cubicBezTo>
                  <a:pt x="35823" y="43233"/>
                  <a:pt x="35685" y="44134"/>
                  <a:pt x="35615" y="44966"/>
                </a:cubicBezTo>
                <a:cubicBezTo>
                  <a:pt x="35061" y="43649"/>
                  <a:pt x="34298" y="42401"/>
                  <a:pt x="33744" y="41153"/>
                </a:cubicBezTo>
                <a:cubicBezTo>
                  <a:pt x="33744" y="41084"/>
                  <a:pt x="33744" y="41084"/>
                  <a:pt x="33744" y="41015"/>
                </a:cubicBezTo>
                <a:cubicBezTo>
                  <a:pt x="33744" y="40876"/>
                  <a:pt x="33674" y="40737"/>
                  <a:pt x="33605" y="40599"/>
                </a:cubicBezTo>
                <a:cubicBezTo>
                  <a:pt x="34160" y="40044"/>
                  <a:pt x="34229" y="39212"/>
                  <a:pt x="33813" y="38588"/>
                </a:cubicBezTo>
                <a:cubicBezTo>
                  <a:pt x="33605" y="38450"/>
                  <a:pt x="33362" y="38381"/>
                  <a:pt x="33120" y="38381"/>
                </a:cubicBezTo>
                <a:cubicBezTo>
                  <a:pt x="32877" y="38381"/>
                  <a:pt x="32635" y="38450"/>
                  <a:pt x="32427" y="38588"/>
                </a:cubicBezTo>
                <a:cubicBezTo>
                  <a:pt x="32149" y="38796"/>
                  <a:pt x="32011" y="39143"/>
                  <a:pt x="32149" y="39490"/>
                </a:cubicBezTo>
                <a:cubicBezTo>
                  <a:pt x="32080" y="39490"/>
                  <a:pt x="31941" y="39559"/>
                  <a:pt x="32011" y="39628"/>
                </a:cubicBezTo>
                <a:cubicBezTo>
                  <a:pt x="32142" y="40217"/>
                  <a:pt x="32580" y="40743"/>
                  <a:pt x="33095" y="40743"/>
                </a:cubicBezTo>
                <a:cubicBezTo>
                  <a:pt x="33126" y="40743"/>
                  <a:pt x="33158" y="40741"/>
                  <a:pt x="33189" y="40737"/>
                </a:cubicBezTo>
                <a:cubicBezTo>
                  <a:pt x="33813" y="42401"/>
                  <a:pt x="34645" y="43995"/>
                  <a:pt x="35477" y="45520"/>
                </a:cubicBezTo>
                <a:lnTo>
                  <a:pt x="35407" y="46075"/>
                </a:lnTo>
                <a:lnTo>
                  <a:pt x="35061" y="48224"/>
                </a:lnTo>
                <a:cubicBezTo>
                  <a:pt x="35061" y="48154"/>
                  <a:pt x="34991" y="48016"/>
                  <a:pt x="34991" y="47877"/>
                </a:cubicBezTo>
                <a:cubicBezTo>
                  <a:pt x="34957" y="47808"/>
                  <a:pt x="34887" y="47773"/>
                  <a:pt x="34818" y="47773"/>
                </a:cubicBezTo>
                <a:cubicBezTo>
                  <a:pt x="34749" y="47773"/>
                  <a:pt x="34680" y="47808"/>
                  <a:pt x="34645" y="47877"/>
                </a:cubicBezTo>
                <a:cubicBezTo>
                  <a:pt x="34506" y="47739"/>
                  <a:pt x="34437" y="47600"/>
                  <a:pt x="34298" y="47461"/>
                </a:cubicBezTo>
                <a:cubicBezTo>
                  <a:pt x="34021" y="47045"/>
                  <a:pt x="33744" y="46629"/>
                  <a:pt x="33536" y="46214"/>
                </a:cubicBezTo>
                <a:lnTo>
                  <a:pt x="33605" y="46214"/>
                </a:lnTo>
                <a:cubicBezTo>
                  <a:pt x="33674" y="46214"/>
                  <a:pt x="33744" y="46144"/>
                  <a:pt x="33674" y="46075"/>
                </a:cubicBezTo>
                <a:cubicBezTo>
                  <a:pt x="33674" y="45936"/>
                  <a:pt x="33605" y="45659"/>
                  <a:pt x="33536" y="45590"/>
                </a:cubicBezTo>
                <a:cubicBezTo>
                  <a:pt x="34090" y="45243"/>
                  <a:pt x="34160" y="44550"/>
                  <a:pt x="33813" y="44134"/>
                </a:cubicBezTo>
                <a:cubicBezTo>
                  <a:pt x="33585" y="43792"/>
                  <a:pt x="33216" y="43543"/>
                  <a:pt x="32822" y="43543"/>
                </a:cubicBezTo>
                <a:cubicBezTo>
                  <a:pt x="32737" y="43543"/>
                  <a:pt x="32651" y="43555"/>
                  <a:pt x="32565" y="43579"/>
                </a:cubicBezTo>
                <a:cubicBezTo>
                  <a:pt x="32288" y="43649"/>
                  <a:pt x="32149" y="43787"/>
                  <a:pt x="32080" y="44065"/>
                </a:cubicBezTo>
                <a:cubicBezTo>
                  <a:pt x="32011" y="44342"/>
                  <a:pt x="32080" y="44689"/>
                  <a:pt x="32288" y="44966"/>
                </a:cubicBezTo>
                <a:cubicBezTo>
                  <a:pt x="32288" y="45035"/>
                  <a:pt x="32323" y="45070"/>
                  <a:pt x="32366" y="45070"/>
                </a:cubicBezTo>
                <a:cubicBezTo>
                  <a:pt x="32409" y="45070"/>
                  <a:pt x="32461" y="45035"/>
                  <a:pt x="32496" y="44966"/>
                </a:cubicBezTo>
                <a:cubicBezTo>
                  <a:pt x="32496" y="44758"/>
                  <a:pt x="32496" y="44550"/>
                  <a:pt x="32565" y="44411"/>
                </a:cubicBezTo>
                <a:lnTo>
                  <a:pt x="32635" y="44203"/>
                </a:lnTo>
                <a:lnTo>
                  <a:pt x="32912" y="44203"/>
                </a:lnTo>
                <a:cubicBezTo>
                  <a:pt x="33051" y="44203"/>
                  <a:pt x="33189" y="44273"/>
                  <a:pt x="33259" y="44411"/>
                </a:cubicBezTo>
                <a:cubicBezTo>
                  <a:pt x="33466" y="44550"/>
                  <a:pt x="33536" y="44758"/>
                  <a:pt x="33397" y="44966"/>
                </a:cubicBezTo>
                <a:cubicBezTo>
                  <a:pt x="33337" y="45085"/>
                  <a:pt x="33174" y="45257"/>
                  <a:pt x="33041" y="45257"/>
                </a:cubicBezTo>
                <a:cubicBezTo>
                  <a:pt x="33020" y="45257"/>
                  <a:pt x="33000" y="45253"/>
                  <a:pt x="32981" y="45243"/>
                </a:cubicBezTo>
                <a:cubicBezTo>
                  <a:pt x="32843" y="45243"/>
                  <a:pt x="32773" y="44896"/>
                  <a:pt x="32773" y="44758"/>
                </a:cubicBezTo>
                <a:cubicBezTo>
                  <a:pt x="32739" y="44723"/>
                  <a:pt x="32687" y="44706"/>
                  <a:pt x="32643" y="44706"/>
                </a:cubicBezTo>
                <a:cubicBezTo>
                  <a:pt x="32600" y="44706"/>
                  <a:pt x="32565" y="44723"/>
                  <a:pt x="32565" y="44758"/>
                </a:cubicBezTo>
                <a:cubicBezTo>
                  <a:pt x="32427" y="45035"/>
                  <a:pt x="32496" y="45312"/>
                  <a:pt x="32635" y="45590"/>
                </a:cubicBezTo>
                <a:cubicBezTo>
                  <a:pt x="32773" y="45728"/>
                  <a:pt x="32981" y="45798"/>
                  <a:pt x="33189" y="45798"/>
                </a:cubicBezTo>
                <a:cubicBezTo>
                  <a:pt x="32912" y="46144"/>
                  <a:pt x="33259" y="46560"/>
                  <a:pt x="33466" y="46907"/>
                </a:cubicBezTo>
                <a:cubicBezTo>
                  <a:pt x="33952" y="47669"/>
                  <a:pt x="34506" y="48432"/>
                  <a:pt x="35130" y="49125"/>
                </a:cubicBezTo>
                <a:cubicBezTo>
                  <a:pt x="34991" y="50095"/>
                  <a:pt x="34784" y="50996"/>
                  <a:pt x="34576" y="51967"/>
                </a:cubicBezTo>
                <a:cubicBezTo>
                  <a:pt x="34368" y="53007"/>
                  <a:pt x="34021" y="54047"/>
                  <a:pt x="33605" y="55017"/>
                </a:cubicBezTo>
                <a:cubicBezTo>
                  <a:pt x="33259" y="55918"/>
                  <a:pt x="32080" y="56958"/>
                  <a:pt x="32011" y="57928"/>
                </a:cubicBezTo>
                <a:cubicBezTo>
                  <a:pt x="32011" y="57928"/>
                  <a:pt x="31941" y="57859"/>
                  <a:pt x="31941" y="57790"/>
                </a:cubicBezTo>
                <a:cubicBezTo>
                  <a:pt x="31941" y="57790"/>
                  <a:pt x="31872" y="57720"/>
                  <a:pt x="31872" y="57720"/>
                </a:cubicBezTo>
                <a:cubicBezTo>
                  <a:pt x="31872" y="56057"/>
                  <a:pt x="31941" y="54462"/>
                  <a:pt x="31941" y="52799"/>
                </a:cubicBezTo>
                <a:cubicBezTo>
                  <a:pt x="31941" y="49887"/>
                  <a:pt x="31456" y="46976"/>
                  <a:pt x="30624" y="44134"/>
                </a:cubicBezTo>
                <a:cubicBezTo>
                  <a:pt x="30694" y="44065"/>
                  <a:pt x="30694" y="43995"/>
                  <a:pt x="30555" y="43926"/>
                </a:cubicBezTo>
                <a:cubicBezTo>
                  <a:pt x="30209" y="42817"/>
                  <a:pt x="29862" y="41708"/>
                  <a:pt x="29377" y="40599"/>
                </a:cubicBezTo>
                <a:cubicBezTo>
                  <a:pt x="29238" y="39836"/>
                  <a:pt x="29238" y="39004"/>
                  <a:pt x="29307" y="38242"/>
                </a:cubicBezTo>
                <a:lnTo>
                  <a:pt x="29307" y="38242"/>
                </a:lnTo>
                <a:cubicBezTo>
                  <a:pt x="29342" y="38277"/>
                  <a:pt x="29377" y="38294"/>
                  <a:pt x="29411" y="38294"/>
                </a:cubicBezTo>
                <a:cubicBezTo>
                  <a:pt x="29446" y="38294"/>
                  <a:pt x="29481" y="38277"/>
                  <a:pt x="29515" y="38242"/>
                </a:cubicBezTo>
                <a:cubicBezTo>
                  <a:pt x="30139" y="35677"/>
                  <a:pt x="32635" y="34429"/>
                  <a:pt x="34714" y="32974"/>
                </a:cubicBezTo>
                <a:cubicBezTo>
                  <a:pt x="36378" y="31726"/>
                  <a:pt x="37556" y="29993"/>
                  <a:pt x="38180" y="27983"/>
                </a:cubicBezTo>
                <a:cubicBezTo>
                  <a:pt x="39428" y="24378"/>
                  <a:pt x="38735" y="20150"/>
                  <a:pt x="35823" y="17654"/>
                </a:cubicBezTo>
                <a:cubicBezTo>
                  <a:pt x="35823" y="17585"/>
                  <a:pt x="35823" y="17516"/>
                  <a:pt x="35823" y="17516"/>
                </a:cubicBezTo>
                <a:cubicBezTo>
                  <a:pt x="35754" y="17377"/>
                  <a:pt x="35615" y="17377"/>
                  <a:pt x="35546" y="17377"/>
                </a:cubicBezTo>
                <a:cubicBezTo>
                  <a:pt x="35407" y="17308"/>
                  <a:pt x="35269" y="17169"/>
                  <a:pt x="35130" y="17100"/>
                </a:cubicBezTo>
                <a:cubicBezTo>
                  <a:pt x="35091" y="17061"/>
                  <a:pt x="35042" y="17044"/>
                  <a:pt x="34992" y="17044"/>
                </a:cubicBezTo>
                <a:cubicBezTo>
                  <a:pt x="34864" y="17044"/>
                  <a:pt x="34734" y="17158"/>
                  <a:pt x="34784" y="17308"/>
                </a:cubicBezTo>
                <a:cubicBezTo>
                  <a:pt x="34922" y="20982"/>
                  <a:pt x="31803" y="24725"/>
                  <a:pt x="30209" y="27913"/>
                </a:cubicBezTo>
                <a:cubicBezTo>
                  <a:pt x="29099" y="30062"/>
                  <a:pt x="28060" y="32835"/>
                  <a:pt x="29515" y="34984"/>
                </a:cubicBezTo>
                <a:cubicBezTo>
                  <a:pt x="29515" y="35053"/>
                  <a:pt x="29515" y="35123"/>
                  <a:pt x="29515" y="35261"/>
                </a:cubicBezTo>
                <a:cubicBezTo>
                  <a:pt x="29515" y="35310"/>
                  <a:pt x="29550" y="35359"/>
                  <a:pt x="29595" y="35359"/>
                </a:cubicBezTo>
                <a:cubicBezTo>
                  <a:pt x="29613" y="35359"/>
                  <a:pt x="29634" y="35351"/>
                  <a:pt x="29654" y="35331"/>
                </a:cubicBezTo>
                <a:lnTo>
                  <a:pt x="29654" y="35331"/>
                </a:lnTo>
                <a:cubicBezTo>
                  <a:pt x="29099" y="36717"/>
                  <a:pt x="28891" y="38242"/>
                  <a:pt x="28961" y="39767"/>
                </a:cubicBezTo>
                <a:cubicBezTo>
                  <a:pt x="28406" y="38519"/>
                  <a:pt x="27852" y="37341"/>
                  <a:pt x="27228" y="36162"/>
                </a:cubicBezTo>
                <a:lnTo>
                  <a:pt x="27228" y="36093"/>
                </a:lnTo>
                <a:cubicBezTo>
                  <a:pt x="27505" y="34152"/>
                  <a:pt x="26396" y="32488"/>
                  <a:pt x="25772" y="30755"/>
                </a:cubicBezTo>
                <a:lnTo>
                  <a:pt x="25980" y="30132"/>
                </a:lnTo>
                <a:cubicBezTo>
                  <a:pt x="26951" y="27220"/>
                  <a:pt x="28545" y="23824"/>
                  <a:pt x="27574" y="20704"/>
                </a:cubicBezTo>
                <a:cubicBezTo>
                  <a:pt x="27574" y="20603"/>
                  <a:pt x="27463" y="20538"/>
                  <a:pt x="27349" y="20538"/>
                </a:cubicBezTo>
                <a:cubicBezTo>
                  <a:pt x="27307" y="20538"/>
                  <a:pt x="27265" y="20547"/>
                  <a:pt x="27228" y="20566"/>
                </a:cubicBezTo>
                <a:cubicBezTo>
                  <a:pt x="25703" y="21605"/>
                  <a:pt x="24386" y="22784"/>
                  <a:pt x="23277" y="24240"/>
                </a:cubicBezTo>
                <a:cubicBezTo>
                  <a:pt x="22999" y="23477"/>
                  <a:pt x="22653" y="22576"/>
                  <a:pt x="22376" y="21744"/>
                </a:cubicBezTo>
                <a:cubicBezTo>
                  <a:pt x="22445" y="21744"/>
                  <a:pt x="22445" y="21536"/>
                  <a:pt x="22376" y="21536"/>
                </a:cubicBezTo>
                <a:lnTo>
                  <a:pt x="22168" y="21397"/>
                </a:lnTo>
                <a:lnTo>
                  <a:pt x="22098" y="21120"/>
                </a:lnTo>
                <a:cubicBezTo>
                  <a:pt x="22653" y="16753"/>
                  <a:pt x="24178" y="12455"/>
                  <a:pt x="22583" y="8088"/>
                </a:cubicBezTo>
                <a:cubicBezTo>
                  <a:pt x="21544" y="5316"/>
                  <a:pt x="19533" y="1850"/>
                  <a:pt x="16483" y="741"/>
                </a:cubicBezTo>
                <a:cubicBezTo>
                  <a:pt x="16345" y="533"/>
                  <a:pt x="16137" y="255"/>
                  <a:pt x="15929" y="47"/>
                </a:cubicBezTo>
                <a:cubicBezTo>
                  <a:pt x="15896" y="14"/>
                  <a:pt x="15862" y="1"/>
                  <a:pt x="158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5"/>
          <p:cNvGrpSpPr/>
          <p:nvPr/>
        </p:nvGrpSpPr>
        <p:grpSpPr>
          <a:xfrm>
            <a:off x="847700" y="2006401"/>
            <a:ext cx="2268900" cy="2571732"/>
            <a:chOff x="847688" y="1763875"/>
            <a:chExt cx="2268900" cy="2811250"/>
          </a:xfrm>
        </p:grpSpPr>
        <p:sp>
          <p:nvSpPr>
            <p:cNvPr id="653" name="Google Shape;653;p45"/>
            <p:cNvSpPr/>
            <p:nvPr/>
          </p:nvSpPr>
          <p:spPr>
            <a:xfrm>
              <a:off x="847688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165095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5" name="Google Shape;655;p45"/>
          <p:cNvGrpSpPr/>
          <p:nvPr/>
        </p:nvGrpSpPr>
        <p:grpSpPr>
          <a:xfrm>
            <a:off x="3451375" y="2006401"/>
            <a:ext cx="2268900" cy="2571732"/>
            <a:chOff x="3451363" y="1763875"/>
            <a:chExt cx="2268900" cy="2811250"/>
          </a:xfrm>
        </p:grpSpPr>
        <p:sp>
          <p:nvSpPr>
            <p:cNvPr id="656" name="Google Shape;656;p45"/>
            <p:cNvSpPr/>
            <p:nvPr/>
          </p:nvSpPr>
          <p:spPr>
            <a:xfrm>
              <a:off x="3451363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27890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5"/>
          <p:cNvGrpSpPr/>
          <p:nvPr/>
        </p:nvGrpSpPr>
        <p:grpSpPr>
          <a:xfrm>
            <a:off x="6027425" y="2057630"/>
            <a:ext cx="2268900" cy="2554876"/>
            <a:chOff x="6027413" y="1819875"/>
            <a:chExt cx="2268900" cy="2792825"/>
          </a:xfrm>
        </p:grpSpPr>
        <p:sp>
          <p:nvSpPr>
            <p:cNvPr id="659" name="Google Shape;659;p45"/>
            <p:cNvSpPr/>
            <p:nvPr/>
          </p:nvSpPr>
          <p:spPr>
            <a:xfrm>
              <a:off x="6027413" y="1981400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6830675" y="1819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45"/>
          <p:cNvSpPr txBox="1">
            <a:spLocks noGrp="1"/>
          </p:cNvSpPr>
          <p:nvPr>
            <p:ph type="title" idx="4"/>
          </p:nvPr>
        </p:nvSpPr>
        <p:spPr>
          <a:xfrm>
            <a:off x="336666" y="396072"/>
            <a:ext cx="4326785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Etapa de implementação: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3" name="Google Shape;663;p45"/>
          <p:cNvSpPr txBox="1">
            <a:spLocks noGrp="1"/>
          </p:cNvSpPr>
          <p:nvPr>
            <p:ph type="subTitle" idx="1"/>
          </p:nvPr>
        </p:nvSpPr>
        <p:spPr>
          <a:xfrm>
            <a:off x="3480175" y="2553031"/>
            <a:ext cx="2211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</a:rPr>
              <a:t>*Selecionar um conjunto de itens do backlog do produto para serem desenvolvidos na próxima sprint.
*Definir os objetivos da sprint, estimar o esforço necessário e definir o tempo de duração.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3"/>
          </p:nvPr>
        </p:nvSpPr>
        <p:spPr>
          <a:xfrm>
            <a:off x="6085671" y="2571750"/>
            <a:ext cx="2258956" cy="1085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</a:rPr>
              <a:t>*Realizar sessões de brainstorming com o cliente e a equipe para identificar e priorizar as necessidades do produto.
*Criar uma lista de itens do backlog que seja clara, concisa e de fácil entendimento para todos.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666" name="Google Shape;666;p45"/>
          <p:cNvSpPr txBox="1">
            <a:spLocks noGrp="1"/>
          </p:cNvSpPr>
          <p:nvPr>
            <p:ph type="title" idx="5"/>
          </p:nvPr>
        </p:nvSpPr>
        <p:spPr>
          <a:xfrm>
            <a:off x="710313" y="2160391"/>
            <a:ext cx="2571300" cy="465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Formar equipes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6"/>
          </p:nvPr>
        </p:nvSpPr>
        <p:spPr>
          <a:xfrm>
            <a:off x="857656" y="2556800"/>
            <a:ext cx="2344419" cy="2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200" b="1" dirty="0">
                <a:solidFill>
                  <a:schemeClr val="lt1"/>
                </a:solidFill>
              </a:rPr>
              <a:t>*Identificar os membros da equipe que atuarão como </a:t>
            </a:r>
            <a:r>
              <a:rPr lang="pt-BR" sz="1200" b="1" dirty="0" err="1">
                <a:solidFill>
                  <a:schemeClr val="lt1"/>
                </a:solidFill>
              </a:rPr>
              <a:t>Product</a:t>
            </a:r>
            <a:r>
              <a:rPr lang="pt-BR" sz="1200" b="1" dirty="0">
                <a:solidFill>
                  <a:schemeClr val="lt1"/>
                </a:solidFill>
              </a:rPr>
              <a:t> </a:t>
            </a:r>
            <a:r>
              <a:rPr lang="pt-BR" sz="1200" b="1" dirty="0" err="1">
                <a:solidFill>
                  <a:schemeClr val="lt1"/>
                </a:solidFill>
              </a:rPr>
              <a:t>Owner</a:t>
            </a:r>
            <a:r>
              <a:rPr lang="pt-BR" sz="1200" b="1" dirty="0">
                <a:solidFill>
                  <a:schemeClr val="lt1"/>
                </a:solidFill>
              </a:rPr>
              <a:t>, Scrum Master e Equipe de Desenvolvimento.</a:t>
            </a:r>
          </a:p>
          <a:p>
            <a:pPr marL="0" lvl="0" indent="0" algn="l"/>
            <a:endParaRPr lang="pt-BR" sz="1200" b="1" dirty="0">
              <a:solidFill>
                <a:schemeClr val="lt1"/>
              </a:solidFill>
            </a:endParaRPr>
          </a:p>
          <a:p>
            <a:pPr marL="0" lvl="0" indent="0" algn="l"/>
            <a:r>
              <a:rPr lang="pt-BR" sz="1200" b="1" dirty="0">
                <a:solidFill>
                  <a:schemeClr val="lt1"/>
                </a:solidFill>
              </a:rPr>
              <a:t>*Definir claramente as responsabilidades de cada papel e garantir que todos entendam suas atribuições.</a:t>
            </a:r>
          </a:p>
        </p:txBody>
      </p:sp>
      <p:sp>
        <p:nvSpPr>
          <p:cNvPr id="668" name="Google Shape;668;p45"/>
          <p:cNvSpPr/>
          <p:nvPr/>
        </p:nvSpPr>
        <p:spPr>
          <a:xfrm rot="1098459">
            <a:off x="6916249" y="1381572"/>
            <a:ext cx="482103" cy="896227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4216389" y="1472131"/>
            <a:ext cx="563680" cy="858567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5"/>
          <p:cNvSpPr/>
          <p:nvPr/>
        </p:nvSpPr>
        <p:spPr>
          <a:xfrm rot="-1673549">
            <a:off x="1635351" y="1438278"/>
            <a:ext cx="693600" cy="90376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Google Shape;666;p45">
            <a:extLst>
              <a:ext uri="{FF2B5EF4-FFF2-40B4-BE49-F238E27FC236}">
                <a16:creationId xmlns:a16="http://schemas.microsoft.com/office/drawing/2014/main" id="{21E1E907-AAE3-C760-941F-9FDEFD9B03D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24438" y="2171019"/>
            <a:ext cx="2571300" cy="465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2. Definir objetivos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Google Shape;666;p45">
            <a:extLst>
              <a:ext uri="{FF2B5EF4-FFF2-40B4-BE49-F238E27FC236}">
                <a16:creationId xmlns:a16="http://schemas.microsoft.com/office/drawing/2014/main" id="{32BDD9B5-DB95-71DF-C8BE-5D2108F6D7B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895738" y="2179020"/>
            <a:ext cx="2571300" cy="465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3. Criar um backlog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5"/>
          <p:cNvGrpSpPr/>
          <p:nvPr/>
        </p:nvGrpSpPr>
        <p:grpSpPr>
          <a:xfrm>
            <a:off x="847700" y="2006401"/>
            <a:ext cx="2268900" cy="2571732"/>
            <a:chOff x="847688" y="1763875"/>
            <a:chExt cx="2268900" cy="2811250"/>
          </a:xfrm>
        </p:grpSpPr>
        <p:sp>
          <p:nvSpPr>
            <p:cNvPr id="653" name="Google Shape;653;p45"/>
            <p:cNvSpPr/>
            <p:nvPr/>
          </p:nvSpPr>
          <p:spPr>
            <a:xfrm>
              <a:off x="847688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165095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5" name="Google Shape;655;p45"/>
          <p:cNvGrpSpPr/>
          <p:nvPr/>
        </p:nvGrpSpPr>
        <p:grpSpPr>
          <a:xfrm>
            <a:off x="3451375" y="2006401"/>
            <a:ext cx="2268900" cy="2571732"/>
            <a:chOff x="3451363" y="1763875"/>
            <a:chExt cx="2268900" cy="2811250"/>
          </a:xfrm>
        </p:grpSpPr>
        <p:sp>
          <p:nvSpPr>
            <p:cNvPr id="656" name="Google Shape;656;p45"/>
            <p:cNvSpPr/>
            <p:nvPr/>
          </p:nvSpPr>
          <p:spPr>
            <a:xfrm>
              <a:off x="3451363" y="1943825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4278900" y="1763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5"/>
          <p:cNvGrpSpPr/>
          <p:nvPr/>
        </p:nvGrpSpPr>
        <p:grpSpPr>
          <a:xfrm>
            <a:off x="6027425" y="2057630"/>
            <a:ext cx="2268900" cy="2554876"/>
            <a:chOff x="6027413" y="1819875"/>
            <a:chExt cx="2268900" cy="2792825"/>
          </a:xfrm>
        </p:grpSpPr>
        <p:sp>
          <p:nvSpPr>
            <p:cNvPr id="659" name="Google Shape;659;p45"/>
            <p:cNvSpPr/>
            <p:nvPr/>
          </p:nvSpPr>
          <p:spPr>
            <a:xfrm>
              <a:off x="6027413" y="1981400"/>
              <a:ext cx="2268900" cy="2631300"/>
            </a:xfrm>
            <a:prstGeom prst="rect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6830675" y="1819875"/>
              <a:ext cx="662400" cy="29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45"/>
          <p:cNvSpPr txBox="1">
            <a:spLocks noGrp="1"/>
          </p:cNvSpPr>
          <p:nvPr>
            <p:ph type="title" idx="4"/>
          </p:nvPr>
        </p:nvSpPr>
        <p:spPr>
          <a:xfrm>
            <a:off x="336666" y="396072"/>
            <a:ext cx="4326785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chemeClr val="bg2">
                    <a:lumMod val="50000"/>
                  </a:schemeClr>
                </a:solidFill>
              </a:rPr>
              <a:t>Etapa de implementação: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3" name="Google Shape;663;p45"/>
          <p:cNvSpPr txBox="1">
            <a:spLocks noGrp="1"/>
          </p:cNvSpPr>
          <p:nvPr>
            <p:ph type="subTitle" idx="1"/>
          </p:nvPr>
        </p:nvSpPr>
        <p:spPr>
          <a:xfrm>
            <a:off x="3442326" y="2620751"/>
            <a:ext cx="2211300" cy="199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*Realizar sessões de treinamento para a equipe e os principais interessados, familiarizando-os com os conceitos e princípios do Scrum.
*Sensibilizar todos os envolvidos sobre os benefícios e desafios da implementação do Scrum.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subTitle" idx="3"/>
          </p:nvPr>
        </p:nvSpPr>
        <p:spPr>
          <a:xfrm>
            <a:off x="6037344" y="2626379"/>
            <a:ext cx="2258956" cy="1846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</a:rPr>
              <a:t>*Realizar uma revisão da sprint, apresentando os resultados alcançados ao cliente.
*Realizar uma retrospectiva da sprint, identificando pontos positivos e oportunidades de melhoria para as próximas sprints.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6" name="Google Shape;666;p45"/>
          <p:cNvSpPr txBox="1">
            <a:spLocks noGrp="1"/>
          </p:cNvSpPr>
          <p:nvPr>
            <p:ph type="title" idx="5"/>
          </p:nvPr>
        </p:nvSpPr>
        <p:spPr>
          <a:xfrm>
            <a:off x="710313" y="2160391"/>
            <a:ext cx="2571300" cy="465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4. Realizar sprints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7" name="Google Shape;667;p45"/>
          <p:cNvSpPr txBox="1">
            <a:spLocks noGrp="1"/>
          </p:cNvSpPr>
          <p:nvPr>
            <p:ph type="subTitle" idx="6"/>
          </p:nvPr>
        </p:nvSpPr>
        <p:spPr>
          <a:xfrm>
            <a:off x="823753" y="2451780"/>
            <a:ext cx="2344419" cy="2021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200" b="1" dirty="0">
                <a:solidFill>
                  <a:schemeClr val="lt1"/>
                </a:solidFill>
              </a:rPr>
              <a:t>
*Realizar as atividades de desenvolvimento de acordo com o planejado na sprint.
*Realizar reuniões diárias de acompanhamento, identificando e removendo obstáculos que possam surgir.</a:t>
            </a:r>
          </a:p>
        </p:txBody>
      </p:sp>
      <p:sp>
        <p:nvSpPr>
          <p:cNvPr id="668" name="Google Shape;668;p45"/>
          <p:cNvSpPr/>
          <p:nvPr/>
        </p:nvSpPr>
        <p:spPr>
          <a:xfrm rot="1098459">
            <a:off x="6916249" y="1381572"/>
            <a:ext cx="482103" cy="896227"/>
          </a:xfrm>
          <a:custGeom>
            <a:avLst/>
            <a:gdLst/>
            <a:ahLst/>
            <a:cxnLst/>
            <a:rect l="l" t="t" r="r" b="b"/>
            <a:pathLst>
              <a:path w="23361" h="43428" extrusionOk="0">
                <a:moveTo>
                  <a:pt x="1627" y="363"/>
                </a:moveTo>
                <a:cubicBezTo>
                  <a:pt x="1637" y="363"/>
                  <a:pt x="1649" y="367"/>
                  <a:pt x="1664" y="374"/>
                </a:cubicBezTo>
                <a:cubicBezTo>
                  <a:pt x="2635" y="859"/>
                  <a:pt x="3466" y="1622"/>
                  <a:pt x="4090" y="2454"/>
                </a:cubicBezTo>
                <a:cubicBezTo>
                  <a:pt x="4437" y="2870"/>
                  <a:pt x="4783" y="3355"/>
                  <a:pt x="5061" y="3840"/>
                </a:cubicBezTo>
                <a:cubicBezTo>
                  <a:pt x="4229" y="2592"/>
                  <a:pt x="3120" y="1553"/>
                  <a:pt x="1733" y="859"/>
                </a:cubicBezTo>
                <a:cubicBezTo>
                  <a:pt x="1609" y="611"/>
                  <a:pt x="1541" y="363"/>
                  <a:pt x="1627" y="363"/>
                </a:cubicBezTo>
                <a:close/>
                <a:moveTo>
                  <a:pt x="1872" y="1206"/>
                </a:moveTo>
                <a:lnTo>
                  <a:pt x="1872" y="1206"/>
                </a:lnTo>
                <a:cubicBezTo>
                  <a:pt x="2981" y="1969"/>
                  <a:pt x="4021" y="2870"/>
                  <a:pt x="4783" y="4048"/>
                </a:cubicBezTo>
                <a:cubicBezTo>
                  <a:pt x="5130" y="4464"/>
                  <a:pt x="5407" y="4949"/>
                  <a:pt x="5754" y="5434"/>
                </a:cubicBezTo>
                <a:cubicBezTo>
                  <a:pt x="5546" y="5157"/>
                  <a:pt x="5338" y="4880"/>
                  <a:pt x="5061" y="4603"/>
                </a:cubicBezTo>
                <a:cubicBezTo>
                  <a:pt x="5061" y="4582"/>
                  <a:pt x="5049" y="4574"/>
                  <a:pt x="5034" y="4574"/>
                </a:cubicBezTo>
                <a:cubicBezTo>
                  <a:pt x="4997" y="4574"/>
                  <a:pt x="4942" y="4623"/>
                  <a:pt x="4991" y="4672"/>
                </a:cubicBezTo>
                <a:lnTo>
                  <a:pt x="5061" y="4811"/>
                </a:lnTo>
                <a:cubicBezTo>
                  <a:pt x="4229" y="3979"/>
                  <a:pt x="3328" y="3286"/>
                  <a:pt x="2635" y="2454"/>
                </a:cubicBezTo>
                <a:cubicBezTo>
                  <a:pt x="2357" y="2038"/>
                  <a:pt x="2080" y="1622"/>
                  <a:pt x="1872" y="1206"/>
                </a:cubicBezTo>
                <a:close/>
                <a:moveTo>
                  <a:pt x="4853" y="5019"/>
                </a:moveTo>
                <a:cubicBezTo>
                  <a:pt x="5199" y="5365"/>
                  <a:pt x="5615" y="5712"/>
                  <a:pt x="5962" y="6058"/>
                </a:cubicBezTo>
                <a:cubicBezTo>
                  <a:pt x="5546" y="5712"/>
                  <a:pt x="5130" y="5365"/>
                  <a:pt x="4714" y="5019"/>
                </a:cubicBezTo>
                <a:close/>
                <a:moveTo>
                  <a:pt x="908" y="865"/>
                </a:moveTo>
                <a:cubicBezTo>
                  <a:pt x="998" y="865"/>
                  <a:pt x="1110" y="885"/>
                  <a:pt x="1248" y="929"/>
                </a:cubicBezTo>
                <a:cubicBezTo>
                  <a:pt x="1317" y="998"/>
                  <a:pt x="1317" y="998"/>
                  <a:pt x="1387" y="998"/>
                </a:cubicBezTo>
                <a:cubicBezTo>
                  <a:pt x="1733" y="1899"/>
                  <a:pt x="2219" y="2662"/>
                  <a:pt x="2981" y="3286"/>
                </a:cubicBezTo>
                <a:lnTo>
                  <a:pt x="2773" y="3147"/>
                </a:lnTo>
                <a:lnTo>
                  <a:pt x="2080" y="2454"/>
                </a:lnTo>
                <a:cubicBezTo>
                  <a:pt x="2048" y="2422"/>
                  <a:pt x="2016" y="2408"/>
                  <a:pt x="1987" y="2408"/>
                </a:cubicBezTo>
                <a:cubicBezTo>
                  <a:pt x="1892" y="2408"/>
                  <a:pt x="1835" y="2555"/>
                  <a:pt x="1941" y="2662"/>
                </a:cubicBezTo>
                <a:cubicBezTo>
                  <a:pt x="2219" y="2939"/>
                  <a:pt x="2496" y="3216"/>
                  <a:pt x="2842" y="3494"/>
                </a:cubicBezTo>
                <a:cubicBezTo>
                  <a:pt x="2981" y="3632"/>
                  <a:pt x="3050" y="3771"/>
                  <a:pt x="3189" y="3909"/>
                </a:cubicBezTo>
                <a:cubicBezTo>
                  <a:pt x="4229" y="4949"/>
                  <a:pt x="5407" y="5920"/>
                  <a:pt x="6516" y="6890"/>
                </a:cubicBezTo>
                <a:cubicBezTo>
                  <a:pt x="5477" y="6336"/>
                  <a:pt x="4506" y="5712"/>
                  <a:pt x="3605" y="5019"/>
                </a:cubicBezTo>
                <a:cubicBezTo>
                  <a:pt x="2912" y="4464"/>
                  <a:pt x="2219" y="3840"/>
                  <a:pt x="1595" y="3147"/>
                </a:cubicBezTo>
                <a:cubicBezTo>
                  <a:pt x="1343" y="2895"/>
                  <a:pt x="1" y="865"/>
                  <a:pt x="908" y="865"/>
                </a:cubicBezTo>
                <a:close/>
                <a:moveTo>
                  <a:pt x="5886" y="8512"/>
                </a:moveTo>
                <a:cubicBezTo>
                  <a:pt x="5930" y="8512"/>
                  <a:pt x="5980" y="8528"/>
                  <a:pt x="6031" y="8554"/>
                </a:cubicBezTo>
                <a:cubicBezTo>
                  <a:pt x="5962" y="8623"/>
                  <a:pt x="5962" y="8762"/>
                  <a:pt x="6031" y="8762"/>
                </a:cubicBezTo>
                <a:lnTo>
                  <a:pt x="6308" y="8900"/>
                </a:lnTo>
                <a:cubicBezTo>
                  <a:pt x="6308" y="8900"/>
                  <a:pt x="6378" y="8970"/>
                  <a:pt x="6308" y="8970"/>
                </a:cubicBezTo>
                <a:lnTo>
                  <a:pt x="6378" y="8970"/>
                </a:lnTo>
                <a:cubicBezTo>
                  <a:pt x="6355" y="8993"/>
                  <a:pt x="6324" y="9001"/>
                  <a:pt x="6290" y="9001"/>
                </a:cubicBezTo>
                <a:cubicBezTo>
                  <a:pt x="6224" y="9001"/>
                  <a:pt x="6147" y="8970"/>
                  <a:pt x="6100" y="8970"/>
                </a:cubicBezTo>
                <a:cubicBezTo>
                  <a:pt x="5962" y="8970"/>
                  <a:pt x="5823" y="8900"/>
                  <a:pt x="5754" y="8900"/>
                </a:cubicBezTo>
                <a:cubicBezTo>
                  <a:pt x="5754" y="8831"/>
                  <a:pt x="5754" y="8762"/>
                  <a:pt x="5754" y="8692"/>
                </a:cubicBezTo>
                <a:cubicBezTo>
                  <a:pt x="5754" y="8561"/>
                  <a:pt x="5810" y="8512"/>
                  <a:pt x="5886" y="8512"/>
                </a:cubicBezTo>
                <a:close/>
                <a:moveTo>
                  <a:pt x="10608" y="9641"/>
                </a:moveTo>
                <a:cubicBezTo>
                  <a:pt x="10607" y="9643"/>
                  <a:pt x="10606" y="9650"/>
                  <a:pt x="10606" y="9663"/>
                </a:cubicBezTo>
                <a:cubicBezTo>
                  <a:pt x="10606" y="9655"/>
                  <a:pt x="10607" y="9648"/>
                  <a:pt x="10608" y="9641"/>
                </a:cubicBezTo>
                <a:close/>
                <a:moveTo>
                  <a:pt x="3879" y="10107"/>
                </a:moveTo>
                <a:cubicBezTo>
                  <a:pt x="3938" y="10107"/>
                  <a:pt x="4014" y="10123"/>
                  <a:pt x="4090" y="10148"/>
                </a:cubicBezTo>
                <a:cubicBezTo>
                  <a:pt x="4160" y="10564"/>
                  <a:pt x="4298" y="11049"/>
                  <a:pt x="4575" y="11396"/>
                </a:cubicBezTo>
                <a:cubicBezTo>
                  <a:pt x="4229" y="11049"/>
                  <a:pt x="3952" y="10703"/>
                  <a:pt x="3813" y="10287"/>
                </a:cubicBezTo>
                <a:cubicBezTo>
                  <a:pt x="3725" y="10155"/>
                  <a:pt x="3776" y="10107"/>
                  <a:pt x="3879" y="10107"/>
                </a:cubicBezTo>
                <a:close/>
                <a:moveTo>
                  <a:pt x="9281" y="4291"/>
                </a:moveTo>
                <a:cubicBezTo>
                  <a:pt x="9621" y="4291"/>
                  <a:pt x="10370" y="5378"/>
                  <a:pt x="10467" y="5573"/>
                </a:cubicBezTo>
                <a:cubicBezTo>
                  <a:pt x="10606" y="6058"/>
                  <a:pt x="10814" y="6544"/>
                  <a:pt x="10953" y="7029"/>
                </a:cubicBezTo>
                <a:cubicBezTo>
                  <a:pt x="11022" y="7791"/>
                  <a:pt x="11091" y="8554"/>
                  <a:pt x="11230" y="9316"/>
                </a:cubicBezTo>
                <a:cubicBezTo>
                  <a:pt x="11230" y="10010"/>
                  <a:pt x="11299" y="10703"/>
                  <a:pt x="11299" y="11396"/>
                </a:cubicBezTo>
                <a:cubicBezTo>
                  <a:pt x="11299" y="11119"/>
                  <a:pt x="11230" y="10911"/>
                  <a:pt x="11161" y="10633"/>
                </a:cubicBezTo>
                <a:cubicBezTo>
                  <a:pt x="11091" y="10356"/>
                  <a:pt x="11091" y="10148"/>
                  <a:pt x="11091" y="9940"/>
                </a:cubicBezTo>
                <a:cubicBezTo>
                  <a:pt x="11022" y="8277"/>
                  <a:pt x="10606" y="6613"/>
                  <a:pt x="9844" y="5157"/>
                </a:cubicBezTo>
                <a:cubicBezTo>
                  <a:pt x="9844" y="5114"/>
                  <a:pt x="9824" y="5098"/>
                  <a:pt x="9796" y="5098"/>
                </a:cubicBezTo>
                <a:cubicBezTo>
                  <a:pt x="9735" y="5098"/>
                  <a:pt x="9636" y="5179"/>
                  <a:pt x="9636" y="5227"/>
                </a:cubicBezTo>
                <a:cubicBezTo>
                  <a:pt x="9566" y="5365"/>
                  <a:pt x="9566" y="5573"/>
                  <a:pt x="9636" y="5781"/>
                </a:cubicBezTo>
                <a:cubicBezTo>
                  <a:pt x="9601" y="5850"/>
                  <a:pt x="9653" y="5885"/>
                  <a:pt x="9714" y="5885"/>
                </a:cubicBezTo>
                <a:cubicBezTo>
                  <a:pt x="9774" y="5885"/>
                  <a:pt x="9844" y="5850"/>
                  <a:pt x="9844" y="5781"/>
                </a:cubicBezTo>
                <a:cubicBezTo>
                  <a:pt x="10052" y="5920"/>
                  <a:pt x="10260" y="6197"/>
                  <a:pt x="10190" y="6474"/>
                </a:cubicBezTo>
                <a:cubicBezTo>
                  <a:pt x="10467" y="7375"/>
                  <a:pt x="10675" y="8277"/>
                  <a:pt x="10745" y="9247"/>
                </a:cubicBezTo>
                <a:lnTo>
                  <a:pt x="10745" y="9455"/>
                </a:lnTo>
                <a:cubicBezTo>
                  <a:pt x="10683" y="9517"/>
                  <a:pt x="10621" y="9579"/>
                  <a:pt x="10608" y="9641"/>
                </a:cubicBezTo>
                <a:lnTo>
                  <a:pt x="10608" y="9641"/>
                </a:lnTo>
                <a:cubicBezTo>
                  <a:pt x="10609" y="9640"/>
                  <a:pt x="10609" y="9640"/>
                  <a:pt x="10610" y="9640"/>
                </a:cubicBezTo>
                <a:cubicBezTo>
                  <a:pt x="10637" y="9640"/>
                  <a:pt x="10819" y="10755"/>
                  <a:pt x="10883" y="11396"/>
                </a:cubicBezTo>
                <a:lnTo>
                  <a:pt x="10883" y="11673"/>
                </a:lnTo>
                <a:cubicBezTo>
                  <a:pt x="10606" y="10911"/>
                  <a:pt x="10398" y="10079"/>
                  <a:pt x="10260" y="9316"/>
                </a:cubicBezTo>
                <a:cubicBezTo>
                  <a:pt x="9913" y="7861"/>
                  <a:pt x="9428" y="6474"/>
                  <a:pt x="9150" y="5019"/>
                </a:cubicBezTo>
                <a:cubicBezTo>
                  <a:pt x="9068" y="4484"/>
                  <a:pt x="9138" y="4291"/>
                  <a:pt x="9281" y="4291"/>
                </a:cubicBezTo>
                <a:close/>
                <a:moveTo>
                  <a:pt x="4645" y="10287"/>
                </a:moveTo>
                <a:cubicBezTo>
                  <a:pt x="5130" y="10495"/>
                  <a:pt x="5615" y="10703"/>
                  <a:pt x="6100" y="10911"/>
                </a:cubicBezTo>
                <a:cubicBezTo>
                  <a:pt x="6863" y="11535"/>
                  <a:pt x="7487" y="12158"/>
                  <a:pt x="8111" y="12921"/>
                </a:cubicBezTo>
                <a:cubicBezTo>
                  <a:pt x="8388" y="13267"/>
                  <a:pt x="8665" y="13614"/>
                  <a:pt x="9012" y="13961"/>
                </a:cubicBezTo>
                <a:cubicBezTo>
                  <a:pt x="7972" y="13060"/>
                  <a:pt x="6932" y="12228"/>
                  <a:pt x="5962" y="11188"/>
                </a:cubicBezTo>
                <a:cubicBezTo>
                  <a:pt x="5949" y="11175"/>
                  <a:pt x="5933" y="11169"/>
                  <a:pt x="5916" y="11169"/>
                </a:cubicBezTo>
                <a:cubicBezTo>
                  <a:pt x="5847" y="11169"/>
                  <a:pt x="5767" y="11270"/>
                  <a:pt x="5823" y="11327"/>
                </a:cubicBezTo>
                <a:cubicBezTo>
                  <a:pt x="6794" y="12366"/>
                  <a:pt x="7833" y="13475"/>
                  <a:pt x="8942" y="14515"/>
                </a:cubicBezTo>
                <a:lnTo>
                  <a:pt x="8596" y="14238"/>
                </a:lnTo>
                <a:lnTo>
                  <a:pt x="8527" y="14238"/>
                </a:lnTo>
                <a:cubicBezTo>
                  <a:pt x="8596" y="14238"/>
                  <a:pt x="8596" y="14169"/>
                  <a:pt x="8527" y="14169"/>
                </a:cubicBezTo>
                <a:cubicBezTo>
                  <a:pt x="7833" y="13614"/>
                  <a:pt x="7071" y="13129"/>
                  <a:pt x="6308" y="12574"/>
                </a:cubicBezTo>
                <a:cubicBezTo>
                  <a:pt x="5823" y="12228"/>
                  <a:pt x="4367" y="10703"/>
                  <a:pt x="4645" y="10287"/>
                </a:cubicBezTo>
                <a:close/>
                <a:moveTo>
                  <a:pt x="9497" y="17981"/>
                </a:moveTo>
                <a:cubicBezTo>
                  <a:pt x="9705" y="17981"/>
                  <a:pt x="9913" y="18050"/>
                  <a:pt x="9982" y="18189"/>
                </a:cubicBezTo>
                <a:lnTo>
                  <a:pt x="9913" y="18189"/>
                </a:lnTo>
                <a:cubicBezTo>
                  <a:pt x="9774" y="18189"/>
                  <a:pt x="9705" y="18466"/>
                  <a:pt x="9913" y="18466"/>
                </a:cubicBezTo>
                <a:lnTo>
                  <a:pt x="10121" y="18466"/>
                </a:lnTo>
                <a:cubicBezTo>
                  <a:pt x="10052" y="18536"/>
                  <a:pt x="9913" y="18605"/>
                  <a:pt x="9844" y="18605"/>
                </a:cubicBezTo>
                <a:cubicBezTo>
                  <a:pt x="9774" y="18536"/>
                  <a:pt x="9705" y="18466"/>
                  <a:pt x="9705" y="18397"/>
                </a:cubicBezTo>
                <a:cubicBezTo>
                  <a:pt x="9685" y="18377"/>
                  <a:pt x="9664" y="18368"/>
                  <a:pt x="9646" y="18368"/>
                </a:cubicBezTo>
                <a:cubicBezTo>
                  <a:pt x="9601" y="18368"/>
                  <a:pt x="9566" y="18417"/>
                  <a:pt x="9566" y="18466"/>
                </a:cubicBezTo>
                <a:lnTo>
                  <a:pt x="9566" y="18536"/>
                </a:lnTo>
                <a:cubicBezTo>
                  <a:pt x="9497" y="18466"/>
                  <a:pt x="9428" y="18397"/>
                  <a:pt x="9358" y="18328"/>
                </a:cubicBezTo>
                <a:cubicBezTo>
                  <a:pt x="9358" y="18189"/>
                  <a:pt x="9358" y="17981"/>
                  <a:pt x="9497" y="17981"/>
                </a:cubicBezTo>
                <a:close/>
                <a:moveTo>
                  <a:pt x="14696" y="15971"/>
                </a:moveTo>
                <a:cubicBezTo>
                  <a:pt x="14696" y="16110"/>
                  <a:pt x="14696" y="16248"/>
                  <a:pt x="14627" y="16456"/>
                </a:cubicBezTo>
                <a:cubicBezTo>
                  <a:pt x="14557" y="17288"/>
                  <a:pt x="14419" y="18189"/>
                  <a:pt x="14349" y="19021"/>
                </a:cubicBezTo>
                <a:cubicBezTo>
                  <a:pt x="14349" y="18328"/>
                  <a:pt x="14349" y="17635"/>
                  <a:pt x="14419" y="16872"/>
                </a:cubicBezTo>
                <a:cubicBezTo>
                  <a:pt x="14488" y="16595"/>
                  <a:pt x="14627" y="16248"/>
                  <a:pt x="14696" y="15971"/>
                </a:cubicBezTo>
                <a:close/>
                <a:moveTo>
                  <a:pt x="14456" y="9836"/>
                </a:moveTo>
                <a:cubicBezTo>
                  <a:pt x="14518" y="9836"/>
                  <a:pt x="14576" y="9888"/>
                  <a:pt x="14627" y="10010"/>
                </a:cubicBezTo>
                <a:cubicBezTo>
                  <a:pt x="14765" y="10356"/>
                  <a:pt x="14835" y="10772"/>
                  <a:pt x="14835" y="11119"/>
                </a:cubicBezTo>
                <a:cubicBezTo>
                  <a:pt x="14904" y="11950"/>
                  <a:pt x="14904" y="12713"/>
                  <a:pt x="14835" y="13545"/>
                </a:cubicBezTo>
                <a:cubicBezTo>
                  <a:pt x="14765" y="14238"/>
                  <a:pt x="14627" y="14931"/>
                  <a:pt x="14488" y="15624"/>
                </a:cubicBezTo>
                <a:cubicBezTo>
                  <a:pt x="14627" y="14446"/>
                  <a:pt x="14696" y="13267"/>
                  <a:pt x="14835" y="12089"/>
                </a:cubicBezTo>
                <a:cubicBezTo>
                  <a:pt x="14835" y="12054"/>
                  <a:pt x="14783" y="12037"/>
                  <a:pt x="14731" y="12037"/>
                </a:cubicBezTo>
                <a:cubicBezTo>
                  <a:pt x="14679" y="12037"/>
                  <a:pt x="14627" y="12054"/>
                  <a:pt x="14627" y="12089"/>
                </a:cubicBezTo>
                <a:cubicBezTo>
                  <a:pt x="14627" y="12228"/>
                  <a:pt x="14627" y="12366"/>
                  <a:pt x="14557" y="12505"/>
                </a:cubicBezTo>
                <a:cubicBezTo>
                  <a:pt x="14557" y="11812"/>
                  <a:pt x="14627" y="11119"/>
                  <a:pt x="14696" y="10495"/>
                </a:cubicBezTo>
                <a:cubicBezTo>
                  <a:pt x="14696" y="10391"/>
                  <a:pt x="14627" y="10339"/>
                  <a:pt x="14557" y="10339"/>
                </a:cubicBezTo>
                <a:cubicBezTo>
                  <a:pt x="14488" y="10339"/>
                  <a:pt x="14419" y="10391"/>
                  <a:pt x="14419" y="10495"/>
                </a:cubicBezTo>
                <a:cubicBezTo>
                  <a:pt x="14280" y="12366"/>
                  <a:pt x="14280" y="14238"/>
                  <a:pt x="14141" y="16110"/>
                </a:cubicBezTo>
                <a:cubicBezTo>
                  <a:pt x="14072" y="17149"/>
                  <a:pt x="14003" y="18189"/>
                  <a:pt x="14003" y="19160"/>
                </a:cubicBezTo>
                <a:cubicBezTo>
                  <a:pt x="13448" y="16733"/>
                  <a:pt x="13310" y="14238"/>
                  <a:pt x="13587" y="11742"/>
                </a:cubicBezTo>
                <a:cubicBezTo>
                  <a:pt x="13587" y="11624"/>
                  <a:pt x="14093" y="9836"/>
                  <a:pt x="14456" y="9836"/>
                </a:cubicBezTo>
                <a:close/>
                <a:moveTo>
                  <a:pt x="18716" y="18925"/>
                </a:moveTo>
                <a:cubicBezTo>
                  <a:pt x="19027" y="18925"/>
                  <a:pt x="19349" y="19310"/>
                  <a:pt x="19410" y="19853"/>
                </a:cubicBezTo>
                <a:cubicBezTo>
                  <a:pt x="19548" y="20685"/>
                  <a:pt x="19548" y="21586"/>
                  <a:pt x="19410" y="22418"/>
                </a:cubicBezTo>
                <a:cubicBezTo>
                  <a:pt x="19340" y="22210"/>
                  <a:pt x="19202" y="21932"/>
                  <a:pt x="19063" y="21724"/>
                </a:cubicBezTo>
                <a:lnTo>
                  <a:pt x="18994" y="21724"/>
                </a:lnTo>
                <a:cubicBezTo>
                  <a:pt x="19063" y="20754"/>
                  <a:pt x="18924" y="19853"/>
                  <a:pt x="18578" y="18952"/>
                </a:cubicBezTo>
                <a:cubicBezTo>
                  <a:pt x="18623" y="18934"/>
                  <a:pt x="18669" y="18925"/>
                  <a:pt x="18716" y="18925"/>
                </a:cubicBezTo>
                <a:close/>
                <a:moveTo>
                  <a:pt x="2704" y="19714"/>
                </a:moveTo>
                <a:lnTo>
                  <a:pt x="2704" y="19714"/>
                </a:lnTo>
                <a:cubicBezTo>
                  <a:pt x="2912" y="19783"/>
                  <a:pt x="3050" y="19922"/>
                  <a:pt x="3120" y="19991"/>
                </a:cubicBezTo>
                <a:cubicBezTo>
                  <a:pt x="3536" y="20477"/>
                  <a:pt x="3952" y="21031"/>
                  <a:pt x="4367" y="21586"/>
                </a:cubicBezTo>
                <a:cubicBezTo>
                  <a:pt x="4645" y="21932"/>
                  <a:pt x="4922" y="22348"/>
                  <a:pt x="5199" y="22695"/>
                </a:cubicBezTo>
                <a:cubicBezTo>
                  <a:pt x="4783" y="22348"/>
                  <a:pt x="4437" y="21932"/>
                  <a:pt x="4090" y="21586"/>
                </a:cubicBezTo>
                <a:cubicBezTo>
                  <a:pt x="3536" y="21031"/>
                  <a:pt x="3120" y="20407"/>
                  <a:pt x="2704" y="19714"/>
                </a:cubicBezTo>
                <a:close/>
                <a:moveTo>
                  <a:pt x="1733" y="18813"/>
                </a:moveTo>
                <a:cubicBezTo>
                  <a:pt x="1872" y="19021"/>
                  <a:pt x="2080" y="19160"/>
                  <a:pt x="2288" y="19298"/>
                </a:cubicBezTo>
                <a:cubicBezTo>
                  <a:pt x="3050" y="20962"/>
                  <a:pt x="4160" y="22348"/>
                  <a:pt x="5477" y="23527"/>
                </a:cubicBezTo>
                <a:cubicBezTo>
                  <a:pt x="3674" y="22556"/>
                  <a:pt x="2288" y="20823"/>
                  <a:pt x="1733" y="18813"/>
                </a:cubicBezTo>
                <a:close/>
                <a:moveTo>
                  <a:pt x="2333" y="18234"/>
                </a:moveTo>
                <a:cubicBezTo>
                  <a:pt x="2450" y="18234"/>
                  <a:pt x="2739" y="18513"/>
                  <a:pt x="2981" y="18674"/>
                </a:cubicBezTo>
                <a:cubicBezTo>
                  <a:pt x="4506" y="20061"/>
                  <a:pt x="5754" y="21794"/>
                  <a:pt x="6447" y="23804"/>
                </a:cubicBezTo>
                <a:lnTo>
                  <a:pt x="6031" y="23388"/>
                </a:lnTo>
                <a:cubicBezTo>
                  <a:pt x="4922" y="21794"/>
                  <a:pt x="3952" y="20061"/>
                  <a:pt x="2427" y="18952"/>
                </a:cubicBezTo>
                <a:cubicBezTo>
                  <a:pt x="2427" y="18882"/>
                  <a:pt x="2427" y="18882"/>
                  <a:pt x="2427" y="18813"/>
                </a:cubicBezTo>
                <a:cubicBezTo>
                  <a:pt x="2253" y="18378"/>
                  <a:pt x="2248" y="18234"/>
                  <a:pt x="2333" y="18234"/>
                </a:cubicBezTo>
                <a:close/>
                <a:moveTo>
                  <a:pt x="18231" y="19298"/>
                </a:moveTo>
                <a:cubicBezTo>
                  <a:pt x="18300" y="19506"/>
                  <a:pt x="18439" y="19783"/>
                  <a:pt x="18439" y="19922"/>
                </a:cubicBezTo>
                <a:cubicBezTo>
                  <a:pt x="18578" y="20338"/>
                  <a:pt x="18578" y="20754"/>
                  <a:pt x="18578" y="21170"/>
                </a:cubicBezTo>
                <a:lnTo>
                  <a:pt x="18578" y="21932"/>
                </a:lnTo>
                <a:cubicBezTo>
                  <a:pt x="18092" y="22556"/>
                  <a:pt x="17746" y="23180"/>
                  <a:pt x="17538" y="23943"/>
                </a:cubicBezTo>
                <a:cubicBezTo>
                  <a:pt x="17538" y="23249"/>
                  <a:pt x="17677" y="22556"/>
                  <a:pt x="17677" y="21932"/>
                </a:cubicBezTo>
                <a:cubicBezTo>
                  <a:pt x="17746" y="21170"/>
                  <a:pt x="17885" y="20407"/>
                  <a:pt x="18092" y="19645"/>
                </a:cubicBezTo>
                <a:cubicBezTo>
                  <a:pt x="18092" y="19506"/>
                  <a:pt x="18162" y="19368"/>
                  <a:pt x="18231" y="19298"/>
                </a:cubicBezTo>
                <a:close/>
                <a:moveTo>
                  <a:pt x="15736" y="23527"/>
                </a:moveTo>
                <a:cubicBezTo>
                  <a:pt x="16003" y="23634"/>
                  <a:pt x="16064" y="23906"/>
                  <a:pt x="16078" y="24216"/>
                </a:cubicBezTo>
                <a:lnTo>
                  <a:pt x="16078" y="24216"/>
                </a:lnTo>
                <a:cubicBezTo>
                  <a:pt x="16013" y="24148"/>
                  <a:pt x="16013" y="24080"/>
                  <a:pt x="16013" y="24012"/>
                </a:cubicBezTo>
                <a:cubicBezTo>
                  <a:pt x="15944" y="23943"/>
                  <a:pt x="15874" y="23943"/>
                  <a:pt x="15805" y="23943"/>
                </a:cubicBezTo>
                <a:lnTo>
                  <a:pt x="15736" y="24012"/>
                </a:lnTo>
                <a:cubicBezTo>
                  <a:pt x="15666" y="23873"/>
                  <a:pt x="15666" y="23665"/>
                  <a:pt x="15736" y="23527"/>
                </a:cubicBezTo>
                <a:close/>
                <a:moveTo>
                  <a:pt x="8111" y="21655"/>
                </a:moveTo>
                <a:lnTo>
                  <a:pt x="8111" y="21655"/>
                </a:lnTo>
                <a:cubicBezTo>
                  <a:pt x="8180" y="21724"/>
                  <a:pt x="8180" y="21794"/>
                  <a:pt x="8249" y="21863"/>
                </a:cubicBezTo>
                <a:cubicBezTo>
                  <a:pt x="8527" y="22487"/>
                  <a:pt x="8735" y="23041"/>
                  <a:pt x="8942" y="23665"/>
                </a:cubicBezTo>
                <a:cubicBezTo>
                  <a:pt x="9081" y="23943"/>
                  <a:pt x="9150" y="24151"/>
                  <a:pt x="9220" y="24428"/>
                </a:cubicBezTo>
                <a:cubicBezTo>
                  <a:pt x="8735" y="23527"/>
                  <a:pt x="8388" y="22625"/>
                  <a:pt x="8111" y="21655"/>
                </a:cubicBezTo>
                <a:close/>
                <a:moveTo>
                  <a:pt x="15848" y="24237"/>
                </a:moveTo>
                <a:cubicBezTo>
                  <a:pt x="15874" y="24237"/>
                  <a:pt x="15909" y="24254"/>
                  <a:pt x="15944" y="24289"/>
                </a:cubicBezTo>
                <a:cubicBezTo>
                  <a:pt x="16004" y="24289"/>
                  <a:pt x="16065" y="24289"/>
                  <a:pt x="16079" y="24242"/>
                </a:cubicBezTo>
                <a:lnTo>
                  <a:pt x="16079" y="24242"/>
                </a:lnTo>
                <a:cubicBezTo>
                  <a:pt x="16082" y="24326"/>
                  <a:pt x="16082" y="24411"/>
                  <a:pt x="16082" y="24497"/>
                </a:cubicBezTo>
                <a:cubicBezTo>
                  <a:pt x="15944" y="24428"/>
                  <a:pt x="15874" y="24358"/>
                  <a:pt x="15805" y="24289"/>
                </a:cubicBezTo>
                <a:cubicBezTo>
                  <a:pt x="15805" y="24254"/>
                  <a:pt x="15822" y="24237"/>
                  <a:pt x="15848" y="24237"/>
                </a:cubicBezTo>
                <a:close/>
                <a:moveTo>
                  <a:pt x="18578" y="22625"/>
                </a:moveTo>
                <a:lnTo>
                  <a:pt x="18578" y="22625"/>
                </a:lnTo>
                <a:cubicBezTo>
                  <a:pt x="18508" y="23111"/>
                  <a:pt x="18439" y="23596"/>
                  <a:pt x="18370" y="24081"/>
                </a:cubicBezTo>
                <a:cubicBezTo>
                  <a:pt x="18231" y="24428"/>
                  <a:pt x="18162" y="24774"/>
                  <a:pt x="18023" y="25121"/>
                </a:cubicBezTo>
                <a:cubicBezTo>
                  <a:pt x="17954" y="25121"/>
                  <a:pt x="17954" y="25190"/>
                  <a:pt x="17885" y="25260"/>
                </a:cubicBezTo>
                <a:cubicBezTo>
                  <a:pt x="17885" y="25329"/>
                  <a:pt x="17885" y="25468"/>
                  <a:pt x="17885" y="25606"/>
                </a:cubicBezTo>
                <a:cubicBezTo>
                  <a:pt x="17815" y="25537"/>
                  <a:pt x="17746" y="25537"/>
                  <a:pt x="17746" y="25468"/>
                </a:cubicBezTo>
                <a:cubicBezTo>
                  <a:pt x="17746" y="25260"/>
                  <a:pt x="17746" y="25121"/>
                  <a:pt x="17815" y="24913"/>
                </a:cubicBezTo>
                <a:lnTo>
                  <a:pt x="17746" y="24913"/>
                </a:lnTo>
                <a:cubicBezTo>
                  <a:pt x="17954" y="24151"/>
                  <a:pt x="18162" y="23319"/>
                  <a:pt x="18578" y="22625"/>
                </a:cubicBezTo>
                <a:close/>
                <a:moveTo>
                  <a:pt x="7167" y="20495"/>
                </a:moveTo>
                <a:cubicBezTo>
                  <a:pt x="7289" y="20495"/>
                  <a:pt x="7508" y="20728"/>
                  <a:pt x="7695" y="20962"/>
                </a:cubicBezTo>
                <a:cubicBezTo>
                  <a:pt x="7764" y="22625"/>
                  <a:pt x="8735" y="24220"/>
                  <a:pt x="9428" y="25676"/>
                </a:cubicBezTo>
                <a:cubicBezTo>
                  <a:pt x="9081" y="25329"/>
                  <a:pt x="8804" y="24913"/>
                  <a:pt x="8527" y="24497"/>
                </a:cubicBezTo>
                <a:cubicBezTo>
                  <a:pt x="7625" y="23457"/>
                  <a:pt x="7140" y="22071"/>
                  <a:pt x="7071" y="20685"/>
                </a:cubicBezTo>
                <a:cubicBezTo>
                  <a:pt x="7071" y="20549"/>
                  <a:pt x="7108" y="20495"/>
                  <a:pt x="7167" y="20495"/>
                </a:cubicBezTo>
                <a:close/>
                <a:moveTo>
                  <a:pt x="9913" y="25953"/>
                </a:moveTo>
                <a:cubicBezTo>
                  <a:pt x="9980" y="26223"/>
                  <a:pt x="10048" y="26558"/>
                  <a:pt x="10179" y="26767"/>
                </a:cubicBezTo>
                <a:lnTo>
                  <a:pt x="10179" y="26767"/>
                </a:lnTo>
                <a:cubicBezTo>
                  <a:pt x="10176" y="26770"/>
                  <a:pt x="10173" y="26771"/>
                  <a:pt x="10170" y="26771"/>
                </a:cubicBezTo>
                <a:cubicBezTo>
                  <a:pt x="10113" y="26771"/>
                  <a:pt x="9944" y="26443"/>
                  <a:pt x="9774" y="26161"/>
                </a:cubicBezTo>
                <a:cubicBezTo>
                  <a:pt x="9844" y="26161"/>
                  <a:pt x="9913" y="26091"/>
                  <a:pt x="9913" y="26022"/>
                </a:cubicBezTo>
                <a:lnTo>
                  <a:pt x="9913" y="25953"/>
                </a:lnTo>
                <a:close/>
                <a:moveTo>
                  <a:pt x="13085" y="26479"/>
                </a:moveTo>
                <a:cubicBezTo>
                  <a:pt x="13183" y="26479"/>
                  <a:pt x="13281" y="26528"/>
                  <a:pt x="13379" y="26577"/>
                </a:cubicBezTo>
                <a:cubicBezTo>
                  <a:pt x="13448" y="26785"/>
                  <a:pt x="13587" y="26923"/>
                  <a:pt x="13587" y="27131"/>
                </a:cubicBezTo>
                <a:lnTo>
                  <a:pt x="13517" y="27131"/>
                </a:lnTo>
                <a:lnTo>
                  <a:pt x="13448" y="26993"/>
                </a:lnTo>
                <a:cubicBezTo>
                  <a:pt x="13448" y="26854"/>
                  <a:pt x="13379" y="26785"/>
                  <a:pt x="13310" y="26715"/>
                </a:cubicBezTo>
                <a:cubicBezTo>
                  <a:pt x="13226" y="26632"/>
                  <a:pt x="13149" y="26599"/>
                  <a:pt x="13080" y="26599"/>
                </a:cubicBezTo>
                <a:cubicBezTo>
                  <a:pt x="12971" y="26599"/>
                  <a:pt x="12883" y="26681"/>
                  <a:pt x="12822" y="26780"/>
                </a:cubicBezTo>
                <a:lnTo>
                  <a:pt x="12822" y="26780"/>
                </a:lnTo>
                <a:cubicBezTo>
                  <a:pt x="12757" y="26643"/>
                  <a:pt x="12826" y="26507"/>
                  <a:pt x="12963" y="26507"/>
                </a:cubicBezTo>
                <a:cubicBezTo>
                  <a:pt x="13004" y="26487"/>
                  <a:pt x="13044" y="26479"/>
                  <a:pt x="13085" y="26479"/>
                </a:cubicBezTo>
                <a:close/>
                <a:moveTo>
                  <a:pt x="13528" y="27141"/>
                </a:moveTo>
                <a:cubicBezTo>
                  <a:pt x="13558" y="27150"/>
                  <a:pt x="13567" y="27162"/>
                  <a:pt x="13561" y="27162"/>
                </a:cubicBezTo>
                <a:cubicBezTo>
                  <a:pt x="13557" y="27162"/>
                  <a:pt x="13545" y="27157"/>
                  <a:pt x="13528" y="27141"/>
                </a:cubicBezTo>
                <a:close/>
                <a:moveTo>
                  <a:pt x="18924" y="22418"/>
                </a:moveTo>
                <a:cubicBezTo>
                  <a:pt x="19063" y="22487"/>
                  <a:pt x="19132" y="22625"/>
                  <a:pt x="19202" y="22903"/>
                </a:cubicBezTo>
                <a:cubicBezTo>
                  <a:pt x="19271" y="23180"/>
                  <a:pt x="19271" y="23457"/>
                  <a:pt x="19202" y="23735"/>
                </a:cubicBezTo>
                <a:cubicBezTo>
                  <a:pt x="19202" y="24081"/>
                  <a:pt x="19063" y="24358"/>
                  <a:pt x="19063" y="24705"/>
                </a:cubicBezTo>
                <a:lnTo>
                  <a:pt x="19063" y="24774"/>
                </a:lnTo>
                <a:cubicBezTo>
                  <a:pt x="18786" y="25468"/>
                  <a:pt x="18439" y="26161"/>
                  <a:pt x="18300" y="26785"/>
                </a:cubicBezTo>
                <a:cubicBezTo>
                  <a:pt x="18231" y="26785"/>
                  <a:pt x="18231" y="26854"/>
                  <a:pt x="18300" y="26854"/>
                </a:cubicBezTo>
                <a:cubicBezTo>
                  <a:pt x="18162" y="27131"/>
                  <a:pt x="18092" y="27201"/>
                  <a:pt x="18023" y="27201"/>
                </a:cubicBezTo>
                <a:lnTo>
                  <a:pt x="18092" y="26091"/>
                </a:lnTo>
                <a:cubicBezTo>
                  <a:pt x="18647" y="24913"/>
                  <a:pt x="18924" y="23665"/>
                  <a:pt x="18924" y="22418"/>
                </a:cubicBezTo>
                <a:close/>
                <a:moveTo>
                  <a:pt x="13032" y="26923"/>
                </a:moveTo>
                <a:cubicBezTo>
                  <a:pt x="13102" y="26993"/>
                  <a:pt x="13102" y="26993"/>
                  <a:pt x="13171" y="27062"/>
                </a:cubicBezTo>
                <a:cubicBezTo>
                  <a:pt x="13171" y="27131"/>
                  <a:pt x="13171" y="27201"/>
                  <a:pt x="13240" y="27201"/>
                </a:cubicBezTo>
                <a:cubicBezTo>
                  <a:pt x="13171" y="27201"/>
                  <a:pt x="13171" y="27270"/>
                  <a:pt x="13171" y="27270"/>
                </a:cubicBezTo>
                <a:cubicBezTo>
                  <a:pt x="13102" y="27339"/>
                  <a:pt x="13032" y="27339"/>
                  <a:pt x="12963" y="27339"/>
                </a:cubicBezTo>
                <a:cubicBezTo>
                  <a:pt x="12894" y="27270"/>
                  <a:pt x="12894" y="27131"/>
                  <a:pt x="12824" y="27062"/>
                </a:cubicBezTo>
                <a:lnTo>
                  <a:pt x="12894" y="27062"/>
                </a:lnTo>
                <a:cubicBezTo>
                  <a:pt x="12963" y="26993"/>
                  <a:pt x="12963" y="26993"/>
                  <a:pt x="13032" y="26923"/>
                </a:cubicBezTo>
                <a:close/>
                <a:moveTo>
                  <a:pt x="5061" y="27270"/>
                </a:moveTo>
                <a:cubicBezTo>
                  <a:pt x="4991" y="27270"/>
                  <a:pt x="4991" y="27408"/>
                  <a:pt x="5061" y="27478"/>
                </a:cubicBezTo>
                <a:lnTo>
                  <a:pt x="5338" y="27686"/>
                </a:lnTo>
                <a:cubicBezTo>
                  <a:pt x="4853" y="27686"/>
                  <a:pt x="4367" y="27686"/>
                  <a:pt x="3882" y="27755"/>
                </a:cubicBezTo>
                <a:cubicBezTo>
                  <a:pt x="3120" y="27270"/>
                  <a:pt x="4783" y="27270"/>
                  <a:pt x="4922" y="27270"/>
                </a:cubicBezTo>
                <a:close/>
                <a:moveTo>
                  <a:pt x="4298" y="27963"/>
                </a:moveTo>
                <a:cubicBezTo>
                  <a:pt x="4714" y="27963"/>
                  <a:pt x="5130" y="28032"/>
                  <a:pt x="5546" y="28102"/>
                </a:cubicBezTo>
                <a:lnTo>
                  <a:pt x="5962" y="28171"/>
                </a:lnTo>
                <a:cubicBezTo>
                  <a:pt x="6747" y="28635"/>
                  <a:pt x="7533" y="29026"/>
                  <a:pt x="8337" y="29343"/>
                </a:cubicBezTo>
                <a:lnTo>
                  <a:pt x="8337" y="29343"/>
                </a:lnTo>
                <a:cubicBezTo>
                  <a:pt x="7609" y="29095"/>
                  <a:pt x="6855" y="28857"/>
                  <a:pt x="6100" y="28656"/>
                </a:cubicBezTo>
                <a:cubicBezTo>
                  <a:pt x="5477" y="28518"/>
                  <a:pt x="4853" y="28240"/>
                  <a:pt x="4298" y="27963"/>
                </a:cubicBezTo>
                <a:close/>
                <a:moveTo>
                  <a:pt x="4298" y="28310"/>
                </a:moveTo>
                <a:cubicBezTo>
                  <a:pt x="4853" y="28587"/>
                  <a:pt x="5407" y="28795"/>
                  <a:pt x="6031" y="28933"/>
                </a:cubicBezTo>
                <a:cubicBezTo>
                  <a:pt x="6863" y="29141"/>
                  <a:pt x="7695" y="29419"/>
                  <a:pt x="8457" y="29696"/>
                </a:cubicBezTo>
                <a:lnTo>
                  <a:pt x="8388" y="29696"/>
                </a:lnTo>
                <a:cubicBezTo>
                  <a:pt x="7348" y="29488"/>
                  <a:pt x="6378" y="29211"/>
                  <a:pt x="5338" y="28933"/>
                </a:cubicBezTo>
                <a:cubicBezTo>
                  <a:pt x="5269" y="28933"/>
                  <a:pt x="4645" y="28587"/>
                  <a:pt x="4298" y="28310"/>
                </a:cubicBezTo>
                <a:close/>
                <a:moveTo>
                  <a:pt x="5615" y="27478"/>
                </a:moveTo>
                <a:cubicBezTo>
                  <a:pt x="6170" y="27686"/>
                  <a:pt x="6794" y="27824"/>
                  <a:pt x="7417" y="27894"/>
                </a:cubicBezTo>
                <a:lnTo>
                  <a:pt x="7556" y="27963"/>
                </a:lnTo>
                <a:cubicBezTo>
                  <a:pt x="8804" y="28448"/>
                  <a:pt x="9913" y="29072"/>
                  <a:pt x="11022" y="29765"/>
                </a:cubicBezTo>
                <a:lnTo>
                  <a:pt x="10606" y="29627"/>
                </a:lnTo>
                <a:cubicBezTo>
                  <a:pt x="9220" y="28795"/>
                  <a:pt x="7695" y="28171"/>
                  <a:pt x="6100" y="27824"/>
                </a:cubicBezTo>
                <a:cubicBezTo>
                  <a:pt x="5962" y="27686"/>
                  <a:pt x="5754" y="27616"/>
                  <a:pt x="5615" y="27478"/>
                </a:cubicBezTo>
                <a:close/>
                <a:moveTo>
                  <a:pt x="9663" y="29793"/>
                </a:moveTo>
                <a:lnTo>
                  <a:pt x="9663" y="29793"/>
                </a:lnTo>
                <a:cubicBezTo>
                  <a:pt x="9996" y="29888"/>
                  <a:pt x="10333" y="29971"/>
                  <a:pt x="10675" y="30043"/>
                </a:cubicBezTo>
                <a:lnTo>
                  <a:pt x="10953" y="30181"/>
                </a:lnTo>
                <a:lnTo>
                  <a:pt x="10606" y="30112"/>
                </a:lnTo>
                <a:cubicBezTo>
                  <a:pt x="10292" y="30022"/>
                  <a:pt x="9978" y="29903"/>
                  <a:pt x="9663" y="29793"/>
                </a:cubicBezTo>
                <a:close/>
                <a:moveTo>
                  <a:pt x="15528" y="29904"/>
                </a:moveTo>
                <a:cubicBezTo>
                  <a:pt x="15805" y="29904"/>
                  <a:pt x="15805" y="30181"/>
                  <a:pt x="15736" y="30389"/>
                </a:cubicBezTo>
                <a:cubicBezTo>
                  <a:pt x="15736" y="30320"/>
                  <a:pt x="15666" y="30320"/>
                  <a:pt x="15666" y="30251"/>
                </a:cubicBezTo>
                <a:cubicBezTo>
                  <a:pt x="15666" y="30181"/>
                  <a:pt x="15666" y="30112"/>
                  <a:pt x="15597" y="30112"/>
                </a:cubicBezTo>
                <a:cubicBezTo>
                  <a:pt x="15597" y="30077"/>
                  <a:pt x="15597" y="30060"/>
                  <a:pt x="15588" y="30060"/>
                </a:cubicBezTo>
                <a:cubicBezTo>
                  <a:pt x="15580" y="30060"/>
                  <a:pt x="15562" y="30077"/>
                  <a:pt x="15528" y="30112"/>
                </a:cubicBezTo>
                <a:cubicBezTo>
                  <a:pt x="15528" y="30043"/>
                  <a:pt x="15458" y="29973"/>
                  <a:pt x="15458" y="29904"/>
                </a:cubicBezTo>
                <a:close/>
                <a:moveTo>
                  <a:pt x="22460" y="26854"/>
                </a:moveTo>
                <a:cubicBezTo>
                  <a:pt x="22529" y="27062"/>
                  <a:pt x="22529" y="27339"/>
                  <a:pt x="22529" y="27547"/>
                </a:cubicBezTo>
                <a:lnTo>
                  <a:pt x="22598" y="27478"/>
                </a:lnTo>
                <a:lnTo>
                  <a:pt x="22598" y="27478"/>
                </a:lnTo>
                <a:cubicBezTo>
                  <a:pt x="22667" y="29349"/>
                  <a:pt x="22252" y="31290"/>
                  <a:pt x="21420" y="32954"/>
                </a:cubicBezTo>
                <a:cubicBezTo>
                  <a:pt x="21236" y="33353"/>
                  <a:pt x="21092" y="33507"/>
                  <a:pt x="20984" y="33507"/>
                </a:cubicBezTo>
                <a:cubicBezTo>
                  <a:pt x="20847" y="33507"/>
                  <a:pt x="20765" y="33263"/>
                  <a:pt x="20727" y="32954"/>
                </a:cubicBezTo>
                <a:cubicBezTo>
                  <a:pt x="20796" y="32677"/>
                  <a:pt x="20865" y="32330"/>
                  <a:pt x="20935" y="31983"/>
                </a:cubicBezTo>
                <a:cubicBezTo>
                  <a:pt x="21004" y="31983"/>
                  <a:pt x="21004" y="31914"/>
                  <a:pt x="21073" y="31914"/>
                </a:cubicBezTo>
                <a:cubicBezTo>
                  <a:pt x="21073" y="31706"/>
                  <a:pt x="21073" y="31498"/>
                  <a:pt x="21073" y="31360"/>
                </a:cubicBezTo>
                <a:cubicBezTo>
                  <a:pt x="21073" y="31290"/>
                  <a:pt x="21073" y="31221"/>
                  <a:pt x="21004" y="31221"/>
                </a:cubicBezTo>
                <a:lnTo>
                  <a:pt x="21004" y="30874"/>
                </a:lnTo>
                <a:cubicBezTo>
                  <a:pt x="21073" y="30181"/>
                  <a:pt x="21212" y="29557"/>
                  <a:pt x="21489" y="28864"/>
                </a:cubicBezTo>
                <a:lnTo>
                  <a:pt x="21489" y="28864"/>
                </a:lnTo>
                <a:cubicBezTo>
                  <a:pt x="21489" y="29141"/>
                  <a:pt x="21489" y="29419"/>
                  <a:pt x="21420" y="29627"/>
                </a:cubicBezTo>
                <a:cubicBezTo>
                  <a:pt x="21350" y="30666"/>
                  <a:pt x="21212" y="31706"/>
                  <a:pt x="21142" y="32746"/>
                </a:cubicBezTo>
                <a:cubicBezTo>
                  <a:pt x="21142" y="32815"/>
                  <a:pt x="21194" y="32850"/>
                  <a:pt x="21246" y="32850"/>
                </a:cubicBezTo>
                <a:cubicBezTo>
                  <a:pt x="21298" y="32850"/>
                  <a:pt x="21350" y="32815"/>
                  <a:pt x="21350" y="32746"/>
                </a:cubicBezTo>
                <a:cubicBezTo>
                  <a:pt x="21697" y="31221"/>
                  <a:pt x="21836" y="29627"/>
                  <a:pt x="21836" y="28032"/>
                </a:cubicBezTo>
                <a:lnTo>
                  <a:pt x="21974" y="27616"/>
                </a:lnTo>
                <a:cubicBezTo>
                  <a:pt x="22113" y="27339"/>
                  <a:pt x="22252" y="27131"/>
                  <a:pt x="22460" y="26854"/>
                </a:cubicBezTo>
                <a:close/>
                <a:moveTo>
                  <a:pt x="8871" y="33347"/>
                </a:moveTo>
                <a:cubicBezTo>
                  <a:pt x="9543" y="33347"/>
                  <a:pt x="10329" y="33532"/>
                  <a:pt x="11022" y="33716"/>
                </a:cubicBezTo>
                <a:cubicBezTo>
                  <a:pt x="10745" y="33716"/>
                  <a:pt x="10467" y="33647"/>
                  <a:pt x="10121" y="33647"/>
                </a:cubicBezTo>
                <a:cubicBezTo>
                  <a:pt x="9289" y="33647"/>
                  <a:pt x="8457" y="33647"/>
                  <a:pt x="7625" y="33716"/>
                </a:cubicBezTo>
                <a:cubicBezTo>
                  <a:pt x="7695" y="33647"/>
                  <a:pt x="7764" y="33578"/>
                  <a:pt x="7903" y="33578"/>
                </a:cubicBezTo>
                <a:lnTo>
                  <a:pt x="7972" y="33509"/>
                </a:lnTo>
                <a:cubicBezTo>
                  <a:pt x="8226" y="33393"/>
                  <a:pt x="8534" y="33347"/>
                  <a:pt x="8871" y="33347"/>
                </a:cubicBezTo>
                <a:close/>
                <a:moveTo>
                  <a:pt x="10081" y="34078"/>
                </a:moveTo>
                <a:cubicBezTo>
                  <a:pt x="11062" y="34078"/>
                  <a:pt x="12050" y="34207"/>
                  <a:pt x="12963" y="34410"/>
                </a:cubicBezTo>
                <a:lnTo>
                  <a:pt x="13310" y="34479"/>
                </a:lnTo>
                <a:cubicBezTo>
                  <a:pt x="12616" y="34548"/>
                  <a:pt x="11992" y="34618"/>
                  <a:pt x="11299" y="34687"/>
                </a:cubicBezTo>
                <a:lnTo>
                  <a:pt x="11369" y="34618"/>
                </a:lnTo>
                <a:cubicBezTo>
                  <a:pt x="10467" y="34618"/>
                  <a:pt x="9497" y="34618"/>
                  <a:pt x="8596" y="34548"/>
                </a:cubicBezTo>
                <a:lnTo>
                  <a:pt x="8388" y="34548"/>
                </a:lnTo>
                <a:cubicBezTo>
                  <a:pt x="8249" y="34410"/>
                  <a:pt x="8111" y="34340"/>
                  <a:pt x="7903" y="34271"/>
                </a:cubicBezTo>
                <a:cubicBezTo>
                  <a:pt x="8319" y="34202"/>
                  <a:pt x="8665" y="34132"/>
                  <a:pt x="9012" y="34132"/>
                </a:cubicBezTo>
                <a:cubicBezTo>
                  <a:pt x="9365" y="34095"/>
                  <a:pt x="9723" y="34078"/>
                  <a:pt x="10081" y="34078"/>
                </a:cubicBezTo>
                <a:close/>
                <a:moveTo>
                  <a:pt x="13310" y="34756"/>
                </a:moveTo>
                <a:lnTo>
                  <a:pt x="13310" y="34756"/>
                </a:lnTo>
                <a:cubicBezTo>
                  <a:pt x="12686" y="35034"/>
                  <a:pt x="11992" y="35103"/>
                  <a:pt x="11299" y="35172"/>
                </a:cubicBezTo>
                <a:lnTo>
                  <a:pt x="11299" y="35103"/>
                </a:lnTo>
                <a:cubicBezTo>
                  <a:pt x="10745" y="35034"/>
                  <a:pt x="10190" y="34964"/>
                  <a:pt x="9566" y="34895"/>
                </a:cubicBezTo>
                <a:lnTo>
                  <a:pt x="10606" y="34895"/>
                </a:lnTo>
                <a:cubicBezTo>
                  <a:pt x="11507" y="34895"/>
                  <a:pt x="12408" y="34826"/>
                  <a:pt x="13310" y="34756"/>
                </a:cubicBezTo>
                <a:close/>
                <a:moveTo>
                  <a:pt x="1252" y="0"/>
                </a:moveTo>
                <a:cubicBezTo>
                  <a:pt x="1189" y="0"/>
                  <a:pt x="1128" y="65"/>
                  <a:pt x="1179" y="166"/>
                </a:cubicBezTo>
                <a:cubicBezTo>
                  <a:pt x="1179" y="305"/>
                  <a:pt x="1179" y="513"/>
                  <a:pt x="1248" y="721"/>
                </a:cubicBezTo>
                <a:cubicBezTo>
                  <a:pt x="971" y="652"/>
                  <a:pt x="694" y="582"/>
                  <a:pt x="416" y="582"/>
                </a:cubicBezTo>
                <a:cubicBezTo>
                  <a:pt x="347" y="582"/>
                  <a:pt x="278" y="652"/>
                  <a:pt x="278" y="721"/>
                </a:cubicBezTo>
                <a:cubicBezTo>
                  <a:pt x="416" y="3909"/>
                  <a:pt x="4090" y="5989"/>
                  <a:pt x="6724" y="7306"/>
                </a:cubicBezTo>
                <a:cubicBezTo>
                  <a:pt x="7210" y="8138"/>
                  <a:pt x="7695" y="9039"/>
                  <a:pt x="8180" y="9871"/>
                </a:cubicBezTo>
                <a:cubicBezTo>
                  <a:pt x="7695" y="9386"/>
                  <a:pt x="7071" y="9039"/>
                  <a:pt x="6447" y="8692"/>
                </a:cubicBezTo>
                <a:cubicBezTo>
                  <a:pt x="6378" y="8692"/>
                  <a:pt x="6378" y="8623"/>
                  <a:pt x="6308" y="8554"/>
                </a:cubicBezTo>
                <a:cubicBezTo>
                  <a:pt x="6194" y="8402"/>
                  <a:pt x="6018" y="8291"/>
                  <a:pt x="5847" y="8291"/>
                </a:cubicBezTo>
                <a:cubicBezTo>
                  <a:pt x="5707" y="8291"/>
                  <a:pt x="5570" y="8366"/>
                  <a:pt x="5477" y="8554"/>
                </a:cubicBezTo>
                <a:cubicBezTo>
                  <a:pt x="5407" y="8623"/>
                  <a:pt x="5407" y="8692"/>
                  <a:pt x="5407" y="8831"/>
                </a:cubicBezTo>
                <a:cubicBezTo>
                  <a:pt x="5338" y="8831"/>
                  <a:pt x="5338" y="8900"/>
                  <a:pt x="5407" y="8900"/>
                </a:cubicBezTo>
                <a:cubicBezTo>
                  <a:pt x="5477" y="9178"/>
                  <a:pt x="5615" y="9386"/>
                  <a:pt x="5892" y="9455"/>
                </a:cubicBezTo>
                <a:cubicBezTo>
                  <a:pt x="5962" y="9455"/>
                  <a:pt x="5962" y="9386"/>
                  <a:pt x="5962" y="9316"/>
                </a:cubicBezTo>
                <a:lnTo>
                  <a:pt x="5823" y="9178"/>
                </a:lnTo>
                <a:cubicBezTo>
                  <a:pt x="5962" y="9178"/>
                  <a:pt x="6100" y="9247"/>
                  <a:pt x="6239" y="9247"/>
                </a:cubicBezTo>
                <a:cubicBezTo>
                  <a:pt x="6378" y="9247"/>
                  <a:pt x="6447" y="9108"/>
                  <a:pt x="6447" y="9039"/>
                </a:cubicBezTo>
                <a:cubicBezTo>
                  <a:pt x="7279" y="9386"/>
                  <a:pt x="7972" y="10010"/>
                  <a:pt x="8527" y="10633"/>
                </a:cubicBezTo>
                <a:cubicBezTo>
                  <a:pt x="9358" y="12297"/>
                  <a:pt x="10052" y="13891"/>
                  <a:pt x="10745" y="15555"/>
                </a:cubicBezTo>
                <a:cubicBezTo>
                  <a:pt x="8804" y="13614"/>
                  <a:pt x="7348" y="9871"/>
                  <a:pt x="4160" y="9802"/>
                </a:cubicBezTo>
                <a:cubicBezTo>
                  <a:pt x="4160" y="9767"/>
                  <a:pt x="4160" y="9750"/>
                  <a:pt x="4151" y="9750"/>
                </a:cubicBezTo>
                <a:cubicBezTo>
                  <a:pt x="4142" y="9750"/>
                  <a:pt x="4125" y="9767"/>
                  <a:pt x="4090" y="9802"/>
                </a:cubicBezTo>
                <a:cubicBezTo>
                  <a:pt x="3986" y="9767"/>
                  <a:pt x="3882" y="9750"/>
                  <a:pt x="3778" y="9750"/>
                </a:cubicBezTo>
                <a:cubicBezTo>
                  <a:pt x="3674" y="9750"/>
                  <a:pt x="3570" y="9767"/>
                  <a:pt x="3466" y="9802"/>
                </a:cubicBezTo>
                <a:cubicBezTo>
                  <a:pt x="3397" y="9802"/>
                  <a:pt x="3328" y="9871"/>
                  <a:pt x="3328" y="9940"/>
                </a:cubicBezTo>
                <a:cubicBezTo>
                  <a:pt x="3744" y="11465"/>
                  <a:pt x="4991" y="12366"/>
                  <a:pt x="6170" y="13198"/>
                </a:cubicBezTo>
                <a:cubicBezTo>
                  <a:pt x="7556" y="14099"/>
                  <a:pt x="10260" y="15000"/>
                  <a:pt x="10953" y="16525"/>
                </a:cubicBezTo>
                <a:cubicBezTo>
                  <a:pt x="10953" y="16560"/>
                  <a:pt x="10987" y="16577"/>
                  <a:pt x="11022" y="16577"/>
                </a:cubicBezTo>
                <a:cubicBezTo>
                  <a:pt x="11057" y="16577"/>
                  <a:pt x="11091" y="16560"/>
                  <a:pt x="11091" y="16525"/>
                </a:cubicBezTo>
                <a:cubicBezTo>
                  <a:pt x="11646" y="17912"/>
                  <a:pt x="12131" y="19368"/>
                  <a:pt x="12686" y="20754"/>
                </a:cubicBezTo>
                <a:cubicBezTo>
                  <a:pt x="12478" y="20477"/>
                  <a:pt x="12270" y="20199"/>
                  <a:pt x="12062" y="19922"/>
                </a:cubicBezTo>
                <a:cubicBezTo>
                  <a:pt x="11646" y="19229"/>
                  <a:pt x="11091" y="18674"/>
                  <a:pt x="10329" y="18328"/>
                </a:cubicBezTo>
                <a:cubicBezTo>
                  <a:pt x="10277" y="17962"/>
                  <a:pt x="9869" y="17675"/>
                  <a:pt x="9494" y="17675"/>
                </a:cubicBezTo>
                <a:cubicBezTo>
                  <a:pt x="9372" y="17675"/>
                  <a:pt x="9253" y="17705"/>
                  <a:pt x="9150" y="17773"/>
                </a:cubicBezTo>
                <a:cubicBezTo>
                  <a:pt x="9081" y="17843"/>
                  <a:pt x="9012" y="17912"/>
                  <a:pt x="9012" y="17981"/>
                </a:cubicBezTo>
                <a:cubicBezTo>
                  <a:pt x="8873" y="18466"/>
                  <a:pt x="9220" y="18882"/>
                  <a:pt x="9636" y="18952"/>
                </a:cubicBezTo>
                <a:cubicBezTo>
                  <a:pt x="9982" y="18952"/>
                  <a:pt x="10260" y="18813"/>
                  <a:pt x="10329" y="18536"/>
                </a:cubicBezTo>
                <a:cubicBezTo>
                  <a:pt x="11369" y="18952"/>
                  <a:pt x="12339" y="20269"/>
                  <a:pt x="12963" y="21447"/>
                </a:cubicBezTo>
                <a:cubicBezTo>
                  <a:pt x="13171" y="22140"/>
                  <a:pt x="13448" y="22833"/>
                  <a:pt x="13656" y="23457"/>
                </a:cubicBezTo>
                <a:cubicBezTo>
                  <a:pt x="15042" y="27270"/>
                  <a:pt x="16706" y="30944"/>
                  <a:pt x="18439" y="34618"/>
                </a:cubicBezTo>
                <a:cubicBezTo>
                  <a:pt x="18023" y="34202"/>
                  <a:pt x="17677" y="33855"/>
                  <a:pt x="17261" y="33509"/>
                </a:cubicBezTo>
                <a:cubicBezTo>
                  <a:pt x="17261" y="33509"/>
                  <a:pt x="17261" y="33439"/>
                  <a:pt x="17261" y="33439"/>
                </a:cubicBezTo>
                <a:cubicBezTo>
                  <a:pt x="17053" y="33301"/>
                  <a:pt x="16914" y="33162"/>
                  <a:pt x="16706" y="32954"/>
                </a:cubicBezTo>
                <a:cubicBezTo>
                  <a:pt x="16775" y="32954"/>
                  <a:pt x="16775" y="32885"/>
                  <a:pt x="16706" y="32815"/>
                </a:cubicBezTo>
                <a:cubicBezTo>
                  <a:pt x="16290" y="32399"/>
                  <a:pt x="16013" y="31845"/>
                  <a:pt x="15874" y="31290"/>
                </a:cubicBezTo>
                <a:cubicBezTo>
                  <a:pt x="15736" y="31013"/>
                  <a:pt x="15666" y="30736"/>
                  <a:pt x="15666" y="30528"/>
                </a:cubicBezTo>
                <a:lnTo>
                  <a:pt x="15736" y="30528"/>
                </a:lnTo>
                <a:cubicBezTo>
                  <a:pt x="15770" y="30562"/>
                  <a:pt x="15805" y="30580"/>
                  <a:pt x="15831" y="30580"/>
                </a:cubicBezTo>
                <a:cubicBezTo>
                  <a:pt x="15857" y="30580"/>
                  <a:pt x="15874" y="30562"/>
                  <a:pt x="15874" y="30528"/>
                </a:cubicBezTo>
                <a:cubicBezTo>
                  <a:pt x="16006" y="30133"/>
                  <a:pt x="16013" y="29552"/>
                  <a:pt x="15540" y="29552"/>
                </a:cubicBezTo>
                <a:cubicBezTo>
                  <a:pt x="15514" y="29552"/>
                  <a:pt x="15487" y="29554"/>
                  <a:pt x="15458" y="29557"/>
                </a:cubicBezTo>
                <a:cubicBezTo>
                  <a:pt x="15320" y="29557"/>
                  <a:pt x="15181" y="29696"/>
                  <a:pt x="15112" y="29835"/>
                </a:cubicBezTo>
                <a:cubicBezTo>
                  <a:pt x="15042" y="30112"/>
                  <a:pt x="15181" y="30320"/>
                  <a:pt x="15389" y="30458"/>
                </a:cubicBezTo>
                <a:cubicBezTo>
                  <a:pt x="15458" y="30736"/>
                  <a:pt x="15528" y="31082"/>
                  <a:pt x="15597" y="31221"/>
                </a:cubicBezTo>
                <a:cubicBezTo>
                  <a:pt x="15597" y="31360"/>
                  <a:pt x="15736" y="31776"/>
                  <a:pt x="15874" y="32122"/>
                </a:cubicBezTo>
                <a:cubicBezTo>
                  <a:pt x="14904" y="30736"/>
                  <a:pt x="14072" y="29211"/>
                  <a:pt x="13517" y="27616"/>
                </a:cubicBezTo>
                <a:lnTo>
                  <a:pt x="13587" y="27616"/>
                </a:lnTo>
                <a:cubicBezTo>
                  <a:pt x="13795" y="27201"/>
                  <a:pt x="13725" y="26646"/>
                  <a:pt x="13379" y="26369"/>
                </a:cubicBezTo>
                <a:cubicBezTo>
                  <a:pt x="13247" y="26237"/>
                  <a:pt x="13115" y="26189"/>
                  <a:pt x="12983" y="26189"/>
                </a:cubicBezTo>
                <a:cubicBezTo>
                  <a:pt x="12907" y="26189"/>
                  <a:pt x="12831" y="26205"/>
                  <a:pt x="12755" y="26230"/>
                </a:cubicBezTo>
                <a:cubicBezTo>
                  <a:pt x="12339" y="26299"/>
                  <a:pt x="12408" y="26785"/>
                  <a:pt x="12478" y="27062"/>
                </a:cubicBezTo>
                <a:cubicBezTo>
                  <a:pt x="12478" y="27408"/>
                  <a:pt x="12616" y="27616"/>
                  <a:pt x="12894" y="27616"/>
                </a:cubicBezTo>
                <a:cubicBezTo>
                  <a:pt x="12944" y="27718"/>
                  <a:pt x="13032" y="27782"/>
                  <a:pt x="13130" y="27782"/>
                </a:cubicBezTo>
                <a:cubicBezTo>
                  <a:pt x="13166" y="27782"/>
                  <a:pt x="13203" y="27774"/>
                  <a:pt x="13240" y="27755"/>
                </a:cubicBezTo>
                <a:cubicBezTo>
                  <a:pt x="13864" y="29557"/>
                  <a:pt x="14765" y="31152"/>
                  <a:pt x="15944" y="32607"/>
                </a:cubicBezTo>
                <a:cubicBezTo>
                  <a:pt x="15250" y="32122"/>
                  <a:pt x="14488" y="31637"/>
                  <a:pt x="13795" y="31152"/>
                </a:cubicBezTo>
                <a:cubicBezTo>
                  <a:pt x="13864" y="31152"/>
                  <a:pt x="13864" y="31082"/>
                  <a:pt x="13795" y="31082"/>
                </a:cubicBezTo>
                <a:lnTo>
                  <a:pt x="13448" y="30944"/>
                </a:lnTo>
                <a:lnTo>
                  <a:pt x="13032" y="30597"/>
                </a:lnTo>
                <a:cubicBezTo>
                  <a:pt x="12547" y="30251"/>
                  <a:pt x="12062" y="29835"/>
                  <a:pt x="11646" y="29419"/>
                </a:cubicBezTo>
                <a:cubicBezTo>
                  <a:pt x="11230" y="28656"/>
                  <a:pt x="10883" y="27894"/>
                  <a:pt x="10606" y="27131"/>
                </a:cubicBezTo>
                <a:cubicBezTo>
                  <a:pt x="10606" y="27131"/>
                  <a:pt x="10606" y="27062"/>
                  <a:pt x="10606" y="27062"/>
                </a:cubicBezTo>
                <a:cubicBezTo>
                  <a:pt x="10052" y="25468"/>
                  <a:pt x="9636" y="23873"/>
                  <a:pt x="8942" y="22418"/>
                </a:cubicBezTo>
                <a:lnTo>
                  <a:pt x="8873" y="22418"/>
                </a:lnTo>
                <a:cubicBezTo>
                  <a:pt x="8596" y="21724"/>
                  <a:pt x="8249" y="21100"/>
                  <a:pt x="7903" y="20477"/>
                </a:cubicBezTo>
                <a:cubicBezTo>
                  <a:pt x="7868" y="20442"/>
                  <a:pt x="7833" y="20425"/>
                  <a:pt x="7799" y="20425"/>
                </a:cubicBezTo>
                <a:cubicBezTo>
                  <a:pt x="7764" y="20425"/>
                  <a:pt x="7729" y="20442"/>
                  <a:pt x="7695" y="20477"/>
                </a:cubicBezTo>
                <a:cubicBezTo>
                  <a:pt x="7556" y="20338"/>
                  <a:pt x="7417" y="20199"/>
                  <a:pt x="7279" y="20061"/>
                </a:cubicBezTo>
                <a:cubicBezTo>
                  <a:pt x="7250" y="20032"/>
                  <a:pt x="7210" y="20015"/>
                  <a:pt x="7172" y="20015"/>
                </a:cubicBezTo>
                <a:cubicBezTo>
                  <a:pt x="7118" y="20015"/>
                  <a:pt x="7071" y="20049"/>
                  <a:pt x="7071" y="20130"/>
                </a:cubicBezTo>
                <a:cubicBezTo>
                  <a:pt x="5892" y="22348"/>
                  <a:pt x="8804" y="25676"/>
                  <a:pt x="10329" y="27131"/>
                </a:cubicBezTo>
                <a:cubicBezTo>
                  <a:pt x="10537" y="27686"/>
                  <a:pt x="10814" y="28310"/>
                  <a:pt x="11091" y="28864"/>
                </a:cubicBezTo>
                <a:cubicBezTo>
                  <a:pt x="9705" y="27339"/>
                  <a:pt x="8457" y="25676"/>
                  <a:pt x="6932" y="24289"/>
                </a:cubicBezTo>
                <a:cubicBezTo>
                  <a:pt x="6170" y="22002"/>
                  <a:pt x="4506" y="18744"/>
                  <a:pt x="2080" y="17981"/>
                </a:cubicBezTo>
                <a:cubicBezTo>
                  <a:pt x="2043" y="17963"/>
                  <a:pt x="2011" y="17954"/>
                  <a:pt x="1983" y="17954"/>
                </a:cubicBezTo>
                <a:cubicBezTo>
                  <a:pt x="1909" y="17954"/>
                  <a:pt x="1872" y="18018"/>
                  <a:pt x="1872" y="18120"/>
                </a:cubicBezTo>
                <a:cubicBezTo>
                  <a:pt x="1941" y="18328"/>
                  <a:pt x="2011" y="18536"/>
                  <a:pt x="2080" y="18744"/>
                </a:cubicBezTo>
                <a:cubicBezTo>
                  <a:pt x="1941" y="18674"/>
                  <a:pt x="1803" y="18536"/>
                  <a:pt x="1664" y="18466"/>
                </a:cubicBezTo>
                <a:cubicBezTo>
                  <a:pt x="1525" y="18466"/>
                  <a:pt x="1387" y="18536"/>
                  <a:pt x="1456" y="18674"/>
                </a:cubicBezTo>
                <a:cubicBezTo>
                  <a:pt x="1733" y="20615"/>
                  <a:pt x="3744" y="23457"/>
                  <a:pt x="5962" y="24012"/>
                </a:cubicBezTo>
                <a:lnTo>
                  <a:pt x="6447" y="24497"/>
                </a:lnTo>
                <a:cubicBezTo>
                  <a:pt x="6476" y="24526"/>
                  <a:pt x="6528" y="24543"/>
                  <a:pt x="6580" y="24543"/>
                </a:cubicBezTo>
                <a:cubicBezTo>
                  <a:pt x="6653" y="24543"/>
                  <a:pt x="6724" y="24509"/>
                  <a:pt x="6724" y="24428"/>
                </a:cubicBezTo>
                <a:lnTo>
                  <a:pt x="6863" y="24428"/>
                </a:lnTo>
                <a:cubicBezTo>
                  <a:pt x="8527" y="26022"/>
                  <a:pt x="9913" y="27755"/>
                  <a:pt x="11507" y="29419"/>
                </a:cubicBezTo>
                <a:lnTo>
                  <a:pt x="11854" y="29765"/>
                </a:lnTo>
                <a:lnTo>
                  <a:pt x="12062" y="29973"/>
                </a:lnTo>
                <a:lnTo>
                  <a:pt x="11854" y="29835"/>
                </a:lnTo>
                <a:cubicBezTo>
                  <a:pt x="10606" y="28726"/>
                  <a:pt x="9428" y="27547"/>
                  <a:pt x="8319" y="26230"/>
                </a:cubicBezTo>
                <a:cubicBezTo>
                  <a:pt x="8298" y="26210"/>
                  <a:pt x="8278" y="26201"/>
                  <a:pt x="8259" y="26201"/>
                </a:cubicBezTo>
                <a:cubicBezTo>
                  <a:pt x="8215" y="26201"/>
                  <a:pt x="8180" y="26250"/>
                  <a:pt x="8180" y="26299"/>
                </a:cubicBezTo>
                <a:cubicBezTo>
                  <a:pt x="8942" y="27339"/>
                  <a:pt x="9774" y="28310"/>
                  <a:pt x="10675" y="29141"/>
                </a:cubicBezTo>
                <a:lnTo>
                  <a:pt x="10537" y="29072"/>
                </a:lnTo>
                <a:lnTo>
                  <a:pt x="10329" y="28933"/>
                </a:lnTo>
                <a:cubicBezTo>
                  <a:pt x="8630" y="27925"/>
                  <a:pt x="6728" y="26875"/>
                  <a:pt x="4965" y="26875"/>
                </a:cubicBezTo>
                <a:cubicBezTo>
                  <a:pt x="4426" y="26875"/>
                  <a:pt x="3900" y="26973"/>
                  <a:pt x="3397" y="27201"/>
                </a:cubicBezTo>
                <a:cubicBezTo>
                  <a:pt x="3258" y="27270"/>
                  <a:pt x="3258" y="27339"/>
                  <a:pt x="3328" y="27408"/>
                </a:cubicBezTo>
                <a:cubicBezTo>
                  <a:pt x="3397" y="27547"/>
                  <a:pt x="3466" y="27686"/>
                  <a:pt x="3605" y="27824"/>
                </a:cubicBezTo>
                <a:lnTo>
                  <a:pt x="3536" y="27824"/>
                </a:lnTo>
                <a:cubicBezTo>
                  <a:pt x="3466" y="27824"/>
                  <a:pt x="3466" y="27963"/>
                  <a:pt x="3536" y="27963"/>
                </a:cubicBezTo>
                <a:cubicBezTo>
                  <a:pt x="5477" y="29765"/>
                  <a:pt x="8457" y="29904"/>
                  <a:pt x="11161" y="30389"/>
                </a:cubicBezTo>
                <a:lnTo>
                  <a:pt x="12062" y="30597"/>
                </a:lnTo>
                <a:lnTo>
                  <a:pt x="12131" y="30597"/>
                </a:lnTo>
                <a:lnTo>
                  <a:pt x="12478" y="30666"/>
                </a:lnTo>
                <a:lnTo>
                  <a:pt x="13102" y="31152"/>
                </a:lnTo>
                <a:cubicBezTo>
                  <a:pt x="13102" y="31172"/>
                  <a:pt x="13113" y="31180"/>
                  <a:pt x="13129" y="31180"/>
                </a:cubicBezTo>
                <a:cubicBezTo>
                  <a:pt x="13165" y="31180"/>
                  <a:pt x="13220" y="31131"/>
                  <a:pt x="13171" y="31082"/>
                </a:cubicBezTo>
                <a:lnTo>
                  <a:pt x="12894" y="30805"/>
                </a:lnTo>
                <a:lnTo>
                  <a:pt x="12894" y="30805"/>
                </a:lnTo>
                <a:lnTo>
                  <a:pt x="13171" y="30874"/>
                </a:lnTo>
                <a:cubicBezTo>
                  <a:pt x="13587" y="31221"/>
                  <a:pt x="14072" y="31568"/>
                  <a:pt x="14488" y="31845"/>
                </a:cubicBezTo>
                <a:cubicBezTo>
                  <a:pt x="14218" y="31796"/>
                  <a:pt x="13948" y="31773"/>
                  <a:pt x="13681" y="31773"/>
                </a:cubicBezTo>
                <a:cubicBezTo>
                  <a:pt x="13194" y="31773"/>
                  <a:pt x="12717" y="31849"/>
                  <a:pt x="12270" y="31983"/>
                </a:cubicBezTo>
                <a:cubicBezTo>
                  <a:pt x="12200" y="31914"/>
                  <a:pt x="12200" y="31914"/>
                  <a:pt x="12131" y="31845"/>
                </a:cubicBezTo>
                <a:cubicBezTo>
                  <a:pt x="12027" y="31776"/>
                  <a:pt x="11906" y="31741"/>
                  <a:pt x="11785" y="31741"/>
                </a:cubicBezTo>
                <a:cubicBezTo>
                  <a:pt x="11663" y="31741"/>
                  <a:pt x="11542" y="31776"/>
                  <a:pt x="11438" y="31845"/>
                </a:cubicBezTo>
                <a:cubicBezTo>
                  <a:pt x="11161" y="32122"/>
                  <a:pt x="11299" y="32538"/>
                  <a:pt x="11646" y="32677"/>
                </a:cubicBezTo>
                <a:cubicBezTo>
                  <a:pt x="11646" y="32697"/>
                  <a:pt x="11652" y="32705"/>
                  <a:pt x="11660" y="32705"/>
                </a:cubicBezTo>
                <a:cubicBezTo>
                  <a:pt x="11681" y="32705"/>
                  <a:pt x="11715" y="32656"/>
                  <a:pt x="11715" y="32607"/>
                </a:cubicBezTo>
                <a:cubicBezTo>
                  <a:pt x="11646" y="32469"/>
                  <a:pt x="11507" y="32261"/>
                  <a:pt x="11577" y="32053"/>
                </a:cubicBezTo>
                <a:cubicBezTo>
                  <a:pt x="11626" y="32004"/>
                  <a:pt x="11744" y="31955"/>
                  <a:pt x="11858" y="31955"/>
                </a:cubicBezTo>
                <a:cubicBezTo>
                  <a:pt x="11905" y="31955"/>
                  <a:pt x="11952" y="31963"/>
                  <a:pt x="11992" y="31983"/>
                </a:cubicBezTo>
                <a:lnTo>
                  <a:pt x="11715" y="32122"/>
                </a:lnTo>
                <a:cubicBezTo>
                  <a:pt x="11656" y="32182"/>
                  <a:pt x="11699" y="32344"/>
                  <a:pt x="11800" y="32344"/>
                </a:cubicBezTo>
                <a:cubicBezTo>
                  <a:pt x="11816" y="32344"/>
                  <a:pt x="11834" y="32340"/>
                  <a:pt x="11854" y="32330"/>
                </a:cubicBezTo>
                <a:lnTo>
                  <a:pt x="12062" y="32261"/>
                </a:lnTo>
                <a:lnTo>
                  <a:pt x="12062" y="32261"/>
                </a:lnTo>
                <a:cubicBezTo>
                  <a:pt x="12062" y="32399"/>
                  <a:pt x="11992" y="32607"/>
                  <a:pt x="11923" y="32746"/>
                </a:cubicBezTo>
                <a:cubicBezTo>
                  <a:pt x="11870" y="32786"/>
                  <a:pt x="11812" y="32803"/>
                  <a:pt x="11753" y="32803"/>
                </a:cubicBezTo>
                <a:cubicBezTo>
                  <a:pt x="11500" y="32803"/>
                  <a:pt x="11217" y="32498"/>
                  <a:pt x="11161" y="32330"/>
                </a:cubicBezTo>
                <a:cubicBezTo>
                  <a:pt x="11120" y="32289"/>
                  <a:pt x="11085" y="32273"/>
                  <a:pt x="11058" y="32273"/>
                </a:cubicBezTo>
                <a:cubicBezTo>
                  <a:pt x="10993" y="32273"/>
                  <a:pt x="10973" y="32371"/>
                  <a:pt x="11022" y="32469"/>
                </a:cubicBezTo>
                <a:cubicBezTo>
                  <a:pt x="11132" y="32688"/>
                  <a:pt x="11458" y="33037"/>
                  <a:pt x="11760" y="33037"/>
                </a:cubicBezTo>
                <a:cubicBezTo>
                  <a:pt x="11841" y="33037"/>
                  <a:pt x="11920" y="33012"/>
                  <a:pt x="11992" y="32954"/>
                </a:cubicBezTo>
                <a:cubicBezTo>
                  <a:pt x="12270" y="32746"/>
                  <a:pt x="12339" y="32469"/>
                  <a:pt x="12270" y="32122"/>
                </a:cubicBezTo>
                <a:cubicBezTo>
                  <a:pt x="12658" y="32011"/>
                  <a:pt x="13046" y="31956"/>
                  <a:pt x="13430" y="31956"/>
                </a:cubicBezTo>
                <a:cubicBezTo>
                  <a:pt x="14005" y="31956"/>
                  <a:pt x="14571" y="32081"/>
                  <a:pt x="15112" y="32330"/>
                </a:cubicBezTo>
                <a:cubicBezTo>
                  <a:pt x="15736" y="32815"/>
                  <a:pt x="16360" y="33231"/>
                  <a:pt x="16914" y="33647"/>
                </a:cubicBezTo>
                <a:cubicBezTo>
                  <a:pt x="16013" y="33855"/>
                  <a:pt x="15112" y="34063"/>
                  <a:pt x="14141" y="34202"/>
                </a:cubicBezTo>
                <a:lnTo>
                  <a:pt x="13587" y="34063"/>
                </a:lnTo>
                <a:cubicBezTo>
                  <a:pt x="12270" y="33647"/>
                  <a:pt x="10953" y="33301"/>
                  <a:pt x="9636" y="33093"/>
                </a:cubicBezTo>
                <a:cubicBezTo>
                  <a:pt x="9511" y="33065"/>
                  <a:pt x="9350" y="33051"/>
                  <a:pt x="9171" y="33051"/>
                </a:cubicBezTo>
                <a:cubicBezTo>
                  <a:pt x="8454" y="33051"/>
                  <a:pt x="7445" y="33273"/>
                  <a:pt x="7279" y="33716"/>
                </a:cubicBezTo>
                <a:lnTo>
                  <a:pt x="7140" y="33786"/>
                </a:lnTo>
                <a:cubicBezTo>
                  <a:pt x="7071" y="33786"/>
                  <a:pt x="7002" y="33855"/>
                  <a:pt x="7071" y="33924"/>
                </a:cubicBezTo>
                <a:cubicBezTo>
                  <a:pt x="7279" y="34202"/>
                  <a:pt x="7487" y="34410"/>
                  <a:pt x="7833" y="34548"/>
                </a:cubicBezTo>
                <a:cubicBezTo>
                  <a:pt x="8733" y="35088"/>
                  <a:pt x="9671" y="35290"/>
                  <a:pt x="10620" y="35290"/>
                </a:cubicBezTo>
                <a:cubicBezTo>
                  <a:pt x="11866" y="35290"/>
                  <a:pt x="13130" y="34942"/>
                  <a:pt x="14349" y="34548"/>
                </a:cubicBezTo>
                <a:lnTo>
                  <a:pt x="14696" y="34687"/>
                </a:lnTo>
                <a:cubicBezTo>
                  <a:pt x="14835" y="34687"/>
                  <a:pt x="14904" y="34548"/>
                  <a:pt x="14835" y="34410"/>
                </a:cubicBezTo>
                <a:lnTo>
                  <a:pt x="15181" y="34271"/>
                </a:lnTo>
                <a:cubicBezTo>
                  <a:pt x="15805" y="34202"/>
                  <a:pt x="16429" y="33994"/>
                  <a:pt x="17053" y="33786"/>
                </a:cubicBezTo>
                <a:cubicBezTo>
                  <a:pt x="17746" y="34340"/>
                  <a:pt x="18439" y="34964"/>
                  <a:pt x="19063" y="35657"/>
                </a:cubicBezTo>
                <a:cubicBezTo>
                  <a:pt x="20241" y="38222"/>
                  <a:pt x="21420" y="40787"/>
                  <a:pt x="22529" y="43352"/>
                </a:cubicBezTo>
                <a:cubicBezTo>
                  <a:pt x="22555" y="43405"/>
                  <a:pt x="22602" y="43427"/>
                  <a:pt x="22646" y="43427"/>
                </a:cubicBezTo>
                <a:cubicBezTo>
                  <a:pt x="22717" y="43427"/>
                  <a:pt x="22780" y="43368"/>
                  <a:pt x="22737" y="43282"/>
                </a:cubicBezTo>
                <a:cubicBezTo>
                  <a:pt x="22044" y="41342"/>
                  <a:pt x="21281" y="39539"/>
                  <a:pt x="20449" y="37668"/>
                </a:cubicBezTo>
                <a:cubicBezTo>
                  <a:pt x="20103" y="36489"/>
                  <a:pt x="20103" y="35172"/>
                  <a:pt x="20449" y="33994"/>
                </a:cubicBezTo>
                <a:cubicBezTo>
                  <a:pt x="20449" y="34202"/>
                  <a:pt x="20519" y="34410"/>
                  <a:pt x="20588" y="34618"/>
                </a:cubicBezTo>
                <a:cubicBezTo>
                  <a:pt x="20629" y="34699"/>
                  <a:pt x="20693" y="34732"/>
                  <a:pt x="20753" y="34732"/>
                </a:cubicBezTo>
                <a:cubicBezTo>
                  <a:pt x="20796" y="34732"/>
                  <a:pt x="20837" y="34716"/>
                  <a:pt x="20865" y="34687"/>
                </a:cubicBezTo>
                <a:cubicBezTo>
                  <a:pt x="21558" y="33994"/>
                  <a:pt x="22044" y="33093"/>
                  <a:pt x="22252" y="32122"/>
                </a:cubicBezTo>
                <a:cubicBezTo>
                  <a:pt x="22598" y="31290"/>
                  <a:pt x="22806" y="30458"/>
                  <a:pt x="22945" y="29557"/>
                </a:cubicBezTo>
                <a:cubicBezTo>
                  <a:pt x="23222" y="28518"/>
                  <a:pt x="23361" y="27131"/>
                  <a:pt x="22737" y="26230"/>
                </a:cubicBezTo>
                <a:lnTo>
                  <a:pt x="22598" y="26230"/>
                </a:lnTo>
                <a:cubicBezTo>
                  <a:pt x="22564" y="26195"/>
                  <a:pt x="22512" y="26178"/>
                  <a:pt x="22460" y="26178"/>
                </a:cubicBezTo>
                <a:cubicBezTo>
                  <a:pt x="22408" y="26178"/>
                  <a:pt x="22356" y="26195"/>
                  <a:pt x="22321" y="26230"/>
                </a:cubicBezTo>
                <a:cubicBezTo>
                  <a:pt x="21974" y="26507"/>
                  <a:pt x="21697" y="26785"/>
                  <a:pt x="21489" y="27201"/>
                </a:cubicBezTo>
                <a:cubicBezTo>
                  <a:pt x="21466" y="27177"/>
                  <a:pt x="21443" y="27170"/>
                  <a:pt x="21422" y="27170"/>
                </a:cubicBezTo>
                <a:cubicBezTo>
                  <a:pt x="21381" y="27170"/>
                  <a:pt x="21350" y="27201"/>
                  <a:pt x="21350" y="27201"/>
                </a:cubicBezTo>
                <a:cubicBezTo>
                  <a:pt x="20172" y="28448"/>
                  <a:pt x="19756" y="31221"/>
                  <a:pt x="20241" y="33162"/>
                </a:cubicBezTo>
                <a:cubicBezTo>
                  <a:pt x="19895" y="34340"/>
                  <a:pt x="19756" y="35588"/>
                  <a:pt x="19895" y="36905"/>
                </a:cubicBezTo>
                <a:cubicBezTo>
                  <a:pt x="19410" y="35727"/>
                  <a:pt x="18855" y="34548"/>
                  <a:pt x="18370" y="33439"/>
                </a:cubicBezTo>
                <a:cubicBezTo>
                  <a:pt x="18439" y="33439"/>
                  <a:pt x="18508" y="33439"/>
                  <a:pt x="18508" y="33301"/>
                </a:cubicBezTo>
                <a:cubicBezTo>
                  <a:pt x="17746" y="31568"/>
                  <a:pt x="17538" y="29696"/>
                  <a:pt x="17885" y="27894"/>
                </a:cubicBezTo>
                <a:lnTo>
                  <a:pt x="18023" y="27894"/>
                </a:lnTo>
                <a:cubicBezTo>
                  <a:pt x="19202" y="26923"/>
                  <a:pt x="19479" y="24566"/>
                  <a:pt x="19756" y="23180"/>
                </a:cubicBezTo>
                <a:cubicBezTo>
                  <a:pt x="19895" y="22140"/>
                  <a:pt x="20380" y="19160"/>
                  <a:pt x="19063" y="18605"/>
                </a:cubicBezTo>
                <a:cubicBezTo>
                  <a:pt x="18954" y="18523"/>
                  <a:pt x="18833" y="18484"/>
                  <a:pt x="18715" y="18484"/>
                </a:cubicBezTo>
                <a:cubicBezTo>
                  <a:pt x="18534" y="18484"/>
                  <a:pt x="18357" y="18576"/>
                  <a:pt x="18231" y="18744"/>
                </a:cubicBezTo>
                <a:cubicBezTo>
                  <a:pt x="18174" y="18715"/>
                  <a:pt x="18116" y="18698"/>
                  <a:pt x="18069" y="18698"/>
                </a:cubicBezTo>
                <a:cubicBezTo>
                  <a:pt x="18001" y="18698"/>
                  <a:pt x="17954" y="18732"/>
                  <a:pt x="17954" y="18813"/>
                </a:cubicBezTo>
                <a:cubicBezTo>
                  <a:pt x="17469" y="19645"/>
                  <a:pt x="16706" y="23735"/>
                  <a:pt x="17330" y="25329"/>
                </a:cubicBezTo>
                <a:cubicBezTo>
                  <a:pt x="17191" y="26161"/>
                  <a:pt x="17330" y="26993"/>
                  <a:pt x="17677" y="27755"/>
                </a:cubicBezTo>
                <a:cubicBezTo>
                  <a:pt x="17469" y="29349"/>
                  <a:pt x="17538" y="31013"/>
                  <a:pt x="18023" y="32538"/>
                </a:cubicBezTo>
                <a:lnTo>
                  <a:pt x="16706" y="29627"/>
                </a:lnTo>
                <a:cubicBezTo>
                  <a:pt x="16706" y="29627"/>
                  <a:pt x="16706" y="29557"/>
                  <a:pt x="16706" y="29557"/>
                </a:cubicBezTo>
                <a:cubicBezTo>
                  <a:pt x="16221" y="28587"/>
                  <a:pt x="15944" y="27478"/>
                  <a:pt x="15944" y="26369"/>
                </a:cubicBezTo>
                <a:lnTo>
                  <a:pt x="15944" y="24982"/>
                </a:lnTo>
                <a:cubicBezTo>
                  <a:pt x="15944" y="24913"/>
                  <a:pt x="15944" y="24844"/>
                  <a:pt x="15944" y="24774"/>
                </a:cubicBezTo>
                <a:cubicBezTo>
                  <a:pt x="16013" y="24844"/>
                  <a:pt x="16082" y="24913"/>
                  <a:pt x="16152" y="24913"/>
                </a:cubicBezTo>
                <a:cubicBezTo>
                  <a:pt x="16172" y="24933"/>
                  <a:pt x="16198" y="24942"/>
                  <a:pt x="16225" y="24942"/>
                </a:cubicBezTo>
                <a:cubicBezTo>
                  <a:pt x="16290" y="24942"/>
                  <a:pt x="16360" y="24893"/>
                  <a:pt x="16360" y="24844"/>
                </a:cubicBezTo>
                <a:cubicBezTo>
                  <a:pt x="16567" y="24289"/>
                  <a:pt x="16429" y="23457"/>
                  <a:pt x="15736" y="23319"/>
                </a:cubicBezTo>
                <a:cubicBezTo>
                  <a:pt x="15666" y="23319"/>
                  <a:pt x="15597" y="23388"/>
                  <a:pt x="15597" y="23457"/>
                </a:cubicBezTo>
                <a:cubicBezTo>
                  <a:pt x="15389" y="23804"/>
                  <a:pt x="15458" y="24289"/>
                  <a:pt x="15736" y="24636"/>
                </a:cubicBezTo>
                <a:cubicBezTo>
                  <a:pt x="15666" y="25676"/>
                  <a:pt x="15736" y="26715"/>
                  <a:pt x="15874" y="27686"/>
                </a:cubicBezTo>
                <a:cubicBezTo>
                  <a:pt x="15528" y="26923"/>
                  <a:pt x="15181" y="26091"/>
                  <a:pt x="14904" y="25260"/>
                </a:cubicBezTo>
                <a:cubicBezTo>
                  <a:pt x="14627" y="23873"/>
                  <a:pt x="14488" y="22487"/>
                  <a:pt x="14419" y="21170"/>
                </a:cubicBezTo>
                <a:cubicBezTo>
                  <a:pt x="14488" y="21100"/>
                  <a:pt x="14557" y="21100"/>
                  <a:pt x="14557" y="21031"/>
                </a:cubicBezTo>
                <a:cubicBezTo>
                  <a:pt x="14765" y="19991"/>
                  <a:pt x="14835" y="18952"/>
                  <a:pt x="14973" y="17843"/>
                </a:cubicBezTo>
                <a:cubicBezTo>
                  <a:pt x="15042" y="17427"/>
                  <a:pt x="15112" y="17011"/>
                  <a:pt x="15181" y="16595"/>
                </a:cubicBezTo>
                <a:cubicBezTo>
                  <a:pt x="15458" y="14515"/>
                  <a:pt x="15597" y="12436"/>
                  <a:pt x="15597" y="10356"/>
                </a:cubicBezTo>
                <a:cubicBezTo>
                  <a:pt x="15597" y="10252"/>
                  <a:pt x="15528" y="10200"/>
                  <a:pt x="15458" y="10200"/>
                </a:cubicBezTo>
                <a:cubicBezTo>
                  <a:pt x="15389" y="10200"/>
                  <a:pt x="15320" y="10252"/>
                  <a:pt x="15320" y="10356"/>
                </a:cubicBezTo>
                <a:cubicBezTo>
                  <a:pt x="15320" y="10564"/>
                  <a:pt x="15320" y="10703"/>
                  <a:pt x="15250" y="10911"/>
                </a:cubicBezTo>
                <a:cubicBezTo>
                  <a:pt x="15181" y="10495"/>
                  <a:pt x="15042" y="10079"/>
                  <a:pt x="14835" y="9802"/>
                </a:cubicBezTo>
                <a:cubicBezTo>
                  <a:pt x="14718" y="9632"/>
                  <a:pt x="14604" y="9559"/>
                  <a:pt x="14495" y="9559"/>
                </a:cubicBezTo>
                <a:cubicBezTo>
                  <a:pt x="13894" y="9559"/>
                  <a:pt x="13438" y="11764"/>
                  <a:pt x="13379" y="11881"/>
                </a:cubicBezTo>
                <a:cubicBezTo>
                  <a:pt x="13102" y="14654"/>
                  <a:pt x="13310" y="17496"/>
                  <a:pt x="14072" y="20199"/>
                </a:cubicBezTo>
                <a:cubicBezTo>
                  <a:pt x="14072" y="21516"/>
                  <a:pt x="14211" y="22833"/>
                  <a:pt x="14419" y="24220"/>
                </a:cubicBezTo>
                <a:cubicBezTo>
                  <a:pt x="14349" y="24012"/>
                  <a:pt x="14280" y="23804"/>
                  <a:pt x="14211" y="23596"/>
                </a:cubicBezTo>
                <a:cubicBezTo>
                  <a:pt x="13379" y="21447"/>
                  <a:pt x="12616" y="19298"/>
                  <a:pt x="11785" y="17080"/>
                </a:cubicBezTo>
                <a:cubicBezTo>
                  <a:pt x="11715" y="15832"/>
                  <a:pt x="11646" y="14654"/>
                  <a:pt x="11577" y="13475"/>
                </a:cubicBezTo>
                <a:cubicBezTo>
                  <a:pt x="11577" y="13129"/>
                  <a:pt x="11646" y="12782"/>
                  <a:pt x="11646" y="12436"/>
                </a:cubicBezTo>
                <a:lnTo>
                  <a:pt x="11646" y="12644"/>
                </a:lnTo>
                <a:lnTo>
                  <a:pt x="11646" y="14377"/>
                </a:lnTo>
                <a:cubicBezTo>
                  <a:pt x="11646" y="14481"/>
                  <a:pt x="11733" y="14533"/>
                  <a:pt x="11819" y="14533"/>
                </a:cubicBezTo>
                <a:cubicBezTo>
                  <a:pt x="11906" y="14533"/>
                  <a:pt x="11992" y="14481"/>
                  <a:pt x="11992" y="14377"/>
                </a:cubicBezTo>
                <a:cubicBezTo>
                  <a:pt x="11992" y="14169"/>
                  <a:pt x="11992" y="13822"/>
                  <a:pt x="11992" y="13475"/>
                </a:cubicBezTo>
                <a:cubicBezTo>
                  <a:pt x="11992" y="12366"/>
                  <a:pt x="11923" y="11257"/>
                  <a:pt x="11854" y="10217"/>
                </a:cubicBezTo>
                <a:cubicBezTo>
                  <a:pt x="11785" y="9524"/>
                  <a:pt x="11715" y="8692"/>
                  <a:pt x="11507" y="7861"/>
                </a:cubicBezTo>
                <a:cubicBezTo>
                  <a:pt x="11577" y="6682"/>
                  <a:pt x="11438" y="5504"/>
                  <a:pt x="11091" y="4395"/>
                </a:cubicBezTo>
                <a:cubicBezTo>
                  <a:pt x="11065" y="4342"/>
                  <a:pt x="11018" y="4319"/>
                  <a:pt x="10971" y="4319"/>
                </a:cubicBezTo>
                <a:cubicBezTo>
                  <a:pt x="10893" y="4319"/>
                  <a:pt x="10814" y="4378"/>
                  <a:pt x="10814" y="4464"/>
                </a:cubicBezTo>
                <a:lnTo>
                  <a:pt x="10814" y="5573"/>
                </a:lnTo>
                <a:cubicBezTo>
                  <a:pt x="10467" y="4880"/>
                  <a:pt x="9982" y="4187"/>
                  <a:pt x="9358" y="3771"/>
                </a:cubicBezTo>
                <a:cubicBezTo>
                  <a:pt x="9301" y="3742"/>
                  <a:pt x="9255" y="3725"/>
                  <a:pt x="9217" y="3725"/>
                </a:cubicBezTo>
                <a:cubicBezTo>
                  <a:pt x="9162" y="3725"/>
                  <a:pt x="9122" y="3759"/>
                  <a:pt x="9081" y="3840"/>
                </a:cubicBezTo>
                <a:cubicBezTo>
                  <a:pt x="8596" y="5019"/>
                  <a:pt x="9012" y="6266"/>
                  <a:pt x="9358" y="7445"/>
                </a:cubicBezTo>
                <a:cubicBezTo>
                  <a:pt x="9913" y="9178"/>
                  <a:pt x="10121" y="11119"/>
                  <a:pt x="11022" y="12713"/>
                </a:cubicBezTo>
                <a:cubicBezTo>
                  <a:pt x="11022" y="13060"/>
                  <a:pt x="11091" y="13337"/>
                  <a:pt x="11161" y="13614"/>
                </a:cubicBezTo>
                <a:cubicBezTo>
                  <a:pt x="11161" y="13683"/>
                  <a:pt x="11230" y="13753"/>
                  <a:pt x="11299" y="13753"/>
                </a:cubicBezTo>
                <a:cubicBezTo>
                  <a:pt x="11369" y="14585"/>
                  <a:pt x="11438" y="15555"/>
                  <a:pt x="11507" y="16456"/>
                </a:cubicBezTo>
                <a:cubicBezTo>
                  <a:pt x="10953" y="15000"/>
                  <a:pt x="10329" y="13614"/>
                  <a:pt x="9705" y="12158"/>
                </a:cubicBezTo>
                <a:cubicBezTo>
                  <a:pt x="9705" y="12158"/>
                  <a:pt x="9844" y="12158"/>
                  <a:pt x="9774" y="12089"/>
                </a:cubicBezTo>
                <a:cubicBezTo>
                  <a:pt x="9566" y="11742"/>
                  <a:pt x="9358" y="11327"/>
                  <a:pt x="9081" y="11049"/>
                </a:cubicBezTo>
                <a:cubicBezTo>
                  <a:pt x="8527" y="9802"/>
                  <a:pt x="7903" y="8623"/>
                  <a:pt x="7140" y="7514"/>
                </a:cubicBezTo>
                <a:cubicBezTo>
                  <a:pt x="7279" y="7445"/>
                  <a:pt x="7279" y="7375"/>
                  <a:pt x="7140" y="7306"/>
                </a:cubicBezTo>
                <a:cubicBezTo>
                  <a:pt x="7071" y="7306"/>
                  <a:pt x="7002" y="7237"/>
                  <a:pt x="6932" y="7167"/>
                </a:cubicBezTo>
                <a:cubicBezTo>
                  <a:pt x="6863" y="7098"/>
                  <a:pt x="6863" y="7098"/>
                  <a:pt x="6794" y="7029"/>
                </a:cubicBezTo>
                <a:cubicBezTo>
                  <a:pt x="6863" y="6959"/>
                  <a:pt x="6863" y="6890"/>
                  <a:pt x="6794" y="6890"/>
                </a:cubicBezTo>
                <a:cubicBezTo>
                  <a:pt x="5892" y="4187"/>
                  <a:pt x="4090" y="1137"/>
                  <a:pt x="1317" y="28"/>
                </a:cubicBezTo>
                <a:cubicBezTo>
                  <a:pt x="1299" y="9"/>
                  <a:pt x="1275" y="0"/>
                  <a:pt x="1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5"/>
          <p:cNvSpPr/>
          <p:nvPr/>
        </p:nvSpPr>
        <p:spPr>
          <a:xfrm>
            <a:off x="4216389" y="1472131"/>
            <a:ext cx="563680" cy="858567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5"/>
          <p:cNvSpPr/>
          <p:nvPr/>
        </p:nvSpPr>
        <p:spPr>
          <a:xfrm rot="-1673549">
            <a:off x="1635351" y="1438278"/>
            <a:ext cx="693600" cy="903760"/>
          </a:xfrm>
          <a:custGeom>
            <a:avLst/>
            <a:gdLst/>
            <a:ahLst/>
            <a:cxnLst/>
            <a:rect l="l" t="t" r="r" b="b"/>
            <a:pathLst>
              <a:path w="37136" h="53861" extrusionOk="0">
                <a:moveTo>
                  <a:pt x="5402" y="12403"/>
                </a:moveTo>
                <a:cubicBezTo>
                  <a:pt x="5840" y="12403"/>
                  <a:pt x="6434" y="12658"/>
                  <a:pt x="7071" y="13102"/>
                </a:cubicBezTo>
                <a:cubicBezTo>
                  <a:pt x="8388" y="14141"/>
                  <a:pt x="9428" y="15389"/>
                  <a:pt x="10260" y="16845"/>
                </a:cubicBezTo>
                <a:cubicBezTo>
                  <a:pt x="11563" y="18902"/>
                  <a:pt x="11645" y="21299"/>
                  <a:pt x="11713" y="23633"/>
                </a:cubicBezTo>
                <a:lnTo>
                  <a:pt x="11713" y="23633"/>
                </a:lnTo>
                <a:cubicBezTo>
                  <a:pt x="11367" y="22803"/>
                  <a:pt x="10952" y="22042"/>
                  <a:pt x="10468" y="21281"/>
                </a:cubicBezTo>
                <a:cubicBezTo>
                  <a:pt x="10399" y="20865"/>
                  <a:pt x="10260" y="20449"/>
                  <a:pt x="10191" y="20033"/>
                </a:cubicBezTo>
                <a:cubicBezTo>
                  <a:pt x="9983" y="19202"/>
                  <a:pt x="9844" y="18370"/>
                  <a:pt x="9705" y="17607"/>
                </a:cubicBezTo>
                <a:cubicBezTo>
                  <a:pt x="9705" y="17573"/>
                  <a:pt x="9671" y="17555"/>
                  <a:pt x="9636" y="17555"/>
                </a:cubicBezTo>
                <a:cubicBezTo>
                  <a:pt x="9601" y="17555"/>
                  <a:pt x="9567" y="17573"/>
                  <a:pt x="9567" y="17607"/>
                </a:cubicBezTo>
                <a:cubicBezTo>
                  <a:pt x="9567" y="18508"/>
                  <a:pt x="9705" y="19479"/>
                  <a:pt x="9913" y="20449"/>
                </a:cubicBezTo>
                <a:cubicBezTo>
                  <a:pt x="9081" y="19202"/>
                  <a:pt x="8527" y="17815"/>
                  <a:pt x="8319" y="16360"/>
                </a:cubicBezTo>
                <a:cubicBezTo>
                  <a:pt x="8319" y="16301"/>
                  <a:pt x="8269" y="16280"/>
                  <a:pt x="8212" y="16280"/>
                </a:cubicBezTo>
                <a:cubicBezTo>
                  <a:pt x="8134" y="16280"/>
                  <a:pt x="8042" y="16320"/>
                  <a:pt x="8042" y="16360"/>
                </a:cubicBezTo>
                <a:cubicBezTo>
                  <a:pt x="8111" y="17885"/>
                  <a:pt x="8666" y="19410"/>
                  <a:pt x="9497" y="20657"/>
                </a:cubicBezTo>
                <a:cubicBezTo>
                  <a:pt x="10399" y="22113"/>
                  <a:pt x="11230" y="23707"/>
                  <a:pt x="11785" y="25440"/>
                </a:cubicBezTo>
                <a:cubicBezTo>
                  <a:pt x="10745" y="23985"/>
                  <a:pt x="9220" y="22876"/>
                  <a:pt x="8319" y="21351"/>
                </a:cubicBezTo>
                <a:cubicBezTo>
                  <a:pt x="6863" y="19202"/>
                  <a:pt x="5685" y="16845"/>
                  <a:pt x="4853" y="14349"/>
                </a:cubicBezTo>
                <a:cubicBezTo>
                  <a:pt x="4437" y="12977"/>
                  <a:pt x="4745" y="12403"/>
                  <a:pt x="5402" y="12403"/>
                </a:cubicBezTo>
                <a:close/>
                <a:moveTo>
                  <a:pt x="27814" y="29477"/>
                </a:moveTo>
                <a:cubicBezTo>
                  <a:pt x="28899" y="29477"/>
                  <a:pt x="30002" y="29693"/>
                  <a:pt x="31125" y="29946"/>
                </a:cubicBezTo>
                <a:cubicBezTo>
                  <a:pt x="32372" y="30293"/>
                  <a:pt x="35214" y="30362"/>
                  <a:pt x="33551" y="32095"/>
                </a:cubicBezTo>
                <a:cubicBezTo>
                  <a:pt x="32440" y="33294"/>
                  <a:pt x="30675" y="33611"/>
                  <a:pt x="28949" y="33611"/>
                </a:cubicBezTo>
                <a:cubicBezTo>
                  <a:pt x="27981" y="33611"/>
                  <a:pt x="27025" y="33512"/>
                  <a:pt x="26203" y="33412"/>
                </a:cubicBezTo>
                <a:cubicBezTo>
                  <a:pt x="24401" y="33343"/>
                  <a:pt x="22668" y="32857"/>
                  <a:pt x="21074" y="32164"/>
                </a:cubicBezTo>
                <a:lnTo>
                  <a:pt x="20866" y="32026"/>
                </a:lnTo>
                <a:cubicBezTo>
                  <a:pt x="21830" y="31924"/>
                  <a:pt x="22757" y="31860"/>
                  <a:pt x="23701" y="31860"/>
                </a:cubicBezTo>
                <a:cubicBezTo>
                  <a:pt x="24047" y="31860"/>
                  <a:pt x="24395" y="31868"/>
                  <a:pt x="24747" y="31887"/>
                </a:cubicBezTo>
                <a:cubicBezTo>
                  <a:pt x="27035" y="31748"/>
                  <a:pt x="29461" y="31887"/>
                  <a:pt x="31679" y="31124"/>
                </a:cubicBezTo>
                <a:cubicBezTo>
                  <a:pt x="31739" y="31124"/>
                  <a:pt x="31696" y="30972"/>
                  <a:pt x="31683" y="30972"/>
                </a:cubicBezTo>
                <a:lnTo>
                  <a:pt x="31683" y="30972"/>
                </a:lnTo>
                <a:cubicBezTo>
                  <a:pt x="31681" y="30972"/>
                  <a:pt x="31679" y="30976"/>
                  <a:pt x="31679" y="30986"/>
                </a:cubicBezTo>
                <a:cubicBezTo>
                  <a:pt x="29184" y="31402"/>
                  <a:pt x="26619" y="31679"/>
                  <a:pt x="24124" y="31679"/>
                </a:cubicBezTo>
                <a:cubicBezTo>
                  <a:pt x="24817" y="31402"/>
                  <a:pt x="25579" y="30986"/>
                  <a:pt x="26203" y="30570"/>
                </a:cubicBezTo>
                <a:cubicBezTo>
                  <a:pt x="26252" y="30521"/>
                  <a:pt x="26266" y="30472"/>
                  <a:pt x="26246" y="30472"/>
                </a:cubicBezTo>
                <a:cubicBezTo>
                  <a:pt x="26238" y="30472"/>
                  <a:pt x="26223" y="30480"/>
                  <a:pt x="26203" y="30501"/>
                </a:cubicBezTo>
                <a:cubicBezTo>
                  <a:pt x="25718" y="30709"/>
                  <a:pt x="25302" y="30847"/>
                  <a:pt x="24886" y="31055"/>
                </a:cubicBezTo>
                <a:cubicBezTo>
                  <a:pt x="24401" y="31263"/>
                  <a:pt x="23846" y="31402"/>
                  <a:pt x="23361" y="31679"/>
                </a:cubicBezTo>
                <a:lnTo>
                  <a:pt x="22529" y="31679"/>
                </a:lnTo>
                <a:cubicBezTo>
                  <a:pt x="22356" y="31644"/>
                  <a:pt x="22165" y="31627"/>
                  <a:pt x="21975" y="31627"/>
                </a:cubicBezTo>
                <a:cubicBezTo>
                  <a:pt x="21784" y="31627"/>
                  <a:pt x="21593" y="31644"/>
                  <a:pt x="21420" y="31679"/>
                </a:cubicBezTo>
                <a:cubicBezTo>
                  <a:pt x="22599" y="31263"/>
                  <a:pt x="23777" y="30778"/>
                  <a:pt x="24886" y="30154"/>
                </a:cubicBezTo>
                <a:cubicBezTo>
                  <a:pt x="25846" y="29657"/>
                  <a:pt x="26822" y="29477"/>
                  <a:pt x="27814" y="29477"/>
                </a:cubicBezTo>
                <a:close/>
                <a:moveTo>
                  <a:pt x="22668" y="0"/>
                </a:moveTo>
                <a:cubicBezTo>
                  <a:pt x="20588" y="1110"/>
                  <a:pt x="20172" y="4575"/>
                  <a:pt x="19826" y="6586"/>
                </a:cubicBezTo>
                <a:cubicBezTo>
                  <a:pt x="19549" y="8180"/>
                  <a:pt x="19410" y="9844"/>
                  <a:pt x="19341" y="11438"/>
                </a:cubicBezTo>
                <a:cubicBezTo>
                  <a:pt x="19202" y="13864"/>
                  <a:pt x="20172" y="16082"/>
                  <a:pt x="20311" y="18508"/>
                </a:cubicBezTo>
                <a:cubicBezTo>
                  <a:pt x="19618" y="21836"/>
                  <a:pt x="18925" y="25163"/>
                  <a:pt x="18093" y="28490"/>
                </a:cubicBezTo>
                <a:cubicBezTo>
                  <a:pt x="16914" y="32996"/>
                  <a:pt x="15043" y="37363"/>
                  <a:pt x="13379" y="41800"/>
                </a:cubicBezTo>
                <a:cubicBezTo>
                  <a:pt x="13310" y="40136"/>
                  <a:pt x="13241" y="38542"/>
                  <a:pt x="12963" y="36947"/>
                </a:cubicBezTo>
                <a:cubicBezTo>
                  <a:pt x="12825" y="35353"/>
                  <a:pt x="12686" y="33828"/>
                  <a:pt x="12686" y="32303"/>
                </a:cubicBezTo>
                <a:cubicBezTo>
                  <a:pt x="13102" y="27104"/>
                  <a:pt x="16221" y="22321"/>
                  <a:pt x="15667" y="17053"/>
                </a:cubicBezTo>
                <a:cubicBezTo>
                  <a:pt x="15667" y="16983"/>
                  <a:pt x="15615" y="16949"/>
                  <a:pt x="15563" y="16949"/>
                </a:cubicBezTo>
                <a:cubicBezTo>
                  <a:pt x="15511" y="16949"/>
                  <a:pt x="15459" y="16983"/>
                  <a:pt x="15459" y="17053"/>
                </a:cubicBezTo>
                <a:cubicBezTo>
                  <a:pt x="15389" y="20519"/>
                  <a:pt x="14072" y="23915"/>
                  <a:pt x="13241" y="27381"/>
                </a:cubicBezTo>
                <a:cubicBezTo>
                  <a:pt x="12894" y="22390"/>
                  <a:pt x="13449" y="17399"/>
                  <a:pt x="15667" y="12894"/>
                </a:cubicBezTo>
                <a:cubicBezTo>
                  <a:pt x="15702" y="12822"/>
                  <a:pt x="15739" y="12790"/>
                  <a:pt x="15777" y="12790"/>
                </a:cubicBezTo>
                <a:cubicBezTo>
                  <a:pt x="16161" y="12790"/>
                  <a:pt x="16606" y="16233"/>
                  <a:pt x="16636" y="16233"/>
                </a:cubicBezTo>
                <a:cubicBezTo>
                  <a:pt x="16637" y="16233"/>
                  <a:pt x="16637" y="16229"/>
                  <a:pt x="16637" y="16221"/>
                </a:cubicBezTo>
                <a:lnTo>
                  <a:pt x="16637" y="16221"/>
                </a:lnTo>
                <a:cubicBezTo>
                  <a:pt x="16707" y="17885"/>
                  <a:pt x="16568" y="19548"/>
                  <a:pt x="16291" y="21212"/>
                </a:cubicBezTo>
                <a:cubicBezTo>
                  <a:pt x="15805" y="23846"/>
                  <a:pt x="14627" y="26064"/>
                  <a:pt x="13657" y="28421"/>
                </a:cubicBezTo>
                <a:cubicBezTo>
                  <a:pt x="13657" y="28502"/>
                  <a:pt x="13704" y="28536"/>
                  <a:pt x="13757" y="28536"/>
                </a:cubicBezTo>
                <a:cubicBezTo>
                  <a:pt x="13795" y="28536"/>
                  <a:pt x="13836" y="28519"/>
                  <a:pt x="13864" y="28490"/>
                </a:cubicBezTo>
                <a:cubicBezTo>
                  <a:pt x="15805" y="25718"/>
                  <a:pt x="16707" y="22113"/>
                  <a:pt x="16984" y="18786"/>
                </a:cubicBezTo>
                <a:cubicBezTo>
                  <a:pt x="17122" y="17815"/>
                  <a:pt x="17261" y="12131"/>
                  <a:pt x="16013" y="11854"/>
                </a:cubicBezTo>
                <a:cubicBezTo>
                  <a:pt x="15993" y="11834"/>
                  <a:pt x="15967" y="11825"/>
                  <a:pt x="15940" y="11825"/>
                </a:cubicBezTo>
                <a:cubicBezTo>
                  <a:pt x="15875" y="11825"/>
                  <a:pt x="15805" y="11874"/>
                  <a:pt x="15805" y="11923"/>
                </a:cubicBezTo>
                <a:cubicBezTo>
                  <a:pt x="14419" y="14419"/>
                  <a:pt x="13449" y="17122"/>
                  <a:pt x="13033" y="19895"/>
                </a:cubicBezTo>
                <a:cubicBezTo>
                  <a:pt x="12825" y="21558"/>
                  <a:pt x="12755" y="23153"/>
                  <a:pt x="12894" y="24816"/>
                </a:cubicBezTo>
                <a:cubicBezTo>
                  <a:pt x="12894" y="25856"/>
                  <a:pt x="12894" y="26965"/>
                  <a:pt x="13033" y="28005"/>
                </a:cubicBezTo>
                <a:cubicBezTo>
                  <a:pt x="12894" y="28629"/>
                  <a:pt x="12755" y="29322"/>
                  <a:pt x="12617" y="29946"/>
                </a:cubicBezTo>
                <a:lnTo>
                  <a:pt x="12617" y="29184"/>
                </a:lnTo>
                <a:cubicBezTo>
                  <a:pt x="12686" y="27659"/>
                  <a:pt x="12478" y="26134"/>
                  <a:pt x="12062" y="24747"/>
                </a:cubicBezTo>
                <a:cubicBezTo>
                  <a:pt x="12062" y="21766"/>
                  <a:pt x="11854" y="18786"/>
                  <a:pt x="10260" y="16221"/>
                </a:cubicBezTo>
                <a:cubicBezTo>
                  <a:pt x="9012" y="14211"/>
                  <a:pt x="7002" y="12062"/>
                  <a:pt x="4576" y="11785"/>
                </a:cubicBezTo>
                <a:cubicBezTo>
                  <a:pt x="4506" y="11785"/>
                  <a:pt x="4437" y="11854"/>
                  <a:pt x="4368" y="11923"/>
                </a:cubicBezTo>
                <a:cubicBezTo>
                  <a:pt x="3952" y="14419"/>
                  <a:pt x="5200" y="16637"/>
                  <a:pt x="6447" y="18786"/>
                </a:cubicBezTo>
                <a:cubicBezTo>
                  <a:pt x="7141" y="20033"/>
                  <a:pt x="7834" y="21420"/>
                  <a:pt x="8666" y="22668"/>
                </a:cubicBezTo>
                <a:cubicBezTo>
                  <a:pt x="9636" y="23985"/>
                  <a:pt x="11092" y="24886"/>
                  <a:pt x="11993" y="26203"/>
                </a:cubicBezTo>
                <a:cubicBezTo>
                  <a:pt x="12132" y="26896"/>
                  <a:pt x="12201" y="27659"/>
                  <a:pt x="12270" y="28352"/>
                </a:cubicBezTo>
                <a:cubicBezTo>
                  <a:pt x="12339" y="30639"/>
                  <a:pt x="12201" y="32857"/>
                  <a:pt x="12409" y="35214"/>
                </a:cubicBezTo>
                <a:cubicBezTo>
                  <a:pt x="12478" y="35699"/>
                  <a:pt x="12547" y="36254"/>
                  <a:pt x="12617" y="36809"/>
                </a:cubicBezTo>
                <a:cubicBezTo>
                  <a:pt x="11716" y="34868"/>
                  <a:pt x="10329" y="33135"/>
                  <a:pt x="8666" y="31818"/>
                </a:cubicBezTo>
                <a:cubicBezTo>
                  <a:pt x="7279" y="30639"/>
                  <a:pt x="5893" y="29461"/>
                  <a:pt x="4576" y="28144"/>
                </a:cubicBezTo>
                <a:cubicBezTo>
                  <a:pt x="3605" y="27104"/>
                  <a:pt x="2981" y="25926"/>
                  <a:pt x="1734" y="25163"/>
                </a:cubicBezTo>
                <a:cubicBezTo>
                  <a:pt x="1715" y="25154"/>
                  <a:pt x="1696" y="25149"/>
                  <a:pt x="1678" y="25149"/>
                </a:cubicBezTo>
                <a:cubicBezTo>
                  <a:pt x="1562" y="25149"/>
                  <a:pt x="1475" y="25321"/>
                  <a:pt x="1595" y="25440"/>
                </a:cubicBezTo>
                <a:cubicBezTo>
                  <a:pt x="3813" y="26757"/>
                  <a:pt x="5061" y="29322"/>
                  <a:pt x="7141" y="30916"/>
                </a:cubicBezTo>
                <a:cubicBezTo>
                  <a:pt x="6170" y="30570"/>
                  <a:pt x="5338" y="30015"/>
                  <a:pt x="4576" y="29391"/>
                </a:cubicBezTo>
                <a:cubicBezTo>
                  <a:pt x="4556" y="29371"/>
                  <a:pt x="4535" y="29363"/>
                  <a:pt x="4518" y="29363"/>
                </a:cubicBezTo>
                <a:cubicBezTo>
                  <a:pt x="4478" y="29363"/>
                  <a:pt x="4457" y="29412"/>
                  <a:pt x="4506" y="29461"/>
                </a:cubicBezTo>
                <a:cubicBezTo>
                  <a:pt x="5338" y="30362"/>
                  <a:pt x="6447" y="31055"/>
                  <a:pt x="7695" y="31402"/>
                </a:cubicBezTo>
                <a:cubicBezTo>
                  <a:pt x="8804" y="32234"/>
                  <a:pt x="9844" y="33273"/>
                  <a:pt x="10745" y="34313"/>
                </a:cubicBezTo>
                <a:cubicBezTo>
                  <a:pt x="8666" y="33204"/>
                  <a:pt x="6794" y="32372"/>
                  <a:pt x="4922" y="30709"/>
                </a:cubicBezTo>
                <a:cubicBezTo>
                  <a:pt x="3051" y="28906"/>
                  <a:pt x="1595" y="26757"/>
                  <a:pt x="625" y="24331"/>
                </a:cubicBezTo>
                <a:cubicBezTo>
                  <a:pt x="491" y="24014"/>
                  <a:pt x="643" y="23894"/>
                  <a:pt x="949" y="23894"/>
                </a:cubicBezTo>
                <a:cubicBezTo>
                  <a:pt x="1918" y="23894"/>
                  <a:pt x="4437" y="25094"/>
                  <a:pt x="4437" y="25094"/>
                </a:cubicBezTo>
                <a:cubicBezTo>
                  <a:pt x="5546" y="25718"/>
                  <a:pt x="6517" y="26619"/>
                  <a:pt x="7349" y="27589"/>
                </a:cubicBezTo>
                <a:cubicBezTo>
                  <a:pt x="9151" y="29530"/>
                  <a:pt x="9983" y="31956"/>
                  <a:pt x="11092" y="34244"/>
                </a:cubicBezTo>
                <a:cubicBezTo>
                  <a:pt x="11118" y="34297"/>
                  <a:pt x="11165" y="34319"/>
                  <a:pt x="11209" y="34319"/>
                </a:cubicBezTo>
                <a:cubicBezTo>
                  <a:pt x="11279" y="34319"/>
                  <a:pt x="11343" y="34260"/>
                  <a:pt x="11300" y="34174"/>
                </a:cubicBezTo>
                <a:cubicBezTo>
                  <a:pt x="10191" y="29045"/>
                  <a:pt x="5685" y="23707"/>
                  <a:pt x="209" y="23499"/>
                </a:cubicBezTo>
                <a:cubicBezTo>
                  <a:pt x="139" y="23499"/>
                  <a:pt x="1" y="23638"/>
                  <a:pt x="70" y="23777"/>
                </a:cubicBezTo>
                <a:cubicBezTo>
                  <a:pt x="971" y="26203"/>
                  <a:pt x="2427" y="28421"/>
                  <a:pt x="4229" y="30362"/>
                </a:cubicBezTo>
                <a:cubicBezTo>
                  <a:pt x="6170" y="32511"/>
                  <a:pt x="8458" y="33551"/>
                  <a:pt x="11092" y="34729"/>
                </a:cubicBezTo>
                <a:cubicBezTo>
                  <a:pt x="11716" y="35561"/>
                  <a:pt x="12270" y="36531"/>
                  <a:pt x="12755" y="37571"/>
                </a:cubicBezTo>
                <a:cubicBezTo>
                  <a:pt x="12963" y="39304"/>
                  <a:pt x="13033" y="41176"/>
                  <a:pt x="12894" y="42978"/>
                </a:cubicBezTo>
                <a:cubicBezTo>
                  <a:pt x="11508" y="46375"/>
                  <a:pt x="10537" y="49979"/>
                  <a:pt x="10052" y="53653"/>
                </a:cubicBezTo>
                <a:cubicBezTo>
                  <a:pt x="10052" y="53792"/>
                  <a:pt x="10156" y="53861"/>
                  <a:pt x="10260" y="53861"/>
                </a:cubicBezTo>
                <a:cubicBezTo>
                  <a:pt x="10364" y="53861"/>
                  <a:pt x="10468" y="53792"/>
                  <a:pt x="10468" y="53653"/>
                </a:cubicBezTo>
                <a:cubicBezTo>
                  <a:pt x="10814" y="51158"/>
                  <a:pt x="11438" y="48731"/>
                  <a:pt x="12201" y="46305"/>
                </a:cubicBezTo>
                <a:cubicBezTo>
                  <a:pt x="13102" y="45057"/>
                  <a:pt x="14211" y="44087"/>
                  <a:pt x="15597" y="43394"/>
                </a:cubicBezTo>
                <a:lnTo>
                  <a:pt x="15667" y="43394"/>
                </a:lnTo>
                <a:cubicBezTo>
                  <a:pt x="16013" y="43171"/>
                  <a:pt x="16439" y="43090"/>
                  <a:pt x="16891" y="43090"/>
                </a:cubicBezTo>
                <a:cubicBezTo>
                  <a:pt x="17704" y="43090"/>
                  <a:pt x="18603" y="43354"/>
                  <a:pt x="19271" y="43532"/>
                </a:cubicBezTo>
                <a:cubicBezTo>
                  <a:pt x="20242" y="43810"/>
                  <a:pt x="20935" y="44226"/>
                  <a:pt x="21767" y="44503"/>
                </a:cubicBezTo>
                <a:cubicBezTo>
                  <a:pt x="21780" y="44516"/>
                  <a:pt x="21793" y="44522"/>
                  <a:pt x="21805" y="44522"/>
                </a:cubicBezTo>
                <a:cubicBezTo>
                  <a:pt x="21857" y="44522"/>
                  <a:pt x="21892" y="44420"/>
                  <a:pt x="21836" y="44364"/>
                </a:cubicBezTo>
                <a:cubicBezTo>
                  <a:pt x="21212" y="43532"/>
                  <a:pt x="19410" y="43255"/>
                  <a:pt x="18509" y="43047"/>
                </a:cubicBezTo>
                <a:cubicBezTo>
                  <a:pt x="18001" y="42946"/>
                  <a:pt x="17531" y="42881"/>
                  <a:pt x="17044" y="42881"/>
                </a:cubicBezTo>
                <a:cubicBezTo>
                  <a:pt x="16865" y="42881"/>
                  <a:pt x="16684" y="42890"/>
                  <a:pt x="16499" y="42909"/>
                </a:cubicBezTo>
                <a:lnTo>
                  <a:pt x="16637" y="42770"/>
                </a:lnTo>
                <a:lnTo>
                  <a:pt x="16845" y="42631"/>
                </a:lnTo>
                <a:cubicBezTo>
                  <a:pt x="17444" y="42425"/>
                  <a:pt x="18159" y="42311"/>
                  <a:pt x="18886" y="42311"/>
                </a:cubicBezTo>
                <a:cubicBezTo>
                  <a:pt x="20598" y="42311"/>
                  <a:pt x="22368" y="42945"/>
                  <a:pt x="22807" y="44503"/>
                </a:cubicBezTo>
                <a:cubicBezTo>
                  <a:pt x="22989" y="45050"/>
                  <a:pt x="23171" y="45650"/>
                  <a:pt x="22467" y="45650"/>
                </a:cubicBezTo>
                <a:cubicBezTo>
                  <a:pt x="22367" y="45650"/>
                  <a:pt x="22250" y="45638"/>
                  <a:pt x="22113" y="45612"/>
                </a:cubicBezTo>
                <a:cubicBezTo>
                  <a:pt x="21351" y="45473"/>
                  <a:pt x="20658" y="45127"/>
                  <a:pt x="19964" y="44711"/>
                </a:cubicBezTo>
                <a:cubicBezTo>
                  <a:pt x="18925" y="44087"/>
                  <a:pt x="17885" y="43602"/>
                  <a:pt x="16707" y="43186"/>
                </a:cubicBezTo>
                <a:cubicBezTo>
                  <a:pt x="16637" y="43186"/>
                  <a:pt x="16568" y="43394"/>
                  <a:pt x="16637" y="43463"/>
                </a:cubicBezTo>
                <a:cubicBezTo>
                  <a:pt x="18786" y="44295"/>
                  <a:pt x="20727" y="45889"/>
                  <a:pt x="23014" y="46097"/>
                </a:cubicBezTo>
                <a:cubicBezTo>
                  <a:pt x="23153" y="46097"/>
                  <a:pt x="23222" y="46028"/>
                  <a:pt x="23222" y="45959"/>
                </a:cubicBezTo>
                <a:cubicBezTo>
                  <a:pt x="23222" y="44503"/>
                  <a:pt x="22945" y="43117"/>
                  <a:pt x="21489" y="42562"/>
                </a:cubicBezTo>
                <a:cubicBezTo>
                  <a:pt x="20665" y="42222"/>
                  <a:pt x="19772" y="42053"/>
                  <a:pt x="18882" y="42053"/>
                </a:cubicBezTo>
                <a:cubicBezTo>
                  <a:pt x="18501" y="42053"/>
                  <a:pt x="18121" y="42084"/>
                  <a:pt x="17746" y="42146"/>
                </a:cubicBezTo>
                <a:cubicBezTo>
                  <a:pt x="19549" y="41106"/>
                  <a:pt x="21351" y="40136"/>
                  <a:pt x="23153" y="39096"/>
                </a:cubicBezTo>
                <a:cubicBezTo>
                  <a:pt x="23209" y="39096"/>
                  <a:pt x="23175" y="39007"/>
                  <a:pt x="23160" y="39007"/>
                </a:cubicBezTo>
                <a:lnTo>
                  <a:pt x="23160" y="39007"/>
                </a:lnTo>
                <a:cubicBezTo>
                  <a:pt x="23156" y="39007"/>
                  <a:pt x="23153" y="39013"/>
                  <a:pt x="23153" y="39027"/>
                </a:cubicBezTo>
                <a:cubicBezTo>
                  <a:pt x="21282" y="39651"/>
                  <a:pt x="19549" y="40552"/>
                  <a:pt x="17954" y="41592"/>
                </a:cubicBezTo>
                <a:cubicBezTo>
                  <a:pt x="19202" y="39235"/>
                  <a:pt x="22460" y="37987"/>
                  <a:pt x="24955" y="37779"/>
                </a:cubicBezTo>
                <a:cubicBezTo>
                  <a:pt x="25148" y="37760"/>
                  <a:pt x="25345" y="37741"/>
                  <a:pt x="25520" y="37741"/>
                </a:cubicBezTo>
                <a:cubicBezTo>
                  <a:pt x="25976" y="37741"/>
                  <a:pt x="26276" y="37871"/>
                  <a:pt x="25926" y="38472"/>
                </a:cubicBezTo>
                <a:cubicBezTo>
                  <a:pt x="25441" y="39235"/>
                  <a:pt x="24886" y="39859"/>
                  <a:pt x="24124" y="40344"/>
                </a:cubicBezTo>
                <a:cubicBezTo>
                  <a:pt x="23465" y="40794"/>
                  <a:pt x="22737" y="40812"/>
                  <a:pt x="22009" y="40812"/>
                </a:cubicBezTo>
                <a:cubicBezTo>
                  <a:pt x="21949" y="40812"/>
                  <a:pt x="21888" y="40812"/>
                  <a:pt x="21827" y="40812"/>
                </a:cubicBezTo>
                <a:cubicBezTo>
                  <a:pt x="21161" y="40812"/>
                  <a:pt x="20499" y="40826"/>
                  <a:pt x="19895" y="41176"/>
                </a:cubicBezTo>
                <a:cubicBezTo>
                  <a:pt x="19757" y="41245"/>
                  <a:pt x="19826" y="41384"/>
                  <a:pt x="19964" y="41384"/>
                </a:cubicBezTo>
                <a:cubicBezTo>
                  <a:pt x="21420" y="41037"/>
                  <a:pt x="22945" y="41453"/>
                  <a:pt x="24262" y="40690"/>
                </a:cubicBezTo>
                <a:cubicBezTo>
                  <a:pt x="25371" y="39997"/>
                  <a:pt x="26203" y="39027"/>
                  <a:pt x="26550" y="37848"/>
                </a:cubicBezTo>
                <a:cubicBezTo>
                  <a:pt x="26619" y="37710"/>
                  <a:pt x="26550" y="37640"/>
                  <a:pt x="26480" y="37571"/>
                </a:cubicBezTo>
                <a:cubicBezTo>
                  <a:pt x="26118" y="37502"/>
                  <a:pt x="25724" y="37468"/>
                  <a:pt x="25311" y="37468"/>
                </a:cubicBezTo>
                <a:cubicBezTo>
                  <a:pt x="22404" y="37468"/>
                  <a:pt x="18518" y="39129"/>
                  <a:pt x="17608" y="41800"/>
                </a:cubicBezTo>
                <a:lnTo>
                  <a:pt x="15251" y="43325"/>
                </a:lnTo>
                <a:cubicBezTo>
                  <a:pt x="14211" y="43948"/>
                  <a:pt x="13310" y="44642"/>
                  <a:pt x="12478" y="45473"/>
                </a:cubicBezTo>
                <a:cubicBezTo>
                  <a:pt x="13657" y="42007"/>
                  <a:pt x="15112" y="38611"/>
                  <a:pt x="16360" y="35214"/>
                </a:cubicBezTo>
                <a:cubicBezTo>
                  <a:pt x="17053" y="34244"/>
                  <a:pt x="18093" y="33828"/>
                  <a:pt x="18855" y="32927"/>
                </a:cubicBezTo>
                <a:cubicBezTo>
                  <a:pt x="19202" y="32649"/>
                  <a:pt x="19618" y="32372"/>
                  <a:pt x="20034" y="32234"/>
                </a:cubicBezTo>
                <a:cubicBezTo>
                  <a:pt x="21489" y="32442"/>
                  <a:pt x="22945" y="33481"/>
                  <a:pt x="24470" y="33689"/>
                </a:cubicBezTo>
                <a:cubicBezTo>
                  <a:pt x="26064" y="33897"/>
                  <a:pt x="27589" y="33967"/>
                  <a:pt x="29184" y="33967"/>
                </a:cubicBezTo>
                <a:cubicBezTo>
                  <a:pt x="31541" y="33897"/>
                  <a:pt x="33759" y="32996"/>
                  <a:pt x="34868" y="30847"/>
                </a:cubicBezTo>
                <a:cubicBezTo>
                  <a:pt x="34937" y="30709"/>
                  <a:pt x="34937" y="30570"/>
                  <a:pt x="34799" y="30570"/>
                </a:cubicBezTo>
                <a:cubicBezTo>
                  <a:pt x="32759" y="30075"/>
                  <a:pt x="30388" y="29140"/>
                  <a:pt x="28178" y="29140"/>
                </a:cubicBezTo>
                <a:cubicBezTo>
                  <a:pt x="27910" y="29140"/>
                  <a:pt x="27644" y="29154"/>
                  <a:pt x="27382" y="29184"/>
                </a:cubicBezTo>
                <a:cubicBezTo>
                  <a:pt x="24886" y="29461"/>
                  <a:pt x="22876" y="31263"/>
                  <a:pt x="20380" y="31748"/>
                </a:cubicBezTo>
                <a:cubicBezTo>
                  <a:pt x="20311" y="31748"/>
                  <a:pt x="20311" y="31818"/>
                  <a:pt x="20380" y="31887"/>
                </a:cubicBezTo>
                <a:lnTo>
                  <a:pt x="20242" y="31887"/>
                </a:lnTo>
                <a:lnTo>
                  <a:pt x="19826" y="31956"/>
                </a:lnTo>
                <a:cubicBezTo>
                  <a:pt x="19757" y="31956"/>
                  <a:pt x="19687" y="31956"/>
                  <a:pt x="19687" y="32026"/>
                </a:cubicBezTo>
                <a:cubicBezTo>
                  <a:pt x="19618" y="32095"/>
                  <a:pt x="19479" y="32164"/>
                  <a:pt x="19341" y="32234"/>
                </a:cubicBezTo>
                <a:cubicBezTo>
                  <a:pt x="20519" y="30639"/>
                  <a:pt x="21351" y="28976"/>
                  <a:pt x="22807" y="27659"/>
                </a:cubicBezTo>
                <a:cubicBezTo>
                  <a:pt x="24470" y="26341"/>
                  <a:pt x="26203" y="25094"/>
                  <a:pt x="28005" y="23985"/>
                </a:cubicBezTo>
                <a:cubicBezTo>
                  <a:pt x="29392" y="23084"/>
                  <a:pt x="30016" y="21697"/>
                  <a:pt x="31679" y="21143"/>
                </a:cubicBezTo>
                <a:lnTo>
                  <a:pt x="31679" y="21073"/>
                </a:lnTo>
                <a:cubicBezTo>
                  <a:pt x="30570" y="21073"/>
                  <a:pt x="29946" y="21905"/>
                  <a:pt x="29184" y="22598"/>
                </a:cubicBezTo>
                <a:cubicBezTo>
                  <a:pt x="27797" y="23777"/>
                  <a:pt x="26342" y="24816"/>
                  <a:pt x="24817" y="25787"/>
                </a:cubicBezTo>
                <a:cubicBezTo>
                  <a:pt x="25233" y="25371"/>
                  <a:pt x="25718" y="24886"/>
                  <a:pt x="26064" y="24401"/>
                </a:cubicBezTo>
                <a:cubicBezTo>
                  <a:pt x="26619" y="23846"/>
                  <a:pt x="27104" y="23222"/>
                  <a:pt x="27589" y="22598"/>
                </a:cubicBezTo>
                <a:cubicBezTo>
                  <a:pt x="27589" y="22598"/>
                  <a:pt x="27589" y="22529"/>
                  <a:pt x="27520" y="22529"/>
                </a:cubicBezTo>
                <a:cubicBezTo>
                  <a:pt x="26896" y="23014"/>
                  <a:pt x="26342" y="23569"/>
                  <a:pt x="25857" y="24193"/>
                </a:cubicBezTo>
                <a:cubicBezTo>
                  <a:pt x="25163" y="24886"/>
                  <a:pt x="24609" y="25648"/>
                  <a:pt x="24054" y="26411"/>
                </a:cubicBezTo>
                <a:cubicBezTo>
                  <a:pt x="23014" y="27173"/>
                  <a:pt x="22044" y="28074"/>
                  <a:pt x="21212" y="29045"/>
                </a:cubicBezTo>
                <a:cubicBezTo>
                  <a:pt x="22391" y="25648"/>
                  <a:pt x="25510" y="22737"/>
                  <a:pt x="28491" y="21004"/>
                </a:cubicBezTo>
                <a:cubicBezTo>
                  <a:pt x="29530" y="20519"/>
                  <a:pt x="30570" y="20033"/>
                  <a:pt x="31610" y="19618"/>
                </a:cubicBezTo>
                <a:cubicBezTo>
                  <a:pt x="31956" y="19445"/>
                  <a:pt x="34462" y="18360"/>
                  <a:pt x="35214" y="18360"/>
                </a:cubicBezTo>
                <a:cubicBezTo>
                  <a:pt x="35365" y="18360"/>
                  <a:pt x="35446" y="18404"/>
                  <a:pt x="35422" y="18508"/>
                </a:cubicBezTo>
                <a:cubicBezTo>
                  <a:pt x="34729" y="21628"/>
                  <a:pt x="31402" y="24678"/>
                  <a:pt x="28768" y="26341"/>
                </a:cubicBezTo>
                <a:cubicBezTo>
                  <a:pt x="26758" y="27659"/>
                  <a:pt x="24193" y="26757"/>
                  <a:pt x="22391" y="28352"/>
                </a:cubicBezTo>
                <a:cubicBezTo>
                  <a:pt x="22271" y="28411"/>
                  <a:pt x="22357" y="28574"/>
                  <a:pt x="22472" y="28574"/>
                </a:cubicBezTo>
                <a:cubicBezTo>
                  <a:pt x="22491" y="28574"/>
                  <a:pt x="22510" y="28569"/>
                  <a:pt x="22529" y="28560"/>
                </a:cubicBezTo>
                <a:cubicBezTo>
                  <a:pt x="24054" y="27728"/>
                  <a:pt x="25857" y="27936"/>
                  <a:pt x="27451" y="27451"/>
                </a:cubicBezTo>
                <a:cubicBezTo>
                  <a:pt x="28768" y="26965"/>
                  <a:pt x="30016" y="26203"/>
                  <a:pt x="31055" y="25232"/>
                </a:cubicBezTo>
                <a:cubicBezTo>
                  <a:pt x="33204" y="23430"/>
                  <a:pt x="35422" y="20796"/>
                  <a:pt x="36046" y="18023"/>
                </a:cubicBezTo>
                <a:cubicBezTo>
                  <a:pt x="36046" y="17885"/>
                  <a:pt x="35977" y="17815"/>
                  <a:pt x="35838" y="17815"/>
                </a:cubicBezTo>
                <a:cubicBezTo>
                  <a:pt x="34660" y="17885"/>
                  <a:pt x="33620" y="18231"/>
                  <a:pt x="32580" y="18786"/>
                </a:cubicBezTo>
                <a:cubicBezTo>
                  <a:pt x="30986" y="19548"/>
                  <a:pt x="29253" y="20172"/>
                  <a:pt x="27659" y="21143"/>
                </a:cubicBezTo>
                <a:cubicBezTo>
                  <a:pt x="24817" y="22806"/>
                  <a:pt x="21489" y="26064"/>
                  <a:pt x="20935" y="29391"/>
                </a:cubicBezTo>
                <a:cubicBezTo>
                  <a:pt x="20935" y="29461"/>
                  <a:pt x="20935" y="29461"/>
                  <a:pt x="20935" y="29461"/>
                </a:cubicBezTo>
                <a:cubicBezTo>
                  <a:pt x="20519" y="30015"/>
                  <a:pt x="20172" y="30501"/>
                  <a:pt x="19826" y="31124"/>
                </a:cubicBezTo>
                <a:cubicBezTo>
                  <a:pt x="18994" y="32372"/>
                  <a:pt x="17677" y="33065"/>
                  <a:pt x="16776" y="34105"/>
                </a:cubicBezTo>
                <a:cubicBezTo>
                  <a:pt x="17400" y="32303"/>
                  <a:pt x="18024" y="30501"/>
                  <a:pt x="18509" y="28629"/>
                </a:cubicBezTo>
                <a:cubicBezTo>
                  <a:pt x="18509" y="28560"/>
                  <a:pt x="18509" y="28560"/>
                  <a:pt x="18509" y="28560"/>
                </a:cubicBezTo>
                <a:cubicBezTo>
                  <a:pt x="18578" y="28560"/>
                  <a:pt x="18717" y="28490"/>
                  <a:pt x="18786" y="28421"/>
                </a:cubicBezTo>
                <a:cubicBezTo>
                  <a:pt x="19549" y="26341"/>
                  <a:pt x="21004" y="24470"/>
                  <a:pt x="22113" y="22529"/>
                </a:cubicBezTo>
                <a:cubicBezTo>
                  <a:pt x="23153" y="20519"/>
                  <a:pt x="24470" y="18578"/>
                  <a:pt x="25995" y="16914"/>
                </a:cubicBezTo>
                <a:cubicBezTo>
                  <a:pt x="27104" y="15666"/>
                  <a:pt x="28352" y="14627"/>
                  <a:pt x="29530" y="13518"/>
                </a:cubicBezTo>
                <a:cubicBezTo>
                  <a:pt x="30778" y="12686"/>
                  <a:pt x="31957" y="11715"/>
                  <a:pt x="32996" y="10606"/>
                </a:cubicBezTo>
                <a:cubicBezTo>
                  <a:pt x="33045" y="10557"/>
                  <a:pt x="33025" y="10508"/>
                  <a:pt x="32984" y="10508"/>
                </a:cubicBezTo>
                <a:cubicBezTo>
                  <a:pt x="32968" y="10508"/>
                  <a:pt x="32947" y="10517"/>
                  <a:pt x="32927" y="10537"/>
                </a:cubicBezTo>
                <a:cubicBezTo>
                  <a:pt x="32095" y="11230"/>
                  <a:pt x="31333" y="11923"/>
                  <a:pt x="30501" y="12547"/>
                </a:cubicBezTo>
                <a:cubicBezTo>
                  <a:pt x="32026" y="10953"/>
                  <a:pt x="33343" y="9220"/>
                  <a:pt x="34729" y="7556"/>
                </a:cubicBezTo>
                <a:cubicBezTo>
                  <a:pt x="34842" y="7443"/>
                  <a:pt x="34725" y="7330"/>
                  <a:pt x="34602" y="7330"/>
                </a:cubicBezTo>
                <a:cubicBezTo>
                  <a:pt x="34575" y="7330"/>
                  <a:pt x="34547" y="7335"/>
                  <a:pt x="34521" y="7348"/>
                </a:cubicBezTo>
                <a:cubicBezTo>
                  <a:pt x="32788" y="9289"/>
                  <a:pt x="31194" y="11369"/>
                  <a:pt x="29392" y="13240"/>
                </a:cubicBezTo>
                <a:cubicBezTo>
                  <a:pt x="27867" y="14835"/>
                  <a:pt x="26134" y="16221"/>
                  <a:pt x="24678" y="17885"/>
                </a:cubicBezTo>
                <a:cubicBezTo>
                  <a:pt x="24470" y="18162"/>
                  <a:pt x="24262" y="18439"/>
                  <a:pt x="24054" y="18716"/>
                </a:cubicBezTo>
                <a:cubicBezTo>
                  <a:pt x="25094" y="15944"/>
                  <a:pt x="26619" y="13448"/>
                  <a:pt x="28629" y="11299"/>
                </a:cubicBezTo>
                <a:cubicBezTo>
                  <a:pt x="30432" y="9358"/>
                  <a:pt x="33204" y="6863"/>
                  <a:pt x="35769" y="5962"/>
                </a:cubicBezTo>
                <a:cubicBezTo>
                  <a:pt x="35923" y="5906"/>
                  <a:pt x="36046" y="5881"/>
                  <a:pt x="36143" y="5881"/>
                </a:cubicBezTo>
                <a:cubicBezTo>
                  <a:pt x="37136" y="5881"/>
                  <a:pt x="35329" y="8557"/>
                  <a:pt x="35076" y="8873"/>
                </a:cubicBezTo>
                <a:cubicBezTo>
                  <a:pt x="34383" y="9913"/>
                  <a:pt x="33482" y="10883"/>
                  <a:pt x="32719" y="11854"/>
                </a:cubicBezTo>
                <a:cubicBezTo>
                  <a:pt x="30778" y="14141"/>
                  <a:pt x="28005" y="15181"/>
                  <a:pt x="25857" y="17191"/>
                </a:cubicBezTo>
                <a:cubicBezTo>
                  <a:pt x="25737" y="17311"/>
                  <a:pt x="25824" y="17482"/>
                  <a:pt x="25984" y="17482"/>
                </a:cubicBezTo>
                <a:cubicBezTo>
                  <a:pt x="26009" y="17482"/>
                  <a:pt x="26036" y="17478"/>
                  <a:pt x="26064" y="17469"/>
                </a:cubicBezTo>
                <a:cubicBezTo>
                  <a:pt x="30362" y="14557"/>
                  <a:pt x="35700" y="11161"/>
                  <a:pt x="37086" y="5754"/>
                </a:cubicBezTo>
                <a:cubicBezTo>
                  <a:pt x="37086" y="5685"/>
                  <a:pt x="37017" y="5546"/>
                  <a:pt x="36878" y="5546"/>
                </a:cubicBezTo>
                <a:cubicBezTo>
                  <a:pt x="36760" y="5533"/>
                  <a:pt x="36642" y="5527"/>
                  <a:pt x="36523" y="5527"/>
                </a:cubicBezTo>
                <a:cubicBezTo>
                  <a:pt x="34055" y="5527"/>
                  <a:pt x="31389" y="8184"/>
                  <a:pt x="29669" y="9705"/>
                </a:cubicBezTo>
                <a:cubicBezTo>
                  <a:pt x="26758" y="12339"/>
                  <a:pt x="24539" y="15736"/>
                  <a:pt x="23430" y="19479"/>
                </a:cubicBezTo>
                <a:lnTo>
                  <a:pt x="23430" y="19548"/>
                </a:lnTo>
                <a:cubicBezTo>
                  <a:pt x="22668" y="20727"/>
                  <a:pt x="22044" y="21974"/>
                  <a:pt x="21351" y="23153"/>
                </a:cubicBezTo>
                <a:cubicBezTo>
                  <a:pt x="20588" y="24609"/>
                  <a:pt x="19549" y="25926"/>
                  <a:pt x="18786" y="27381"/>
                </a:cubicBezTo>
                <a:cubicBezTo>
                  <a:pt x="19410" y="24609"/>
                  <a:pt x="19964" y="21905"/>
                  <a:pt x="20519" y="19132"/>
                </a:cubicBezTo>
                <a:cubicBezTo>
                  <a:pt x="20519" y="19132"/>
                  <a:pt x="20588" y="19132"/>
                  <a:pt x="20588" y="19063"/>
                </a:cubicBezTo>
                <a:lnTo>
                  <a:pt x="20588" y="18786"/>
                </a:lnTo>
                <a:lnTo>
                  <a:pt x="21212" y="15874"/>
                </a:lnTo>
                <a:cubicBezTo>
                  <a:pt x="21420" y="14765"/>
                  <a:pt x="21628" y="13587"/>
                  <a:pt x="21697" y="12478"/>
                </a:cubicBezTo>
                <a:cubicBezTo>
                  <a:pt x="22391" y="10814"/>
                  <a:pt x="22876" y="9150"/>
                  <a:pt x="23361" y="7487"/>
                </a:cubicBezTo>
                <a:cubicBezTo>
                  <a:pt x="23361" y="7418"/>
                  <a:pt x="23326" y="7383"/>
                  <a:pt x="23292" y="7383"/>
                </a:cubicBezTo>
                <a:cubicBezTo>
                  <a:pt x="23257" y="7383"/>
                  <a:pt x="23222" y="7418"/>
                  <a:pt x="23222" y="7487"/>
                </a:cubicBezTo>
                <a:cubicBezTo>
                  <a:pt x="22807" y="8735"/>
                  <a:pt x="22252" y="9982"/>
                  <a:pt x="21836" y="11230"/>
                </a:cubicBezTo>
                <a:cubicBezTo>
                  <a:pt x="21975" y="8527"/>
                  <a:pt x="22321" y="5892"/>
                  <a:pt x="22876" y="3258"/>
                </a:cubicBezTo>
                <a:cubicBezTo>
                  <a:pt x="22876" y="3209"/>
                  <a:pt x="22841" y="3160"/>
                  <a:pt x="22796" y="3160"/>
                </a:cubicBezTo>
                <a:cubicBezTo>
                  <a:pt x="22778" y="3160"/>
                  <a:pt x="22758" y="3169"/>
                  <a:pt x="22737" y="3189"/>
                </a:cubicBezTo>
                <a:cubicBezTo>
                  <a:pt x="21905" y="6100"/>
                  <a:pt x="21905" y="9150"/>
                  <a:pt x="21559" y="12200"/>
                </a:cubicBezTo>
                <a:cubicBezTo>
                  <a:pt x="21489" y="12478"/>
                  <a:pt x="21420" y="12755"/>
                  <a:pt x="21351" y="13032"/>
                </a:cubicBezTo>
                <a:cubicBezTo>
                  <a:pt x="21351" y="13102"/>
                  <a:pt x="21351" y="13171"/>
                  <a:pt x="21420" y="13171"/>
                </a:cubicBezTo>
                <a:cubicBezTo>
                  <a:pt x="21351" y="13725"/>
                  <a:pt x="21282" y="14280"/>
                  <a:pt x="21143" y="14904"/>
                </a:cubicBezTo>
                <a:cubicBezTo>
                  <a:pt x="20935" y="15736"/>
                  <a:pt x="20727" y="16637"/>
                  <a:pt x="20519" y="17469"/>
                </a:cubicBezTo>
                <a:cubicBezTo>
                  <a:pt x="20450" y="16637"/>
                  <a:pt x="20242" y="15736"/>
                  <a:pt x="20034" y="14904"/>
                </a:cubicBezTo>
                <a:cubicBezTo>
                  <a:pt x="19618" y="12963"/>
                  <a:pt x="19618" y="11022"/>
                  <a:pt x="19895" y="9081"/>
                </a:cubicBezTo>
                <a:cubicBezTo>
                  <a:pt x="20242" y="6516"/>
                  <a:pt x="20450" y="2842"/>
                  <a:pt x="22321" y="763"/>
                </a:cubicBezTo>
                <a:cubicBezTo>
                  <a:pt x="22391" y="681"/>
                  <a:pt x="22464" y="644"/>
                  <a:pt x="22539" y="644"/>
                </a:cubicBezTo>
                <a:cubicBezTo>
                  <a:pt x="23354" y="644"/>
                  <a:pt x="24401" y="5101"/>
                  <a:pt x="24401" y="5546"/>
                </a:cubicBezTo>
                <a:cubicBezTo>
                  <a:pt x="24401" y="7210"/>
                  <a:pt x="24124" y="8873"/>
                  <a:pt x="23569" y="10537"/>
                </a:cubicBezTo>
                <a:cubicBezTo>
                  <a:pt x="22807" y="13379"/>
                  <a:pt x="21212" y="16082"/>
                  <a:pt x="20588" y="19063"/>
                </a:cubicBezTo>
                <a:cubicBezTo>
                  <a:pt x="20588" y="19149"/>
                  <a:pt x="20668" y="19208"/>
                  <a:pt x="20745" y="19208"/>
                </a:cubicBezTo>
                <a:cubicBezTo>
                  <a:pt x="20792" y="19208"/>
                  <a:pt x="20839" y="19185"/>
                  <a:pt x="20866" y="19132"/>
                </a:cubicBezTo>
                <a:cubicBezTo>
                  <a:pt x="23361" y="13518"/>
                  <a:pt x="27035" y="5754"/>
                  <a:pt x="22876" y="70"/>
                </a:cubicBezTo>
                <a:cubicBezTo>
                  <a:pt x="22807" y="0"/>
                  <a:pt x="22737" y="0"/>
                  <a:pt x="226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" name="Google Shape;666;p45">
            <a:extLst>
              <a:ext uri="{FF2B5EF4-FFF2-40B4-BE49-F238E27FC236}">
                <a16:creationId xmlns:a16="http://schemas.microsoft.com/office/drawing/2014/main" id="{21E1E907-AAE3-C760-941F-9FDEFD9B03D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374081" y="2180934"/>
            <a:ext cx="2395838" cy="541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5. Realizar reuniões diárias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Google Shape;666;p45">
            <a:extLst>
              <a:ext uri="{FF2B5EF4-FFF2-40B4-BE49-F238E27FC236}">
                <a16:creationId xmlns:a16="http://schemas.microsoft.com/office/drawing/2014/main" id="{32BDD9B5-DB95-71DF-C8BE-5D2108F6D7B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5895738" y="2179020"/>
            <a:ext cx="2468119" cy="541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6. Realizar revisões e retrospectivas</a:t>
            </a:r>
            <a:endParaRPr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8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2385750" y="3041363"/>
            <a:ext cx="43725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Scrum vs Cascata</a:t>
            </a:r>
            <a:endParaRPr dirty="0"/>
          </a:p>
        </p:txBody>
      </p:sp>
      <p:sp>
        <p:nvSpPr>
          <p:cNvPr id="299" name="Google Shape;299;p37"/>
          <p:cNvSpPr txBox="1">
            <a:spLocks noGrp="1"/>
          </p:cNvSpPr>
          <p:nvPr>
            <p:ph type="title" idx="2"/>
          </p:nvPr>
        </p:nvSpPr>
        <p:spPr>
          <a:xfrm>
            <a:off x="311700" y="2282950"/>
            <a:ext cx="8520600" cy="9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100" y="1062929"/>
            <a:ext cx="2061301" cy="13819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3982300" y="1187125"/>
            <a:ext cx="825752" cy="1257740"/>
          </a:xfrm>
          <a:custGeom>
            <a:avLst/>
            <a:gdLst/>
            <a:ahLst/>
            <a:cxnLst/>
            <a:rect l="l" t="t" r="r" b="b"/>
            <a:pathLst>
              <a:path w="23223" h="35372" extrusionOk="0">
                <a:moveTo>
                  <a:pt x="14895" y="1437"/>
                </a:moveTo>
                <a:cubicBezTo>
                  <a:pt x="15262" y="1437"/>
                  <a:pt x="15404" y="1997"/>
                  <a:pt x="15459" y="2601"/>
                </a:cubicBezTo>
                <a:cubicBezTo>
                  <a:pt x="15389" y="2463"/>
                  <a:pt x="15251" y="2324"/>
                  <a:pt x="15112" y="2255"/>
                </a:cubicBezTo>
                <a:cubicBezTo>
                  <a:pt x="14933" y="2120"/>
                  <a:pt x="14725" y="2044"/>
                  <a:pt x="14507" y="2044"/>
                </a:cubicBezTo>
                <a:cubicBezTo>
                  <a:pt x="14387" y="2044"/>
                  <a:pt x="14264" y="2067"/>
                  <a:pt x="14142" y="2116"/>
                </a:cubicBezTo>
                <a:lnTo>
                  <a:pt x="14211" y="1977"/>
                </a:lnTo>
                <a:cubicBezTo>
                  <a:pt x="14333" y="1896"/>
                  <a:pt x="14478" y="1863"/>
                  <a:pt x="14634" y="1863"/>
                </a:cubicBezTo>
                <a:cubicBezTo>
                  <a:pt x="14744" y="1863"/>
                  <a:pt x="14858" y="1879"/>
                  <a:pt x="14973" y="1908"/>
                </a:cubicBezTo>
                <a:cubicBezTo>
                  <a:pt x="14983" y="1918"/>
                  <a:pt x="14993" y="1922"/>
                  <a:pt x="15002" y="1922"/>
                </a:cubicBezTo>
                <a:cubicBezTo>
                  <a:pt x="15059" y="1922"/>
                  <a:pt x="15102" y="1760"/>
                  <a:pt x="15043" y="1700"/>
                </a:cubicBezTo>
                <a:cubicBezTo>
                  <a:pt x="14835" y="1631"/>
                  <a:pt x="14696" y="1631"/>
                  <a:pt x="14488" y="1631"/>
                </a:cubicBezTo>
                <a:lnTo>
                  <a:pt x="14557" y="1562"/>
                </a:lnTo>
                <a:cubicBezTo>
                  <a:pt x="14687" y="1475"/>
                  <a:pt x="14799" y="1437"/>
                  <a:pt x="14895" y="1437"/>
                </a:cubicBezTo>
                <a:close/>
                <a:moveTo>
                  <a:pt x="7544" y="892"/>
                </a:moveTo>
                <a:cubicBezTo>
                  <a:pt x="7649" y="892"/>
                  <a:pt x="7747" y="909"/>
                  <a:pt x="7834" y="938"/>
                </a:cubicBezTo>
                <a:cubicBezTo>
                  <a:pt x="8180" y="1076"/>
                  <a:pt x="8388" y="1215"/>
                  <a:pt x="8665" y="1423"/>
                </a:cubicBezTo>
                <a:cubicBezTo>
                  <a:pt x="8535" y="1336"/>
                  <a:pt x="8397" y="1297"/>
                  <a:pt x="8264" y="1297"/>
                </a:cubicBezTo>
                <a:cubicBezTo>
                  <a:pt x="7972" y="1297"/>
                  <a:pt x="7699" y="1484"/>
                  <a:pt x="7556" y="1770"/>
                </a:cubicBezTo>
                <a:cubicBezTo>
                  <a:pt x="7418" y="2116"/>
                  <a:pt x="7418" y="2532"/>
                  <a:pt x="7487" y="2879"/>
                </a:cubicBezTo>
                <a:lnTo>
                  <a:pt x="7487" y="2948"/>
                </a:lnTo>
                <a:cubicBezTo>
                  <a:pt x="7210" y="2324"/>
                  <a:pt x="7071" y="1700"/>
                  <a:pt x="7071" y="1076"/>
                </a:cubicBezTo>
                <a:lnTo>
                  <a:pt x="7071" y="1007"/>
                </a:lnTo>
                <a:cubicBezTo>
                  <a:pt x="7233" y="926"/>
                  <a:pt x="7396" y="892"/>
                  <a:pt x="7544" y="892"/>
                </a:cubicBezTo>
                <a:close/>
                <a:moveTo>
                  <a:pt x="7826" y="440"/>
                </a:moveTo>
                <a:cubicBezTo>
                  <a:pt x="8299" y="440"/>
                  <a:pt x="8890" y="802"/>
                  <a:pt x="9220" y="1076"/>
                </a:cubicBezTo>
                <a:cubicBezTo>
                  <a:pt x="9844" y="1700"/>
                  <a:pt x="10190" y="2532"/>
                  <a:pt x="10121" y="3433"/>
                </a:cubicBezTo>
                <a:cubicBezTo>
                  <a:pt x="9982" y="3017"/>
                  <a:pt x="9844" y="2671"/>
                  <a:pt x="9636" y="2324"/>
                </a:cubicBezTo>
                <a:cubicBezTo>
                  <a:pt x="9636" y="2324"/>
                  <a:pt x="9636" y="2255"/>
                  <a:pt x="9636" y="2255"/>
                </a:cubicBezTo>
                <a:cubicBezTo>
                  <a:pt x="9428" y="1354"/>
                  <a:pt x="8665" y="660"/>
                  <a:pt x="7695" y="522"/>
                </a:cubicBezTo>
                <a:lnTo>
                  <a:pt x="7487" y="522"/>
                </a:lnTo>
                <a:cubicBezTo>
                  <a:pt x="7587" y="464"/>
                  <a:pt x="7703" y="440"/>
                  <a:pt x="7826" y="440"/>
                </a:cubicBezTo>
                <a:close/>
                <a:moveTo>
                  <a:pt x="14280" y="2463"/>
                </a:moveTo>
                <a:cubicBezTo>
                  <a:pt x="14072" y="2948"/>
                  <a:pt x="13864" y="3433"/>
                  <a:pt x="13726" y="3988"/>
                </a:cubicBezTo>
                <a:cubicBezTo>
                  <a:pt x="13795" y="3502"/>
                  <a:pt x="13864" y="3087"/>
                  <a:pt x="14003" y="2601"/>
                </a:cubicBezTo>
                <a:cubicBezTo>
                  <a:pt x="14072" y="2532"/>
                  <a:pt x="14211" y="2463"/>
                  <a:pt x="14280" y="2463"/>
                </a:cubicBezTo>
                <a:close/>
                <a:moveTo>
                  <a:pt x="8284" y="1648"/>
                </a:moveTo>
                <a:cubicBezTo>
                  <a:pt x="8388" y="1648"/>
                  <a:pt x="8492" y="1700"/>
                  <a:pt x="8596" y="1770"/>
                </a:cubicBezTo>
                <a:cubicBezTo>
                  <a:pt x="8527" y="1770"/>
                  <a:pt x="8457" y="1839"/>
                  <a:pt x="8457" y="1908"/>
                </a:cubicBezTo>
                <a:cubicBezTo>
                  <a:pt x="8319" y="2671"/>
                  <a:pt x="8388" y="3433"/>
                  <a:pt x="8804" y="4057"/>
                </a:cubicBezTo>
                <a:cubicBezTo>
                  <a:pt x="8596" y="3988"/>
                  <a:pt x="8388" y="3849"/>
                  <a:pt x="8319" y="3641"/>
                </a:cubicBezTo>
                <a:lnTo>
                  <a:pt x="8249" y="3710"/>
                </a:lnTo>
                <a:cubicBezTo>
                  <a:pt x="7834" y="3156"/>
                  <a:pt x="7695" y="2463"/>
                  <a:pt x="7972" y="1839"/>
                </a:cubicBezTo>
                <a:cubicBezTo>
                  <a:pt x="8076" y="1700"/>
                  <a:pt x="8180" y="1648"/>
                  <a:pt x="8284" y="1648"/>
                </a:cubicBezTo>
                <a:close/>
                <a:moveTo>
                  <a:pt x="8800" y="2250"/>
                </a:moveTo>
                <a:cubicBezTo>
                  <a:pt x="8834" y="2250"/>
                  <a:pt x="8881" y="2273"/>
                  <a:pt x="8943" y="2324"/>
                </a:cubicBezTo>
                <a:lnTo>
                  <a:pt x="9081" y="2324"/>
                </a:lnTo>
                <a:cubicBezTo>
                  <a:pt x="9289" y="2671"/>
                  <a:pt x="9497" y="3087"/>
                  <a:pt x="9636" y="3433"/>
                </a:cubicBezTo>
                <a:cubicBezTo>
                  <a:pt x="9636" y="3572"/>
                  <a:pt x="9774" y="3918"/>
                  <a:pt x="9636" y="4057"/>
                </a:cubicBezTo>
                <a:lnTo>
                  <a:pt x="9567" y="4057"/>
                </a:lnTo>
                <a:cubicBezTo>
                  <a:pt x="9497" y="4057"/>
                  <a:pt x="9428" y="4057"/>
                  <a:pt x="9359" y="3988"/>
                </a:cubicBezTo>
                <a:cubicBezTo>
                  <a:pt x="9081" y="3849"/>
                  <a:pt x="8943" y="3433"/>
                  <a:pt x="8873" y="3225"/>
                </a:cubicBezTo>
                <a:cubicBezTo>
                  <a:pt x="8814" y="2989"/>
                  <a:pt x="8604" y="2250"/>
                  <a:pt x="8800" y="2250"/>
                </a:cubicBezTo>
                <a:close/>
                <a:moveTo>
                  <a:pt x="15320" y="3087"/>
                </a:moveTo>
                <a:lnTo>
                  <a:pt x="15320" y="3087"/>
                </a:lnTo>
                <a:cubicBezTo>
                  <a:pt x="15389" y="3225"/>
                  <a:pt x="15459" y="3433"/>
                  <a:pt x="15528" y="3572"/>
                </a:cubicBezTo>
                <a:cubicBezTo>
                  <a:pt x="15528" y="3849"/>
                  <a:pt x="15459" y="4126"/>
                  <a:pt x="15459" y="4265"/>
                </a:cubicBezTo>
                <a:cubicBezTo>
                  <a:pt x="15459" y="3849"/>
                  <a:pt x="15389" y="3502"/>
                  <a:pt x="15320" y="3087"/>
                </a:cubicBezTo>
                <a:close/>
                <a:moveTo>
                  <a:pt x="13448" y="3087"/>
                </a:moveTo>
                <a:lnTo>
                  <a:pt x="13448" y="3087"/>
                </a:lnTo>
                <a:cubicBezTo>
                  <a:pt x="13379" y="3572"/>
                  <a:pt x="13310" y="4057"/>
                  <a:pt x="13310" y="4542"/>
                </a:cubicBezTo>
                <a:cubicBezTo>
                  <a:pt x="13171" y="4196"/>
                  <a:pt x="13171" y="3849"/>
                  <a:pt x="13240" y="3433"/>
                </a:cubicBezTo>
                <a:cubicBezTo>
                  <a:pt x="13310" y="3364"/>
                  <a:pt x="13310" y="3225"/>
                  <a:pt x="13310" y="3156"/>
                </a:cubicBezTo>
                <a:lnTo>
                  <a:pt x="13448" y="3087"/>
                </a:lnTo>
                <a:close/>
                <a:moveTo>
                  <a:pt x="9567" y="4473"/>
                </a:moveTo>
                <a:lnTo>
                  <a:pt x="9705" y="4681"/>
                </a:lnTo>
                <a:cubicBezTo>
                  <a:pt x="9594" y="4718"/>
                  <a:pt x="9482" y="4735"/>
                  <a:pt x="9373" y="4735"/>
                </a:cubicBezTo>
                <a:cubicBezTo>
                  <a:pt x="9128" y="4735"/>
                  <a:pt x="8897" y="4648"/>
                  <a:pt x="8709" y="4503"/>
                </a:cubicBezTo>
                <a:lnTo>
                  <a:pt x="8709" y="4503"/>
                </a:lnTo>
                <a:cubicBezTo>
                  <a:pt x="8822" y="4518"/>
                  <a:pt x="8934" y="4525"/>
                  <a:pt x="9047" y="4525"/>
                </a:cubicBezTo>
                <a:cubicBezTo>
                  <a:pt x="9220" y="4525"/>
                  <a:pt x="9393" y="4508"/>
                  <a:pt x="9567" y="4473"/>
                </a:cubicBezTo>
                <a:close/>
                <a:moveTo>
                  <a:pt x="14696" y="2740"/>
                </a:moveTo>
                <a:cubicBezTo>
                  <a:pt x="14973" y="3364"/>
                  <a:pt x="15112" y="4196"/>
                  <a:pt x="14904" y="4889"/>
                </a:cubicBezTo>
                <a:cubicBezTo>
                  <a:pt x="14835" y="4681"/>
                  <a:pt x="14627" y="4473"/>
                  <a:pt x="14488" y="4334"/>
                </a:cubicBezTo>
                <a:cubicBezTo>
                  <a:pt x="14459" y="4306"/>
                  <a:pt x="14419" y="4289"/>
                  <a:pt x="14381" y="4289"/>
                </a:cubicBezTo>
                <a:cubicBezTo>
                  <a:pt x="14328" y="4289"/>
                  <a:pt x="14280" y="4322"/>
                  <a:pt x="14280" y="4404"/>
                </a:cubicBezTo>
                <a:cubicBezTo>
                  <a:pt x="14226" y="4457"/>
                  <a:pt x="14173" y="4553"/>
                  <a:pt x="14151" y="4658"/>
                </a:cubicBezTo>
                <a:lnTo>
                  <a:pt x="14151" y="4658"/>
                </a:lnTo>
                <a:cubicBezTo>
                  <a:pt x="14224" y="3996"/>
                  <a:pt x="14365" y="3336"/>
                  <a:pt x="14696" y="2740"/>
                </a:cubicBezTo>
                <a:close/>
                <a:moveTo>
                  <a:pt x="14453" y="4724"/>
                </a:moveTo>
                <a:cubicBezTo>
                  <a:pt x="14765" y="5139"/>
                  <a:pt x="14756" y="5735"/>
                  <a:pt x="14488" y="6137"/>
                </a:cubicBezTo>
                <a:cubicBezTo>
                  <a:pt x="14419" y="6067"/>
                  <a:pt x="14349" y="5998"/>
                  <a:pt x="14349" y="5859"/>
                </a:cubicBezTo>
                <a:cubicBezTo>
                  <a:pt x="14280" y="5651"/>
                  <a:pt x="14280" y="5443"/>
                  <a:pt x="14280" y="5235"/>
                </a:cubicBezTo>
                <a:cubicBezTo>
                  <a:pt x="14280" y="5097"/>
                  <a:pt x="14349" y="4958"/>
                  <a:pt x="14419" y="4889"/>
                </a:cubicBezTo>
                <a:cubicBezTo>
                  <a:pt x="14474" y="4834"/>
                  <a:pt x="14485" y="4779"/>
                  <a:pt x="14453" y="4724"/>
                </a:cubicBezTo>
                <a:close/>
                <a:moveTo>
                  <a:pt x="6517" y="6206"/>
                </a:moveTo>
                <a:cubicBezTo>
                  <a:pt x="7140" y="6275"/>
                  <a:pt x="7695" y="6622"/>
                  <a:pt x="8042" y="7038"/>
                </a:cubicBezTo>
                <a:lnTo>
                  <a:pt x="8042" y="7107"/>
                </a:lnTo>
                <a:cubicBezTo>
                  <a:pt x="8111" y="7176"/>
                  <a:pt x="8180" y="7315"/>
                  <a:pt x="8180" y="7454"/>
                </a:cubicBezTo>
                <a:cubicBezTo>
                  <a:pt x="7834" y="6899"/>
                  <a:pt x="7210" y="6414"/>
                  <a:pt x="6517" y="6206"/>
                </a:cubicBezTo>
                <a:close/>
                <a:moveTo>
                  <a:pt x="15320" y="6968"/>
                </a:moveTo>
                <a:cubicBezTo>
                  <a:pt x="15319" y="6969"/>
                  <a:pt x="15314" y="6975"/>
                  <a:pt x="15251" y="7038"/>
                </a:cubicBezTo>
                <a:cubicBezTo>
                  <a:pt x="15112" y="7384"/>
                  <a:pt x="14904" y="7523"/>
                  <a:pt x="14696" y="7523"/>
                </a:cubicBezTo>
                <a:cubicBezTo>
                  <a:pt x="14835" y="7384"/>
                  <a:pt x="14973" y="7246"/>
                  <a:pt x="15043" y="7107"/>
                </a:cubicBezTo>
                <a:cubicBezTo>
                  <a:pt x="15181" y="7038"/>
                  <a:pt x="15251" y="7038"/>
                  <a:pt x="15320" y="6968"/>
                </a:cubicBezTo>
                <a:close/>
                <a:moveTo>
                  <a:pt x="6239" y="6483"/>
                </a:moveTo>
                <a:lnTo>
                  <a:pt x="6239" y="6483"/>
                </a:lnTo>
                <a:cubicBezTo>
                  <a:pt x="6932" y="6691"/>
                  <a:pt x="7487" y="7107"/>
                  <a:pt x="7903" y="7731"/>
                </a:cubicBezTo>
                <a:cubicBezTo>
                  <a:pt x="7855" y="7735"/>
                  <a:pt x="7805" y="7737"/>
                  <a:pt x="7755" y="7737"/>
                </a:cubicBezTo>
                <a:cubicBezTo>
                  <a:pt x="7014" y="7737"/>
                  <a:pt x="6109" y="7262"/>
                  <a:pt x="6239" y="6483"/>
                </a:cubicBezTo>
                <a:close/>
                <a:moveTo>
                  <a:pt x="5269" y="5929"/>
                </a:moveTo>
                <a:cubicBezTo>
                  <a:pt x="4784" y="5998"/>
                  <a:pt x="4437" y="6206"/>
                  <a:pt x="4437" y="6830"/>
                </a:cubicBezTo>
                <a:cubicBezTo>
                  <a:pt x="4593" y="7298"/>
                  <a:pt x="4905" y="7687"/>
                  <a:pt x="5314" y="7941"/>
                </a:cubicBezTo>
                <a:lnTo>
                  <a:pt x="5314" y="7941"/>
                </a:lnTo>
                <a:cubicBezTo>
                  <a:pt x="4611" y="7562"/>
                  <a:pt x="3618" y="6817"/>
                  <a:pt x="4229" y="6206"/>
                </a:cubicBezTo>
                <a:cubicBezTo>
                  <a:pt x="4576" y="5998"/>
                  <a:pt x="4922" y="5929"/>
                  <a:pt x="5269" y="5929"/>
                </a:cubicBezTo>
                <a:close/>
                <a:moveTo>
                  <a:pt x="5398" y="6341"/>
                </a:moveTo>
                <a:cubicBezTo>
                  <a:pt x="5586" y="6341"/>
                  <a:pt x="5791" y="6371"/>
                  <a:pt x="5962" y="6414"/>
                </a:cubicBezTo>
                <a:cubicBezTo>
                  <a:pt x="5546" y="7315"/>
                  <a:pt x="6655" y="7939"/>
                  <a:pt x="7626" y="8008"/>
                </a:cubicBezTo>
                <a:lnTo>
                  <a:pt x="7002" y="8008"/>
                </a:lnTo>
                <a:cubicBezTo>
                  <a:pt x="6941" y="8013"/>
                  <a:pt x="6881" y="8016"/>
                  <a:pt x="6822" y="8016"/>
                </a:cubicBezTo>
                <a:cubicBezTo>
                  <a:pt x="6061" y="8016"/>
                  <a:pt x="5372" y="7611"/>
                  <a:pt x="4922" y="6968"/>
                </a:cubicBezTo>
                <a:cubicBezTo>
                  <a:pt x="4635" y="6489"/>
                  <a:pt x="4976" y="6341"/>
                  <a:pt x="5398" y="6341"/>
                </a:cubicBezTo>
                <a:close/>
                <a:moveTo>
                  <a:pt x="12617" y="7627"/>
                </a:moveTo>
                <a:cubicBezTo>
                  <a:pt x="12686" y="7627"/>
                  <a:pt x="12755" y="7662"/>
                  <a:pt x="12824" y="7731"/>
                </a:cubicBezTo>
                <a:cubicBezTo>
                  <a:pt x="12894" y="7800"/>
                  <a:pt x="12894" y="8077"/>
                  <a:pt x="12755" y="8216"/>
                </a:cubicBezTo>
                <a:cubicBezTo>
                  <a:pt x="12755" y="8147"/>
                  <a:pt x="12686" y="8077"/>
                  <a:pt x="12686" y="8008"/>
                </a:cubicBezTo>
                <a:cubicBezTo>
                  <a:pt x="12686" y="7988"/>
                  <a:pt x="12668" y="7979"/>
                  <a:pt x="12643" y="7979"/>
                </a:cubicBezTo>
                <a:cubicBezTo>
                  <a:pt x="12582" y="7979"/>
                  <a:pt x="12478" y="8028"/>
                  <a:pt x="12478" y="8077"/>
                </a:cubicBezTo>
                <a:cubicBezTo>
                  <a:pt x="12547" y="8147"/>
                  <a:pt x="12547" y="8216"/>
                  <a:pt x="12617" y="8285"/>
                </a:cubicBezTo>
                <a:cubicBezTo>
                  <a:pt x="12478" y="8285"/>
                  <a:pt x="12339" y="8077"/>
                  <a:pt x="12339" y="7939"/>
                </a:cubicBezTo>
                <a:cubicBezTo>
                  <a:pt x="12339" y="7870"/>
                  <a:pt x="12339" y="7800"/>
                  <a:pt x="12409" y="7731"/>
                </a:cubicBezTo>
                <a:cubicBezTo>
                  <a:pt x="12478" y="7662"/>
                  <a:pt x="12547" y="7627"/>
                  <a:pt x="12617" y="7627"/>
                </a:cubicBezTo>
                <a:close/>
                <a:moveTo>
                  <a:pt x="8319" y="8216"/>
                </a:moveTo>
                <a:lnTo>
                  <a:pt x="8527" y="8355"/>
                </a:lnTo>
                <a:cubicBezTo>
                  <a:pt x="8180" y="8424"/>
                  <a:pt x="7764" y="8493"/>
                  <a:pt x="7418" y="8493"/>
                </a:cubicBezTo>
                <a:cubicBezTo>
                  <a:pt x="7764" y="8493"/>
                  <a:pt x="8042" y="8355"/>
                  <a:pt x="8319" y="8216"/>
                </a:cubicBezTo>
                <a:close/>
                <a:moveTo>
                  <a:pt x="21628" y="8285"/>
                </a:moveTo>
                <a:cubicBezTo>
                  <a:pt x="21628" y="8563"/>
                  <a:pt x="21559" y="8840"/>
                  <a:pt x="21559" y="9117"/>
                </a:cubicBezTo>
                <a:cubicBezTo>
                  <a:pt x="21489" y="8840"/>
                  <a:pt x="21489" y="8563"/>
                  <a:pt x="21420" y="8285"/>
                </a:cubicBezTo>
                <a:close/>
                <a:moveTo>
                  <a:pt x="16630" y="8349"/>
                </a:moveTo>
                <a:cubicBezTo>
                  <a:pt x="16998" y="8349"/>
                  <a:pt x="17122" y="8924"/>
                  <a:pt x="17122" y="9187"/>
                </a:cubicBezTo>
                <a:cubicBezTo>
                  <a:pt x="17053" y="9395"/>
                  <a:pt x="16984" y="9672"/>
                  <a:pt x="16845" y="9810"/>
                </a:cubicBezTo>
                <a:cubicBezTo>
                  <a:pt x="16984" y="9464"/>
                  <a:pt x="16984" y="9117"/>
                  <a:pt x="16776" y="8771"/>
                </a:cubicBezTo>
                <a:cubicBezTo>
                  <a:pt x="16776" y="8701"/>
                  <a:pt x="16706" y="8632"/>
                  <a:pt x="16637" y="8563"/>
                </a:cubicBezTo>
                <a:cubicBezTo>
                  <a:pt x="16706" y="8493"/>
                  <a:pt x="16637" y="8424"/>
                  <a:pt x="16568" y="8355"/>
                </a:cubicBezTo>
                <a:cubicBezTo>
                  <a:pt x="16589" y="8351"/>
                  <a:pt x="16610" y="8349"/>
                  <a:pt x="16630" y="8349"/>
                </a:cubicBezTo>
                <a:close/>
                <a:moveTo>
                  <a:pt x="16013" y="8771"/>
                </a:moveTo>
                <a:lnTo>
                  <a:pt x="16013" y="8771"/>
                </a:lnTo>
                <a:cubicBezTo>
                  <a:pt x="15874" y="9187"/>
                  <a:pt x="15874" y="9672"/>
                  <a:pt x="16013" y="10088"/>
                </a:cubicBezTo>
                <a:cubicBezTo>
                  <a:pt x="15874" y="9949"/>
                  <a:pt x="15736" y="9810"/>
                  <a:pt x="15667" y="9672"/>
                </a:cubicBezTo>
                <a:cubicBezTo>
                  <a:pt x="15667" y="9395"/>
                  <a:pt x="15736" y="9187"/>
                  <a:pt x="15805" y="9048"/>
                </a:cubicBezTo>
                <a:cubicBezTo>
                  <a:pt x="15874" y="8909"/>
                  <a:pt x="15944" y="8840"/>
                  <a:pt x="16013" y="8771"/>
                </a:cubicBezTo>
                <a:close/>
                <a:moveTo>
                  <a:pt x="16568" y="8909"/>
                </a:moveTo>
                <a:cubicBezTo>
                  <a:pt x="16637" y="9117"/>
                  <a:pt x="16637" y="9325"/>
                  <a:pt x="16568" y="9533"/>
                </a:cubicBezTo>
                <a:cubicBezTo>
                  <a:pt x="16498" y="9741"/>
                  <a:pt x="16360" y="9880"/>
                  <a:pt x="16152" y="10088"/>
                </a:cubicBezTo>
                <a:cubicBezTo>
                  <a:pt x="16152" y="9949"/>
                  <a:pt x="16152" y="9810"/>
                  <a:pt x="16221" y="9741"/>
                </a:cubicBezTo>
                <a:cubicBezTo>
                  <a:pt x="16221" y="9741"/>
                  <a:pt x="16290" y="9672"/>
                  <a:pt x="16290" y="9672"/>
                </a:cubicBezTo>
                <a:cubicBezTo>
                  <a:pt x="16429" y="9395"/>
                  <a:pt x="16498" y="9187"/>
                  <a:pt x="16568" y="8909"/>
                </a:cubicBezTo>
                <a:close/>
                <a:moveTo>
                  <a:pt x="8388" y="10642"/>
                </a:moveTo>
                <a:cubicBezTo>
                  <a:pt x="8596" y="10642"/>
                  <a:pt x="8873" y="10781"/>
                  <a:pt x="9012" y="10989"/>
                </a:cubicBezTo>
                <a:cubicBezTo>
                  <a:pt x="9012" y="11058"/>
                  <a:pt x="9012" y="11128"/>
                  <a:pt x="9012" y="11128"/>
                </a:cubicBezTo>
                <a:lnTo>
                  <a:pt x="8735" y="10920"/>
                </a:lnTo>
                <a:cubicBezTo>
                  <a:pt x="8716" y="10901"/>
                  <a:pt x="8693" y="10892"/>
                  <a:pt x="8669" y="10892"/>
                </a:cubicBezTo>
                <a:cubicBezTo>
                  <a:pt x="8606" y="10892"/>
                  <a:pt x="8545" y="10957"/>
                  <a:pt x="8596" y="11058"/>
                </a:cubicBezTo>
                <a:lnTo>
                  <a:pt x="8735" y="11128"/>
                </a:lnTo>
                <a:lnTo>
                  <a:pt x="8665" y="11128"/>
                </a:lnTo>
                <a:cubicBezTo>
                  <a:pt x="8457" y="11058"/>
                  <a:pt x="8319" y="10850"/>
                  <a:pt x="8249" y="10642"/>
                </a:cubicBezTo>
                <a:close/>
                <a:moveTo>
                  <a:pt x="15251" y="15425"/>
                </a:moveTo>
                <a:cubicBezTo>
                  <a:pt x="15251" y="15703"/>
                  <a:pt x="15251" y="16049"/>
                  <a:pt x="15320" y="16396"/>
                </a:cubicBezTo>
                <a:lnTo>
                  <a:pt x="15251" y="16326"/>
                </a:lnTo>
                <a:cubicBezTo>
                  <a:pt x="15251" y="16188"/>
                  <a:pt x="15181" y="16049"/>
                  <a:pt x="15112" y="15910"/>
                </a:cubicBezTo>
                <a:cubicBezTo>
                  <a:pt x="15112" y="15772"/>
                  <a:pt x="15181" y="15564"/>
                  <a:pt x="15251" y="15425"/>
                </a:cubicBezTo>
                <a:close/>
                <a:moveTo>
                  <a:pt x="15716" y="15003"/>
                </a:moveTo>
                <a:cubicBezTo>
                  <a:pt x="15769" y="15003"/>
                  <a:pt x="15822" y="15026"/>
                  <a:pt x="15874" y="15079"/>
                </a:cubicBezTo>
                <a:cubicBezTo>
                  <a:pt x="16152" y="15495"/>
                  <a:pt x="16082" y="16049"/>
                  <a:pt x="15805" y="16396"/>
                </a:cubicBezTo>
                <a:lnTo>
                  <a:pt x="15736" y="16396"/>
                </a:lnTo>
                <a:cubicBezTo>
                  <a:pt x="15944" y="16049"/>
                  <a:pt x="15944" y="15633"/>
                  <a:pt x="15736" y="15287"/>
                </a:cubicBezTo>
                <a:cubicBezTo>
                  <a:pt x="15701" y="15217"/>
                  <a:pt x="15649" y="15183"/>
                  <a:pt x="15597" y="15183"/>
                </a:cubicBezTo>
                <a:cubicBezTo>
                  <a:pt x="15545" y="15183"/>
                  <a:pt x="15493" y="15217"/>
                  <a:pt x="15459" y="15287"/>
                </a:cubicBezTo>
                <a:cubicBezTo>
                  <a:pt x="15459" y="15287"/>
                  <a:pt x="15459" y="15217"/>
                  <a:pt x="15459" y="15148"/>
                </a:cubicBezTo>
                <a:cubicBezTo>
                  <a:pt x="15544" y="15062"/>
                  <a:pt x="15630" y="15003"/>
                  <a:pt x="15716" y="15003"/>
                </a:cubicBezTo>
                <a:close/>
                <a:moveTo>
                  <a:pt x="1179" y="12930"/>
                </a:moveTo>
                <a:cubicBezTo>
                  <a:pt x="1595" y="12930"/>
                  <a:pt x="2288" y="13068"/>
                  <a:pt x="2565" y="13068"/>
                </a:cubicBezTo>
                <a:cubicBezTo>
                  <a:pt x="4090" y="13207"/>
                  <a:pt x="5546" y="13692"/>
                  <a:pt x="6863" y="14524"/>
                </a:cubicBezTo>
                <a:cubicBezTo>
                  <a:pt x="9289" y="15633"/>
                  <a:pt x="11230" y="17505"/>
                  <a:pt x="12547" y="19792"/>
                </a:cubicBezTo>
                <a:cubicBezTo>
                  <a:pt x="10052" y="16188"/>
                  <a:pt x="5338" y="13970"/>
                  <a:pt x="1179" y="12999"/>
                </a:cubicBezTo>
                <a:lnTo>
                  <a:pt x="1179" y="12930"/>
                </a:lnTo>
                <a:close/>
                <a:moveTo>
                  <a:pt x="832" y="13138"/>
                </a:moveTo>
                <a:lnTo>
                  <a:pt x="832" y="13138"/>
                </a:lnTo>
                <a:cubicBezTo>
                  <a:pt x="1734" y="13415"/>
                  <a:pt x="2496" y="13623"/>
                  <a:pt x="3259" y="13900"/>
                </a:cubicBezTo>
                <a:cubicBezTo>
                  <a:pt x="6101" y="15980"/>
                  <a:pt x="9081" y="17643"/>
                  <a:pt x="11507" y="19862"/>
                </a:cubicBezTo>
                <a:cubicBezTo>
                  <a:pt x="10121" y="19030"/>
                  <a:pt x="8665" y="18406"/>
                  <a:pt x="7279" y="17574"/>
                </a:cubicBezTo>
                <a:cubicBezTo>
                  <a:pt x="6101" y="16881"/>
                  <a:pt x="5061" y="15980"/>
                  <a:pt x="3952" y="15217"/>
                </a:cubicBezTo>
                <a:cubicBezTo>
                  <a:pt x="2843" y="14593"/>
                  <a:pt x="1803" y="13900"/>
                  <a:pt x="832" y="13138"/>
                </a:cubicBezTo>
                <a:close/>
                <a:moveTo>
                  <a:pt x="3674" y="14039"/>
                </a:moveTo>
                <a:cubicBezTo>
                  <a:pt x="7210" y="15148"/>
                  <a:pt x="10260" y="17228"/>
                  <a:pt x="12547" y="20070"/>
                </a:cubicBezTo>
                <a:cubicBezTo>
                  <a:pt x="9982" y="17643"/>
                  <a:pt x="6447" y="15772"/>
                  <a:pt x="3674" y="14039"/>
                </a:cubicBezTo>
                <a:close/>
                <a:moveTo>
                  <a:pt x="21212" y="8493"/>
                </a:moveTo>
                <a:cubicBezTo>
                  <a:pt x="21281" y="8979"/>
                  <a:pt x="21351" y="9464"/>
                  <a:pt x="21351" y="10018"/>
                </a:cubicBezTo>
                <a:cubicBezTo>
                  <a:pt x="21073" y="10850"/>
                  <a:pt x="20796" y="11613"/>
                  <a:pt x="20449" y="12445"/>
                </a:cubicBezTo>
                <a:cubicBezTo>
                  <a:pt x="19687" y="14316"/>
                  <a:pt x="19132" y="16257"/>
                  <a:pt x="18439" y="18198"/>
                </a:cubicBezTo>
                <a:cubicBezTo>
                  <a:pt x="18231" y="18822"/>
                  <a:pt x="18023" y="19515"/>
                  <a:pt x="17746" y="20208"/>
                </a:cubicBezTo>
                <a:cubicBezTo>
                  <a:pt x="18023" y="18753"/>
                  <a:pt x="18370" y="17366"/>
                  <a:pt x="18717" y="15980"/>
                </a:cubicBezTo>
                <a:cubicBezTo>
                  <a:pt x="18855" y="15495"/>
                  <a:pt x="18994" y="15009"/>
                  <a:pt x="19132" y="14593"/>
                </a:cubicBezTo>
                <a:cubicBezTo>
                  <a:pt x="19618" y="13207"/>
                  <a:pt x="20172" y="11890"/>
                  <a:pt x="20657" y="10504"/>
                </a:cubicBezTo>
                <a:cubicBezTo>
                  <a:pt x="20704" y="10504"/>
                  <a:pt x="20657" y="10473"/>
                  <a:pt x="20621" y="10473"/>
                </a:cubicBezTo>
                <a:cubicBezTo>
                  <a:pt x="20604" y="10473"/>
                  <a:pt x="20588" y="10481"/>
                  <a:pt x="20588" y="10504"/>
                </a:cubicBezTo>
                <a:lnTo>
                  <a:pt x="20588" y="10434"/>
                </a:lnTo>
                <a:lnTo>
                  <a:pt x="20103" y="11405"/>
                </a:lnTo>
                <a:cubicBezTo>
                  <a:pt x="20311" y="10365"/>
                  <a:pt x="20727" y="9395"/>
                  <a:pt x="21212" y="8493"/>
                </a:cubicBezTo>
                <a:close/>
                <a:moveTo>
                  <a:pt x="694" y="13207"/>
                </a:moveTo>
                <a:cubicBezTo>
                  <a:pt x="2288" y="14871"/>
                  <a:pt x="4576" y="15980"/>
                  <a:pt x="6447" y="17297"/>
                </a:cubicBezTo>
                <a:cubicBezTo>
                  <a:pt x="8319" y="18614"/>
                  <a:pt x="10468" y="19446"/>
                  <a:pt x="12339" y="20624"/>
                </a:cubicBezTo>
                <a:cubicBezTo>
                  <a:pt x="12339" y="20624"/>
                  <a:pt x="12409" y="20693"/>
                  <a:pt x="12409" y="20693"/>
                </a:cubicBezTo>
                <a:cubicBezTo>
                  <a:pt x="10606" y="20070"/>
                  <a:pt x="8804" y="19238"/>
                  <a:pt x="7071" y="18198"/>
                </a:cubicBezTo>
                <a:cubicBezTo>
                  <a:pt x="4784" y="17158"/>
                  <a:pt x="2704" y="15633"/>
                  <a:pt x="971" y="13762"/>
                </a:cubicBezTo>
                <a:cubicBezTo>
                  <a:pt x="832" y="13623"/>
                  <a:pt x="694" y="13415"/>
                  <a:pt x="694" y="13207"/>
                </a:cubicBezTo>
                <a:close/>
                <a:moveTo>
                  <a:pt x="22598" y="11821"/>
                </a:moveTo>
                <a:cubicBezTo>
                  <a:pt x="22598" y="11890"/>
                  <a:pt x="22598" y="12029"/>
                  <a:pt x="22598" y="12098"/>
                </a:cubicBezTo>
                <a:lnTo>
                  <a:pt x="22598" y="12167"/>
                </a:lnTo>
                <a:cubicBezTo>
                  <a:pt x="22598" y="14108"/>
                  <a:pt x="22252" y="15980"/>
                  <a:pt x="21559" y="17782"/>
                </a:cubicBezTo>
                <a:cubicBezTo>
                  <a:pt x="20727" y="19515"/>
                  <a:pt x="19756" y="21248"/>
                  <a:pt x="18647" y="22773"/>
                </a:cubicBezTo>
                <a:cubicBezTo>
                  <a:pt x="18786" y="22565"/>
                  <a:pt x="18855" y="22288"/>
                  <a:pt x="18994" y="22011"/>
                </a:cubicBezTo>
                <a:cubicBezTo>
                  <a:pt x="19895" y="19931"/>
                  <a:pt x="20727" y="17782"/>
                  <a:pt x="21489" y="15703"/>
                </a:cubicBezTo>
                <a:cubicBezTo>
                  <a:pt x="21974" y="14455"/>
                  <a:pt x="22321" y="13138"/>
                  <a:pt x="22598" y="11821"/>
                </a:cubicBezTo>
                <a:close/>
                <a:moveTo>
                  <a:pt x="20935" y="8632"/>
                </a:moveTo>
                <a:lnTo>
                  <a:pt x="20935" y="8632"/>
                </a:lnTo>
                <a:cubicBezTo>
                  <a:pt x="20034" y="9880"/>
                  <a:pt x="19548" y="11959"/>
                  <a:pt x="19202" y="13484"/>
                </a:cubicBezTo>
                <a:cubicBezTo>
                  <a:pt x="17885" y="16534"/>
                  <a:pt x="17053" y="19792"/>
                  <a:pt x="16776" y="23120"/>
                </a:cubicBezTo>
                <a:cubicBezTo>
                  <a:pt x="16776" y="23154"/>
                  <a:pt x="16810" y="23172"/>
                  <a:pt x="16845" y="23172"/>
                </a:cubicBezTo>
                <a:cubicBezTo>
                  <a:pt x="16880" y="23172"/>
                  <a:pt x="16914" y="23154"/>
                  <a:pt x="16914" y="23120"/>
                </a:cubicBezTo>
                <a:cubicBezTo>
                  <a:pt x="17053" y="21179"/>
                  <a:pt x="17469" y="19307"/>
                  <a:pt x="18093" y="17505"/>
                </a:cubicBezTo>
                <a:lnTo>
                  <a:pt x="18093" y="17505"/>
                </a:lnTo>
                <a:cubicBezTo>
                  <a:pt x="17607" y="19238"/>
                  <a:pt x="17261" y="21040"/>
                  <a:pt x="17053" y="22912"/>
                </a:cubicBezTo>
                <a:cubicBezTo>
                  <a:pt x="16984" y="23328"/>
                  <a:pt x="16914" y="23743"/>
                  <a:pt x="16845" y="24229"/>
                </a:cubicBezTo>
                <a:cubicBezTo>
                  <a:pt x="16221" y="18891"/>
                  <a:pt x="17538" y="13484"/>
                  <a:pt x="20588" y="9048"/>
                </a:cubicBezTo>
                <a:cubicBezTo>
                  <a:pt x="20727" y="8840"/>
                  <a:pt x="20796" y="8701"/>
                  <a:pt x="20935" y="8632"/>
                </a:cubicBezTo>
                <a:close/>
                <a:moveTo>
                  <a:pt x="21974" y="8563"/>
                </a:moveTo>
                <a:cubicBezTo>
                  <a:pt x="22044" y="8701"/>
                  <a:pt x="22113" y="8840"/>
                  <a:pt x="22182" y="8979"/>
                </a:cubicBezTo>
                <a:cubicBezTo>
                  <a:pt x="22945" y="11474"/>
                  <a:pt x="21628" y="14316"/>
                  <a:pt x="20865" y="16673"/>
                </a:cubicBezTo>
                <a:cubicBezTo>
                  <a:pt x="20242" y="18406"/>
                  <a:pt x="19479" y="20139"/>
                  <a:pt x="18786" y="21872"/>
                </a:cubicBezTo>
                <a:cubicBezTo>
                  <a:pt x="18578" y="22496"/>
                  <a:pt x="18370" y="23120"/>
                  <a:pt x="18093" y="23743"/>
                </a:cubicBezTo>
                <a:cubicBezTo>
                  <a:pt x="17895" y="24073"/>
                  <a:pt x="17697" y="24466"/>
                  <a:pt x="17499" y="24861"/>
                </a:cubicBezTo>
                <a:lnTo>
                  <a:pt x="17499" y="24861"/>
                </a:lnTo>
                <a:cubicBezTo>
                  <a:pt x="18190" y="21924"/>
                  <a:pt x="19150" y="18988"/>
                  <a:pt x="20311" y="16188"/>
                </a:cubicBezTo>
                <a:cubicBezTo>
                  <a:pt x="21143" y="14316"/>
                  <a:pt x="21559" y="12375"/>
                  <a:pt x="21628" y="10365"/>
                </a:cubicBezTo>
                <a:cubicBezTo>
                  <a:pt x="21836" y="9810"/>
                  <a:pt x="21905" y="9187"/>
                  <a:pt x="21974" y="8563"/>
                </a:cubicBezTo>
                <a:close/>
                <a:moveTo>
                  <a:pt x="21212" y="11613"/>
                </a:moveTo>
                <a:lnTo>
                  <a:pt x="21212" y="11613"/>
                </a:lnTo>
                <a:cubicBezTo>
                  <a:pt x="20935" y="13415"/>
                  <a:pt x="20449" y="15148"/>
                  <a:pt x="19756" y="16812"/>
                </a:cubicBezTo>
                <a:cubicBezTo>
                  <a:pt x="18717" y="19376"/>
                  <a:pt x="17885" y="22011"/>
                  <a:pt x="17261" y="24714"/>
                </a:cubicBezTo>
                <a:lnTo>
                  <a:pt x="17192" y="24783"/>
                </a:lnTo>
                <a:cubicBezTo>
                  <a:pt x="17053" y="25130"/>
                  <a:pt x="16984" y="25546"/>
                  <a:pt x="16845" y="25892"/>
                </a:cubicBezTo>
                <a:cubicBezTo>
                  <a:pt x="16914" y="25476"/>
                  <a:pt x="16914" y="25130"/>
                  <a:pt x="16984" y="24783"/>
                </a:cubicBezTo>
                <a:cubicBezTo>
                  <a:pt x="17053" y="24783"/>
                  <a:pt x="17122" y="24783"/>
                  <a:pt x="17122" y="24714"/>
                </a:cubicBezTo>
                <a:lnTo>
                  <a:pt x="17330" y="22981"/>
                </a:lnTo>
                <a:cubicBezTo>
                  <a:pt x="17885" y="20901"/>
                  <a:pt x="18509" y="18891"/>
                  <a:pt x="19202" y="16881"/>
                </a:cubicBezTo>
                <a:cubicBezTo>
                  <a:pt x="19826" y="15217"/>
                  <a:pt x="20657" y="13415"/>
                  <a:pt x="21212" y="11613"/>
                </a:cubicBezTo>
                <a:close/>
                <a:moveTo>
                  <a:pt x="7944" y="1"/>
                </a:moveTo>
                <a:cubicBezTo>
                  <a:pt x="7522" y="1"/>
                  <a:pt x="7129" y="195"/>
                  <a:pt x="6863" y="660"/>
                </a:cubicBezTo>
                <a:cubicBezTo>
                  <a:pt x="6863" y="660"/>
                  <a:pt x="6794" y="730"/>
                  <a:pt x="6794" y="799"/>
                </a:cubicBezTo>
                <a:cubicBezTo>
                  <a:pt x="6655" y="1076"/>
                  <a:pt x="6655" y="1354"/>
                  <a:pt x="6724" y="1631"/>
                </a:cubicBezTo>
                <a:cubicBezTo>
                  <a:pt x="6863" y="2463"/>
                  <a:pt x="7210" y="3225"/>
                  <a:pt x="7695" y="3918"/>
                </a:cubicBezTo>
                <a:cubicBezTo>
                  <a:pt x="8078" y="4410"/>
                  <a:pt x="8719" y="4946"/>
                  <a:pt x="9347" y="4946"/>
                </a:cubicBezTo>
                <a:cubicBezTo>
                  <a:pt x="9516" y="4946"/>
                  <a:pt x="9683" y="4907"/>
                  <a:pt x="9844" y="4820"/>
                </a:cubicBezTo>
                <a:cubicBezTo>
                  <a:pt x="10190" y="5582"/>
                  <a:pt x="10398" y="6345"/>
                  <a:pt x="10468" y="7176"/>
                </a:cubicBezTo>
                <a:cubicBezTo>
                  <a:pt x="10398" y="7176"/>
                  <a:pt x="10398" y="7246"/>
                  <a:pt x="10468" y="7315"/>
                </a:cubicBezTo>
                <a:cubicBezTo>
                  <a:pt x="10537" y="8285"/>
                  <a:pt x="10537" y="9325"/>
                  <a:pt x="10676" y="10365"/>
                </a:cubicBezTo>
                <a:cubicBezTo>
                  <a:pt x="10121" y="9395"/>
                  <a:pt x="9359" y="8632"/>
                  <a:pt x="8457" y="8077"/>
                </a:cubicBezTo>
                <a:cubicBezTo>
                  <a:pt x="8527" y="7939"/>
                  <a:pt x="8596" y="7800"/>
                  <a:pt x="8596" y="7592"/>
                </a:cubicBezTo>
                <a:cubicBezTo>
                  <a:pt x="8735" y="6622"/>
                  <a:pt x="7418" y="6067"/>
                  <a:pt x="6724" y="5859"/>
                </a:cubicBezTo>
                <a:cubicBezTo>
                  <a:pt x="6362" y="5751"/>
                  <a:pt x="5830" y="5642"/>
                  <a:pt x="5306" y="5642"/>
                </a:cubicBezTo>
                <a:cubicBezTo>
                  <a:pt x="4826" y="5642"/>
                  <a:pt x="4352" y="5733"/>
                  <a:pt x="4021" y="5998"/>
                </a:cubicBezTo>
                <a:cubicBezTo>
                  <a:pt x="3259" y="6552"/>
                  <a:pt x="4160" y="7731"/>
                  <a:pt x="4645" y="8077"/>
                </a:cubicBezTo>
                <a:cubicBezTo>
                  <a:pt x="5380" y="8596"/>
                  <a:pt x="6249" y="8872"/>
                  <a:pt x="7119" y="8872"/>
                </a:cubicBezTo>
                <a:cubicBezTo>
                  <a:pt x="7644" y="8872"/>
                  <a:pt x="8169" y="8772"/>
                  <a:pt x="8665" y="8563"/>
                </a:cubicBezTo>
                <a:cubicBezTo>
                  <a:pt x="9774" y="9533"/>
                  <a:pt x="10676" y="10781"/>
                  <a:pt x="11299" y="12167"/>
                </a:cubicBezTo>
                <a:cubicBezTo>
                  <a:pt x="10884" y="12098"/>
                  <a:pt x="10537" y="12029"/>
                  <a:pt x="10121" y="11890"/>
                </a:cubicBezTo>
                <a:cubicBezTo>
                  <a:pt x="9844" y="11751"/>
                  <a:pt x="9567" y="11613"/>
                  <a:pt x="9289" y="11405"/>
                </a:cubicBezTo>
                <a:cubicBezTo>
                  <a:pt x="9359" y="11335"/>
                  <a:pt x="9359" y="11266"/>
                  <a:pt x="9359" y="11128"/>
                </a:cubicBezTo>
                <a:cubicBezTo>
                  <a:pt x="9359" y="11128"/>
                  <a:pt x="9359" y="11058"/>
                  <a:pt x="9359" y="11058"/>
                </a:cubicBezTo>
                <a:cubicBezTo>
                  <a:pt x="9359" y="10989"/>
                  <a:pt x="9359" y="10920"/>
                  <a:pt x="9359" y="10850"/>
                </a:cubicBezTo>
                <a:cubicBezTo>
                  <a:pt x="9220" y="10573"/>
                  <a:pt x="8943" y="10365"/>
                  <a:pt x="8665" y="10296"/>
                </a:cubicBezTo>
                <a:cubicBezTo>
                  <a:pt x="8527" y="10157"/>
                  <a:pt x="8319" y="10157"/>
                  <a:pt x="8111" y="10157"/>
                </a:cubicBezTo>
                <a:cubicBezTo>
                  <a:pt x="8055" y="10138"/>
                  <a:pt x="8004" y="10130"/>
                  <a:pt x="7957" y="10130"/>
                </a:cubicBezTo>
                <a:cubicBezTo>
                  <a:pt x="7829" y="10130"/>
                  <a:pt x="7727" y="10194"/>
                  <a:pt x="7626" y="10296"/>
                </a:cubicBezTo>
                <a:cubicBezTo>
                  <a:pt x="7626" y="10261"/>
                  <a:pt x="7608" y="10244"/>
                  <a:pt x="7591" y="10244"/>
                </a:cubicBezTo>
                <a:cubicBezTo>
                  <a:pt x="7574" y="10244"/>
                  <a:pt x="7556" y="10261"/>
                  <a:pt x="7556" y="10296"/>
                </a:cubicBezTo>
                <a:cubicBezTo>
                  <a:pt x="7348" y="10712"/>
                  <a:pt x="7695" y="11405"/>
                  <a:pt x="8042" y="11682"/>
                </a:cubicBezTo>
                <a:cubicBezTo>
                  <a:pt x="8215" y="11786"/>
                  <a:pt x="8405" y="11838"/>
                  <a:pt x="8587" y="11838"/>
                </a:cubicBezTo>
                <a:cubicBezTo>
                  <a:pt x="8769" y="11838"/>
                  <a:pt x="8943" y="11786"/>
                  <a:pt x="9081" y="11682"/>
                </a:cubicBezTo>
                <a:cubicBezTo>
                  <a:pt x="9151" y="11613"/>
                  <a:pt x="9151" y="11613"/>
                  <a:pt x="9220" y="11613"/>
                </a:cubicBezTo>
                <a:cubicBezTo>
                  <a:pt x="9791" y="12120"/>
                  <a:pt x="10535" y="12453"/>
                  <a:pt x="11295" y="12453"/>
                </a:cubicBezTo>
                <a:cubicBezTo>
                  <a:pt x="11366" y="12453"/>
                  <a:pt x="11437" y="12450"/>
                  <a:pt x="11507" y="12445"/>
                </a:cubicBezTo>
                <a:lnTo>
                  <a:pt x="11577" y="12653"/>
                </a:lnTo>
                <a:cubicBezTo>
                  <a:pt x="12686" y="14801"/>
                  <a:pt x="13587" y="17089"/>
                  <a:pt x="14142" y="19446"/>
                </a:cubicBezTo>
                <a:lnTo>
                  <a:pt x="14003" y="19584"/>
                </a:lnTo>
                <a:cubicBezTo>
                  <a:pt x="14003" y="19584"/>
                  <a:pt x="14003" y="19673"/>
                  <a:pt x="14038" y="19673"/>
                </a:cubicBezTo>
                <a:cubicBezTo>
                  <a:pt x="14047" y="19673"/>
                  <a:pt x="14058" y="19668"/>
                  <a:pt x="14072" y="19654"/>
                </a:cubicBezTo>
                <a:lnTo>
                  <a:pt x="14211" y="19654"/>
                </a:lnTo>
                <a:lnTo>
                  <a:pt x="14211" y="19792"/>
                </a:lnTo>
                <a:cubicBezTo>
                  <a:pt x="14627" y="21387"/>
                  <a:pt x="15043" y="23050"/>
                  <a:pt x="15459" y="24645"/>
                </a:cubicBezTo>
                <a:cubicBezTo>
                  <a:pt x="14973" y="23120"/>
                  <a:pt x="14142" y="21733"/>
                  <a:pt x="13032" y="20624"/>
                </a:cubicBezTo>
                <a:cubicBezTo>
                  <a:pt x="13102" y="20624"/>
                  <a:pt x="13102" y="20555"/>
                  <a:pt x="13102" y="20486"/>
                </a:cubicBezTo>
                <a:cubicBezTo>
                  <a:pt x="12270" y="17990"/>
                  <a:pt x="10398" y="16326"/>
                  <a:pt x="8249" y="15009"/>
                </a:cubicBezTo>
                <a:cubicBezTo>
                  <a:pt x="7071" y="14247"/>
                  <a:pt x="5893" y="13692"/>
                  <a:pt x="4576" y="13276"/>
                </a:cubicBezTo>
                <a:cubicBezTo>
                  <a:pt x="3120" y="12722"/>
                  <a:pt x="1664" y="13138"/>
                  <a:pt x="209" y="12653"/>
                </a:cubicBezTo>
                <a:cubicBezTo>
                  <a:pt x="70" y="12653"/>
                  <a:pt x="1" y="12791"/>
                  <a:pt x="70" y="12860"/>
                </a:cubicBezTo>
                <a:cubicBezTo>
                  <a:pt x="1734" y="15079"/>
                  <a:pt x="3882" y="16881"/>
                  <a:pt x="6378" y="18129"/>
                </a:cubicBezTo>
                <a:cubicBezTo>
                  <a:pt x="8319" y="19168"/>
                  <a:pt x="10468" y="20624"/>
                  <a:pt x="12686" y="21040"/>
                </a:cubicBezTo>
                <a:cubicBezTo>
                  <a:pt x="13656" y="22080"/>
                  <a:pt x="14488" y="23189"/>
                  <a:pt x="15112" y="24506"/>
                </a:cubicBezTo>
                <a:cubicBezTo>
                  <a:pt x="15389" y="25061"/>
                  <a:pt x="15597" y="25684"/>
                  <a:pt x="15874" y="26239"/>
                </a:cubicBezTo>
                <a:cubicBezTo>
                  <a:pt x="16498" y="29220"/>
                  <a:pt x="17053" y="32200"/>
                  <a:pt x="17469" y="35320"/>
                </a:cubicBezTo>
                <a:cubicBezTo>
                  <a:pt x="17469" y="35354"/>
                  <a:pt x="17538" y="35372"/>
                  <a:pt x="17599" y="35372"/>
                </a:cubicBezTo>
                <a:cubicBezTo>
                  <a:pt x="17659" y="35372"/>
                  <a:pt x="17711" y="35354"/>
                  <a:pt x="17677" y="35320"/>
                </a:cubicBezTo>
                <a:cubicBezTo>
                  <a:pt x="17607" y="32894"/>
                  <a:pt x="17261" y="30537"/>
                  <a:pt x="16706" y="28249"/>
                </a:cubicBezTo>
                <a:lnTo>
                  <a:pt x="16706" y="28111"/>
                </a:lnTo>
                <a:cubicBezTo>
                  <a:pt x="16776" y="27625"/>
                  <a:pt x="16914" y="27209"/>
                  <a:pt x="16984" y="26794"/>
                </a:cubicBezTo>
                <a:lnTo>
                  <a:pt x="17053" y="26794"/>
                </a:lnTo>
                <a:cubicBezTo>
                  <a:pt x="17122" y="26586"/>
                  <a:pt x="17122" y="26378"/>
                  <a:pt x="17192" y="26170"/>
                </a:cubicBezTo>
                <a:cubicBezTo>
                  <a:pt x="18717" y="22912"/>
                  <a:pt x="21073" y="20070"/>
                  <a:pt x="22252" y="16742"/>
                </a:cubicBezTo>
                <a:cubicBezTo>
                  <a:pt x="23222" y="13762"/>
                  <a:pt x="23153" y="10573"/>
                  <a:pt x="22113" y="7662"/>
                </a:cubicBezTo>
                <a:cubicBezTo>
                  <a:pt x="22113" y="7592"/>
                  <a:pt x="22044" y="7592"/>
                  <a:pt x="22044" y="7592"/>
                </a:cubicBezTo>
                <a:lnTo>
                  <a:pt x="21974" y="7592"/>
                </a:lnTo>
                <a:cubicBezTo>
                  <a:pt x="21974" y="7516"/>
                  <a:pt x="21891" y="7461"/>
                  <a:pt x="21816" y="7461"/>
                </a:cubicBezTo>
                <a:cubicBezTo>
                  <a:pt x="21754" y="7461"/>
                  <a:pt x="21697" y="7498"/>
                  <a:pt x="21697" y="7592"/>
                </a:cubicBezTo>
                <a:lnTo>
                  <a:pt x="21697" y="7662"/>
                </a:lnTo>
                <a:cubicBezTo>
                  <a:pt x="19826" y="8077"/>
                  <a:pt x="18647" y="12029"/>
                  <a:pt x="18093" y="13415"/>
                </a:cubicBezTo>
                <a:cubicBezTo>
                  <a:pt x="16568" y="17020"/>
                  <a:pt x="16082" y="21040"/>
                  <a:pt x="16706" y="24922"/>
                </a:cubicBezTo>
                <a:cubicBezTo>
                  <a:pt x="16637" y="25684"/>
                  <a:pt x="16568" y="26447"/>
                  <a:pt x="16568" y="27209"/>
                </a:cubicBezTo>
                <a:lnTo>
                  <a:pt x="16568" y="27348"/>
                </a:lnTo>
                <a:cubicBezTo>
                  <a:pt x="15944" y="24645"/>
                  <a:pt x="15181" y="22011"/>
                  <a:pt x="14488" y="19446"/>
                </a:cubicBezTo>
                <a:cubicBezTo>
                  <a:pt x="14765" y="19099"/>
                  <a:pt x="15043" y="18683"/>
                  <a:pt x="15251" y="18267"/>
                </a:cubicBezTo>
                <a:cubicBezTo>
                  <a:pt x="15459" y="17782"/>
                  <a:pt x="15597" y="17297"/>
                  <a:pt x="15667" y="16812"/>
                </a:cubicBezTo>
                <a:cubicBezTo>
                  <a:pt x="15736" y="16812"/>
                  <a:pt x="15805" y="16812"/>
                  <a:pt x="15874" y="16742"/>
                </a:cubicBezTo>
                <a:cubicBezTo>
                  <a:pt x="16498" y="16534"/>
                  <a:pt x="16498" y="15425"/>
                  <a:pt x="16221" y="14940"/>
                </a:cubicBezTo>
                <a:cubicBezTo>
                  <a:pt x="16076" y="14766"/>
                  <a:pt x="15894" y="14689"/>
                  <a:pt x="15712" y="14689"/>
                </a:cubicBezTo>
                <a:cubicBezTo>
                  <a:pt x="15459" y="14689"/>
                  <a:pt x="15204" y="14837"/>
                  <a:pt x="15043" y="15079"/>
                </a:cubicBezTo>
                <a:cubicBezTo>
                  <a:pt x="14904" y="15217"/>
                  <a:pt x="14835" y="15425"/>
                  <a:pt x="14835" y="15633"/>
                </a:cubicBezTo>
                <a:cubicBezTo>
                  <a:pt x="14765" y="15703"/>
                  <a:pt x="14765" y="15703"/>
                  <a:pt x="14765" y="15772"/>
                </a:cubicBezTo>
                <a:cubicBezTo>
                  <a:pt x="14765" y="15910"/>
                  <a:pt x="14835" y="16118"/>
                  <a:pt x="14904" y="16257"/>
                </a:cubicBezTo>
                <a:lnTo>
                  <a:pt x="14973" y="16326"/>
                </a:lnTo>
                <a:cubicBezTo>
                  <a:pt x="15043" y="16534"/>
                  <a:pt x="15251" y="16673"/>
                  <a:pt x="15459" y="16742"/>
                </a:cubicBezTo>
                <a:cubicBezTo>
                  <a:pt x="15320" y="17643"/>
                  <a:pt x="14973" y="18475"/>
                  <a:pt x="14349" y="19099"/>
                </a:cubicBezTo>
                <a:lnTo>
                  <a:pt x="14072" y="18059"/>
                </a:lnTo>
                <a:cubicBezTo>
                  <a:pt x="13795" y="17020"/>
                  <a:pt x="13448" y="15910"/>
                  <a:pt x="13032" y="14940"/>
                </a:cubicBezTo>
                <a:lnTo>
                  <a:pt x="13032" y="14940"/>
                </a:lnTo>
                <a:cubicBezTo>
                  <a:pt x="13061" y="14969"/>
                  <a:pt x="13102" y="14986"/>
                  <a:pt x="13139" y="14986"/>
                </a:cubicBezTo>
                <a:cubicBezTo>
                  <a:pt x="13193" y="14986"/>
                  <a:pt x="13240" y="14952"/>
                  <a:pt x="13240" y="14871"/>
                </a:cubicBezTo>
                <a:cubicBezTo>
                  <a:pt x="13240" y="14732"/>
                  <a:pt x="13310" y="14524"/>
                  <a:pt x="13379" y="14385"/>
                </a:cubicBezTo>
                <a:cubicBezTo>
                  <a:pt x="13587" y="13831"/>
                  <a:pt x="13726" y="13276"/>
                  <a:pt x="13934" y="12722"/>
                </a:cubicBezTo>
                <a:cubicBezTo>
                  <a:pt x="14179" y="12906"/>
                  <a:pt x="14479" y="12995"/>
                  <a:pt x="14779" y="12995"/>
                </a:cubicBezTo>
                <a:cubicBezTo>
                  <a:pt x="15156" y="12995"/>
                  <a:pt x="15535" y="12854"/>
                  <a:pt x="15805" y="12583"/>
                </a:cubicBezTo>
                <a:cubicBezTo>
                  <a:pt x="15874" y="12514"/>
                  <a:pt x="15805" y="12445"/>
                  <a:pt x="15736" y="12445"/>
                </a:cubicBezTo>
                <a:cubicBezTo>
                  <a:pt x="15459" y="12514"/>
                  <a:pt x="15181" y="12583"/>
                  <a:pt x="14973" y="12722"/>
                </a:cubicBezTo>
                <a:cubicBezTo>
                  <a:pt x="14880" y="12740"/>
                  <a:pt x="14788" y="12749"/>
                  <a:pt x="14695" y="12749"/>
                </a:cubicBezTo>
                <a:cubicBezTo>
                  <a:pt x="14441" y="12749"/>
                  <a:pt x="14187" y="12685"/>
                  <a:pt x="13934" y="12583"/>
                </a:cubicBezTo>
                <a:cubicBezTo>
                  <a:pt x="14072" y="12237"/>
                  <a:pt x="14142" y="11890"/>
                  <a:pt x="14211" y="11543"/>
                </a:cubicBezTo>
                <a:cubicBezTo>
                  <a:pt x="14696" y="11543"/>
                  <a:pt x="15320" y="10920"/>
                  <a:pt x="15459" y="10434"/>
                </a:cubicBezTo>
                <a:lnTo>
                  <a:pt x="15528" y="10434"/>
                </a:lnTo>
                <a:cubicBezTo>
                  <a:pt x="15667" y="10504"/>
                  <a:pt x="15805" y="10573"/>
                  <a:pt x="15944" y="10573"/>
                </a:cubicBezTo>
                <a:lnTo>
                  <a:pt x="16360" y="10573"/>
                </a:lnTo>
                <a:cubicBezTo>
                  <a:pt x="16914" y="10434"/>
                  <a:pt x="17330" y="9949"/>
                  <a:pt x="17538" y="9395"/>
                </a:cubicBezTo>
                <a:cubicBezTo>
                  <a:pt x="17677" y="8840"/>
                  <a:pt x="17469" y="8216"/>
                  <a:pt x="16914" y="7939"/>
                </a:cubicBezTo>
                <a:cubicBezTo>
                  <a:pt x="16813" y="7895"/>
                  <a:pt x="16711" y="7876"/>
                  <a:pt x="16611" y="7876"/>
                </a:cubicBezTo>
                <a:cubicBezTo>
                  <a:pt x="16235" y="7876"/>
                  <a:pt x="15886" y="8150"/>
                  <a:pt x="15667" y="8424"/>
                </a:cubicBezTo>
                <a:cubicBezTo>
                  <a:pt x="15320" y="8840"/>
                  <a:pt x="15112" y="9464"/>
                  <a:pt x="15251" y="9949"/>
                </a:cubicBezTo>
                <a:cubicBezTo>
                  <a:pt x="15251" y="10088"/>
                  <a:pt x="15320" y="10157"/>
                  <a:pt x="15320" y="10226"/>
                </a:cubicBezTo>
                <a:cubicBezTo>
                  <a:pt x="15112" y="10434"/>
                  <a:pt x="14973" y="10642"/>
                  <a:pt x="14765" y="10850"/>
                </a:cubicBezTo>
                <a:cubicBezTo>
                  <a:pt x="14627" y="10989"/>
                  <a:pt x="14419" y="11128"/>
                  <a:pt x="14280" y="11266"/>
                </a:cubicBezTo>
                <a:cubicBezTo>
                  <a:pt x="14349" y="10850"/>
                  <a:pt x="14349" y="10504"/>
                  <a:pt x="14419" y="10088"/>
                </a:cubicBezTo>
                <a:lnTo>
                  <a:pt x="14488" y="10088"/>
                </a:lnTo>
                <a:cubicBezTo>
                  <a:pt x="14557" y="10088"/>
                  <a:pt x="14627" y="10018"/>
                  <a:pt x="14557" y="9949"/>
                </a:cubicBezTo>
                <a:lnTo>
                  <a:pt x="14419" y="9880"/>
                </a:lnTo>
                <a:cubicBezTo>
                  <a:pt x="14488" y="9187"/>
                  <a:pt x="14488" y="8493"/>
                  <a:pt x="14419" y="7800"/>
                </a:cubicBezTo>
                <a:cubicBezTo>
                  <a:pt x="15459" y="7662"/>
                  <a:pt x="16152" y="6691"/>
                  <a:pt x="16013" y="5721"/>
                </a:cubicBezTo>
                <a:cubicBezTo>
                  <a:pt x="16082" y="5374"/>
                  <a:pt x="16152" y="5027"/>
                  <a:pt x="16152" y="4681"/>
                </a:cubicBezTo>
                <a:cubicBezTo>
                  <a:pt x="16082" y="4334"/>
                  <a:pt x="16013" y="3918"/>
                  <a:pt x="15944" y="3502"/>
                </a:cubicBezTo>
                <a:lnTo>
                  <a:pt x="15944" y="3364"/>
                </a:lnTo>
                <a:cubicBezTo>
                  <a:pt x="15944" y="2572"/>
                  <a:pt x="15783" y="978"/>
                  <a:pt x="14852" y="978"/>
                </a:cubicBezTo>
                <a:cubicBezTo>
                  <a:pt x="14723" y="978"/>
                  <a:pt x="14579" y="1009"/>
                  <a:pt x="14419" y="1076"/>
                </a:cubicBezTo>
                <a:cubicBezTo>
                  <a:pt x="14211" y="1215"/>
                  <a:pt x="14003" y="1423"/>
                  <a:pt x="13864" y="1631"/>
                </a:cubicBezTo>
                <a:cubicBezTo>
                  <a:pt x="13448" y="1908"/>
                  <a:pt x="13102" y="2324"/>
                  <a:pt x="12963" y="2740"/>
                </a:cubicBezTo>
                <a:cubicBezTo>
                  <a:pt x="12339" y="3988"/>
                  <a:pt x="12824" y="5721"/>
                  <a:pt x="13448" y="6968"/>
                </a:cubicBezTo>
                <a:cubicBezTo>
                  <a:pt x="13518" y="7246"/>
                  <a:pt x="13726" y="7454"/>
                  <a:pt x="14003" y="7662"/>
                </a:cubicBezTo>
                <a:cubicBezTo>
                  <a:pt x="14003" y="7731"/>
                  <a:pt x="14072" y="7731"/>
                  <a:pt x="14142" y="7731"/>
                </a:cubicBezTo>
                <a:cubicBezTo>
                  <a:pt x="14142" y="8355"/>
                  <a:pt x="14142" y="8979"/>
                  <a:pt x="14003" y="9533"/>
                </a:cubicBezTo>
                <a:cubicBezTo>
                  <a:pt x="13864" y="9395"/>
                  <a:pt x="13656" y="9256"/>
                  <a:pt x="13448" y="9117"/>
                </a:cubicBezTo>
                <a:cubicBezTo>
                  <a:pt x="13240" y="8909"/>
                  <a:pt x="13102" y="8701"/>
                  <a:pt x="12894" y="8493"/>
                </a:cubicBezTo>
                <a:cubicBezTo>
                  <a:pt x="13032" y="8355"/>
                  <a:pt x="13102" y="8216"/>
                  <a:pt x="13171" y="8077"/>
                </a:cubicBezTo>
                <a:cubicBezTo>
                  <a:pt x="13240" y="7870"/>
                  <a:pt x="13240" y="7662"/>
                  <a:pt x="13171" y="7454"/>
                </a:cubicBezTo>
                <a:cubicBezTo>
                  <a:pt x="13032" y="7269"/>
                  <a:pt x="12801" y="7146"/>
                  <a:pt x="12560" y="7146"/>
                </a:cubicBezTo>
                <a:cubicBezTo>
                  <a:pt x="12439" y="7146"/>
                  <a:pt x="12316" y="7176"/>
                  <a:pt x="12201" y="7246"/>
                </a:cubicBezTo>
                <a:cubicBezTo>
                  <a:pt x="12131" y="7315"/>
                  <a:pt x="12062" y="7384"/>
                  <a:pt x="12062" y="7454"/>
                </a:cubicBezTo>
                <a:cubicBezTo>
                  <a:pt x="12062" y="7425"/>
                  <a:pt x="12026" y="7408"/>
                  <a:pt x="11984" y="7408"/>
                </a:cubicBezTo>
                <a:cubicBezTo>
                  <a:pt x="11925" y="7408"/>
                  <a:pt x="11854" y="7442"/>
                  <a:pt x="11854" y="7523"/>
                </a:cubicBezTo>
                <a:cubicBezTo>
                  <a:pt x="11854" y="7662"/>
                  <a:pt x="11923" y="7870"/>
                  <a:pt x="11993" y="8008"/>
                </a:cubicBezTo>
                <a:cubicBezTo>
                  <a:pt x="11923" y="8008"/>
                  <a:pt x="11923" y="8008"/>
                  <a:pt x="11993" y="8077"/>
                </a:cubicBezTo>
                <a:cubicBezTo>
                  <a:pt x="11993" y="8077"/>
                  <a:pt x="11993" y="8147"/>
                  <a:pt x="12062" y="8216"/>
                </a:cubicBezTo>
                <a:cubicBezTo>
                  <a:pt x="12131" y="8493"/>
                  <a:pt x="12339" y="8632"/>
                  <a:pt x="12617" y="8632"/>
                </a:cubicBezTo>
                <a:lnTo>
                  <a:pt x="12755" y="8563"/>
                </a:lnTo>
                <a:cubicBezTo>
                  <a:pt x="13032" y="9117"/>
                  <a:pt x="13448" y="9533"/>
                  <a:pt x="14003" y="9880"/>
                </a:cubicBezTo>
                <a:cubicBezTo>
                  <a:pt x="13726" y="11405"/>
                  <a:pt x="13310" y="12860"/>
                  <a:pt x="13032" y="14316"/>
                </a:cubicBezTo>
                <a:lnTo>
                  <a:pt x="12963" y="14316"/>
                </a:lnTo>
                <a:cubicBezTo>
                  <a:pt x="12894" y="14316"/>
                  <a:pt x="12824" y="14385"/>
                  <a:pt x="12755" y="14455"/>
                </a:cubicBezTo>
                <a:cubicBezTo>
                  <a:pt x="12409" y="13623"/>
                  <a:pt x="12062" y="12860"/>
                  <a:pt x="11646" y="12167"/>
                </a:cubicBezTo>
                <a:lnTo>
                  <a:pt x="11230" y="11266"/>
                </a:lnTo>
                <a:cubicBezTo>
                  <a:pt x="11092" y="11058"/>
                  <a:pt x="10953" y="10850"/>
                  <a:pt x="10884" y="10642"/>
                </a:cubicBezTo>
                <a:cubicBezTo>
                  <a:pt x="10953" y="9395"/>
                  <a:pt x="10953" y="8147"/>
                  <a:pt x="10745" y="6899"/>
                </a:cubicBezTo>
                <a:cubicBezTo>
                  <a:pt x="11299" y="6206"/>
                  <a:pt x="11646" y="5305"/>
                  <a:pt x="11646" y="4404"/>
                </a:cubicBezTo>
                <a:cubicBezTo>
                  <a:pt x="11646" y="4364"/>
                  <a:pt x="11577" y="4324"/>
                  <a:pt x="11518" y="4324"/>
                </a:cubicBezTo>
                <a:cubicBezTo>
                  <a:pt x="11475" y="4324"/>
                  <a:pt x="11438" y="4345"/>
                  <a:pt x="11438" y="4404"/>
                </a:cubicBezTo>
                <a:cubicBezTo>
                  <a:pt x="11369" y="5235"/>
                  <a:pt x="11161" y="5998"/>
                  <a:pt x="10745" y="6622"/>
                </a:cubicBezTo>
                <a:cubicBezTo>
                  <a:pt x="10606" y="5998"/>
                  <a:pt x="10329" y="5374"/>
                  <a:pt x="10052" y="4750"/>
                </a:cubicBezTo>
                <a:lnTo>
                  <a:pt x="10121" y="4750"/>
                </a:lnTo>
                <a:cubicBezTo>
                  <a:pt x="10181" y="4691"/>
                  <a:pt x="10138" y="4528"/>
                  <a:pt x="10036" y="4528"/>
                </a:cubicBezTo>
                <a:cubicBezTo>
                  <a:pt x="10020" y="4528"/>
                  <a:pt x="10002" y="4533"/>
                  <a:pt x="9982" y="4542"/>
                </a:cubicBezTo>
                <a:lnTo>
                  <a:pt x="9913" y="4542"/>
                </a:lnTo>
                <a:cubicBezTo>
                  <a:pt x="9844" y="4473"/>
                  <a:pt x="9844" y="4404"/>
                  <a:pt x="9774" y="4334"/>
                </a:cubicBezTo>
                <a:cubicBezTo>
                  <a:pt x="9913" y="4334"/>
                  <a:pt x="10052" y="4265"/>
                  <a:pt x="10121" y="4126"/>
                </a:cubicBezTo>
                <a:cubicBezTo>
                  <a:pt x="10260" y="3988"/>
                  <a:pt x="10398" y="3849"/>
                  <a:pt x="10468" y="3641"/>
                </a:cubicBezTo>
                <a:cubicBezTo>
                  <a:pt x="10953" y="2601"/>
                  <a:pt x="9982" y="1215"/>
                  <a:pt x="9289" y="591"/>
                </a:cubicBezTo>
                <a:cubicBezTo>
                  <a:pt x="8892" y="230"/>
                  <a:pt x="8401" y="1"/>
                  <a:pt x="7944" y="1"/>
                </a:cubicBezTo>
                <a:close/>
              </a:path>
            </a:pathLst>
          </a:custGeom>
          <a:solidFill>
            <a:srgbClr val="272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26247"/>
      </p:ext>
    </p:extLst>
  </p:cSld>
  <p:clrMapOvr>
    <a:masterClrMapping/>
  </p:clrMapOvr>
</p:sld>
</file>

<file path=ppt/theme/theme1.xml><?xml version="1.0" encoding="utf-8"?>
<a:theme xmlns:a="http://schemas.openxmlformats.org/drawingml/2006/main" name="Floral Wedding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272727"/>
      </a:lt2>
      <a:accent1>
        <a:srgbClr val="FBDAD6"/>
      </a:accent1>
      <a:accent2>
        <a:srgbClr val="F5ABA1"/>
      </a:accent2>
      <a:accent3>
        <a:srgbClr val="F39A8E"/>
      </a:accent3>
      <a:accent4>
        <a:srgbClr val="F39A8E"/>
      </a:accent4>
      <a:accent5>
        <a:srgbClr val="F5ABA1"/>
      </a:accent5>
      <a:accent6>
        <a:srgbClr val="FBDAD6"/>
      </a:accent6>
      <a:hlink>
        <a:srgbClr val="9999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611</Words>
  <Application>Microsoft Office PowerPoint</Application>
  <PresentationFormat>Apresentação na tela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Merriweather Light</vt:lpstr>
      <vt:lpstr>Arial</vt:lpstr>
      <vt:lpstr>Playfair Display</vt:lpstr>
      <vt:lpstr>Floral Wedding</vt:lpstr>
      <vt:lpstr>Metodologia Scrum</vt:lpstr>
      <vt:lpstr>O que é</vt:lpstr>
      <vt:lpstr>O que é</vt:lpstr>
      <vt:lpstr>O que é Scrum:</vt:lpstr>
      <vt:lpstr>Apresentação do PowerPoint</vt:lpstr>
      <vt:lpstr>Etapa de implementação</vt:lpstr>
      <vt:lpstr>Etapa de implementação:</vt:lpstr>
      <vt:lpstr>Etapa de implementação:</vt:lpstr>
      <vt:lpstr>Scrum vs Cascata</vt:lpstr>
      <vt:lpstr>Apresentação do PowerPoint</vt:lpstr>
      <vt:lpstr>Para projetos com requisitos claros e estáveis, prazos e custos bem definidos, a Cascata pode ser uma escolha sólida. Por outro lado, o Scrum é mais adequado para projetos com requisitos mais flexíveis e para equipes que valorizam a colaboração e a entrega incremental.</vt:lpstr>
      <vt:lpstr>Fontes</vt:lpstr>
      <vt:lpstr>Fontes: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Scrum</dc:title>
  <dc:creator>Aluno</dc:creator>
  <cp:lastModifiedBy>Aluno</cp:lastModifiedBy>
  <cp:revision>4</cp:revision>
  <dcterms:modified xsi:type="dcterms:W3CDTF">2024-02-29T16:59:30Z</dcterms:modified>
</cp:coreProperties>
</file>