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F9F9DF9-5806-4010-9BF0-98AA163BDD9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9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11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522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827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890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613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F9F9DF9-5806-4010-9BF0-98AA163BDD9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530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F9F9DF9-5806-4010-9BF0-98AA163BDD9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21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68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78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80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10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4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68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65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53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F9F9DF9-5806-4010-9BF0-98AA163BDD9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20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xpeducacao.com.br/fedora-linux/" TargetMode="External"/><Relationship Id="rId2" Type="http://schemas.openxmlformats.org/officeDocument/2006/relationships/hyperlink" Target="https://acervolima.com/diferenca-entre-fedora-e-red-ha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3CECC12-3C23-445E-926A-61FB5904B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5CB75591-085A-43E8-9B79-3F0D8DE16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3009530" cy="1655762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Gustavo Leme de Castro</a:t>
            </a:r>
          </a:p>
          <a:p>
            <a:r>
              <a:rPr lang="pt-BR" dirty="0" err="1">
                <a:solidFill>
                  <a:schemeClr val="tx1"/>
                </a:solidFill>
              </a:rPr>
              <a:t>Lais</a:t>
            </a:r>
            <a:r>
              <a:rPr lang="pt-BR" dirty="0">
                <a:solidFill>
                  <a:schemeClr val="tx1"/>
                </a:solidFill>
              </a:rPr>
              <a:t> Arlindo dos Santos</a:t>
            </a:r>
          </a:p>
          <a:p>
            <a:r>
              <a:rPr lang="pt-BR" dirty="0">
                <a:solidFill>
                  <a:schemeClr val="tx1"/>
                </a:solidFill>
              </a:rPr>
              <a:t>Nathália </a:t>
            </a:r>
            <a:r>
              <a:rPr lang="pt-BR" dirty="0" err="1">
                <a:solidFill>
                  <a:schemeClr val="tx1"/>
                </a:solidFill>
              </a:rPr>
              <a:t>Venega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B966A2-D812-4804-A30E-B88F769D4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64" y="170670"/>
            <a:ext cx="2796466" cy="71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BA0531F-9AFD-4C90-BD46-016E58100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37" y="4038229"/>
            <a:ext cx="5012925" cy="28197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07AA1E-48EA-48B5-A1F7-70DB3CBD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D245BC-6C8A-413A-841F-A42C8007C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Fedora é um sistema operacional Linux baseado na distribuição </a:t>
            </a:r>
            <a:r>
              <a:rPr lang="pt-BR" dirty="0" err="1"/>
              <a:t>Red</a:t>
            </a:r>
            <a:r>
              <a:rPr lang="pt-BR" dirty="0"/>
              <a:t> </a:t>
            </a:r>
            <a:r>
              <a:rPr lang="pt-BR" dirty="0" err="1"/>
              <a:t>Hat</a:t>
            </a:r>
            <a:r>
              <a:rPr lang="pt-BR" dirty="0"/>
              <a:t>, desenvolvido em 22 de setembro de 2003, onde o </a:t>
            </a:r>
            <a:r>
              <a:rPr lang="pt-BR" dirty="0" err="1"/>
              <a:t>Red</a:t>
            </a:r>
            <a:r>
              <a:rPr lang="pt-BR" dirty="0"/>
              <a:t> </a:t>
            </a:r>
            <a:r>
              <a:rPr lang="pt-BR" dirty="0" err="1"/>
              <a:t>Hat</a:t>
            </a:r>
            <a:r>
              <a:rPr lang="pt-BR" dirty="0"/>
              <a:t> </a:t>
            </a:r>
            <a:r>
              <a:rPr lang="pt-BR" dirty="0" err="1"/>
              <a:t>OpenShift</a:t>
            </a:r>
            <a:r>
              <a:rPr lang="pt-BR" dirty="0"/>
              <a:t> ajuda os líderes de negócios e suas equipes de operações a priorizar o gerenciamento de cargas de trabalho e permite que os desenvolvedores implantem o código como preferirem</a:t>
            </a:r>
          </a:p>
        </p:txBody>
      </p:sp>
    </p:spTree>
    <p:extLst>
      <p:ext uri="{BB962C8B-B14F-4D97-AF65-F5344CB8AC3E}">
        <p14:creationId xmlns:p14="http://schemas.microsoft.com/office/powerpoint/2010/main" val="43910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F2C34-1F7B-4BA8-B49D-82D8DC80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8381CA-7E3D-42AB-9732-B375DE187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Fedora Linux é uma distribuição do Linux que funciona graças ao Projeto Fedora. Em resumo, o Projeto Fedora é uma comunidade de pessoas que trabalham para manter a qualidade e as melhores iniciativas do Fedora Linux por meio de padrões livres de software open </a:t>
            </a:r>
            <a:r>
              <a:rPr lang="pt-BR" dirty="0" err="1"/>
              <a:t>source</a:t>
            </a:r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A78E54-E86D-4938-B8DC-B392D60CC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582" y="4213996"/>
            <a:ext cx="4438835" cy="249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9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1C9CC-9C83-40EF-B745-49C1D2F2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Versões </a:t>
            </a:r>
            <a:r>
              <a:rPr lang="pt-BR" dirty="0" err="1"/>
              <a:t>fedora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EBD83-46C5-4D70-B9C4-3E07D280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BR" dirty="0"/>
              <a:t>Fedora Workstation: sistema operacional voltado para laptops e computadores de mesa com uma série de ferramentas para programadores e desenvolvedores;</a:t>
            </a:r>
          </a:p>
          <a:p>
            <a:pPr lvl="0"/>
            <a:r>
              <a:rPr lang="pt-BR" dirty="0"/>
              <a:t>Fedora Server: sistema operacional focado na infraestrutura e em serviços, possui as melhores tecnologias de data center disponíveis na atualidade;</a:t>
            </a:r>
          </a:p>
          <a:p>
            <a:pPr lvl="0"/>
            <a:r>
              <a:rPr lang="pt-BR" dirty="0"/>
              <a:t>Fedora Cloud: é um sistema operacional de base mínima composto por imagens liberadas para uso em nuvens públicas e privadas;</a:t>
            </a:r>
          </a:p>
          <a:p>
            <a:pPr lvl="0"/>
            <a:r>
              <a:rPr lang="pt-BR" dirty="0"/>
              <a:t>Fedora </a:t>
            </a:r>
            <a:r>
              <a:rPr lang="pt-BR" dirty="0" err="1"/>
              <a:t>IoT</a:t>
            </a:r>
            <a:r>
              <a:rPr lang="pt-BR" dirty="0"/>
              <a:t>: código aberto para ecossistemas que investem em Internet das Coisas;</a:t>
            </a:r>
          </a:p>
          <a:p>
            <a:r>
              <a:rPr lang="pt-BR" dirty="0"/>
              <a:t>Fedora CoreOS: focado em contêiner, o CoreOS é um sistema operacional mínimo.</a:t>
            </a:r>
          </a:p>
        </p:txBody>
      </p:sp>
    </p:spTree>
    <p:extLst>
      <p:ext uri="{BB962C8B-B14F-4D97-AF65-F5344CB8AC3E}">
        <p14:creationId xmlns:p14="http://schemas.microsoft.com/office/powerpoint/2010/main" val="337285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4F792-69FE-4034-891D-D0BAC3F3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Diferencial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BF92AF-F1B0-40B5-9D6F-F8AC5214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software distribuído de código aberto com suporte da comunidade global, é um recurso que implementa várias políticas de segurança, que estão ausentes na maioria dos sistemas operacionais baseados em Linux, O Fedora fornece a tecnologia mais recente nas plataformas de hardware atuais com a ajuda de um rápido desenvolvimento e ciclo de lançamentos.</a:t>
            </a:r>
          </a:p>
        </p:txBody>
      </p:sp>
    </p:spTree>
    <p:extLst>
      <p:ext uri="{BB962C8B-B14F-4D97-AF65-F5344CB8AC3E}">
        <p14:creationId xmlns:p14="http://schemas.microsoft.com/office/powerpoint/2010/main" val="123575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FBC4D-9BDE-4716-AB1B-DD329F02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99B0C-98F4-43EF-91B2-7ECE2887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>
                <a:hlinkClick r:id="rId2"/>
              </a:rPr>
              <a:t>https://acervolima.com/diferenca-entre-fedora-e-red-hat/</a:t>
            </a:r>
            <a:endParaRPr lang="pt-BR" dirty="0"/>
          </a:p>
          <a:p>
            <a:r>
              <a:rPr lang="pt-BR" u="sng" dirty="0">
                <a:hlinkClick r:id="rId3"/>
              </a:rPr>
              <a:t>https://blog.xpeducacao.com.br/fedora-linux/</a:t>
            </a:r>
            <a:endParaRPr lang="pt-BR" u="sng" dirty="0"/>
          </a:p>
          <a:p>
            <a:r>
              <a:rPr lang="pt-BR" u="sng" dirty="0" err="1"/>
              <a:t>Red</a:t>
            </a:r>
            <a:r>
              <a:rPr lang="pt-BR" u="sng" dirty="0"/>
              <a:t> </a:t>
            </a:r>
            <a:r>
              <a:rPr lang="pt-BR" u="sng" dirty="0" err="1"/>
              <a:t>hat</a:t>
            </a:r>
            <a:endParaRPr lang="pt-BR" u="sng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2394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295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 - Sala da Diretoria</vt:lpstr>
      <vt:lpstr>Apresentação do PowerPoint</vt:lpstr>
      <vt:lpstr>História</vt:lpstr>
      <vt:lpstr>Funcionalidade</vt:lpstr>
      <vt:lpstr>Versões fedora</vt:lpstr>
      <vt:lpstr>Diferencial</vt:lpstr>
      <vt:lpstr>Fontes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</cp:revision>
  <dcterms:created xsi:type="dcterms:W3CDTF">2024-02-15T12:06:13Z</dcterms:created>
  <dcterms:modified xsi:type="dcterms:W3CDTF">2024-02-15T12:50:09Z</dcterms:modified>
</cp:coreProperties>
</file>