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image" Target="../media/image-1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1E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085850" y="609600"/>
            <a:ext cx="6972300" cy="39243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-966788" y="-1114425"/>
            <a:ext cx="3303861" cy="2229817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-942975" y="-976312"/>
            <a:ext cx="3280792" cy="2089547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9767318" y="6420817"/>
            <a:ext cx="3303861" cy="2229817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9743505" y="6282705"/>
            <a:ext cx="3280792" cy="2089547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3790950" y="3762375"/>
            <a:ext cx="1547813" cy="771525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2852738" y="395288"/>
            <a:ext cx="3433763" cy="428625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1509713" y="1681163"/>
            <a:ext cx="6272213" cy="811369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/>
            <a:r>
              <a:rPr lang="en-US" sz="1000" b="0" i="0" dirty="0">
                <a:solidFill>
                  <a:srgbClr val="FFFFFF"/>
                </a:solidFill>
                <a:latin typeface="Unknown" pitchFamily="34" charset="0"/>
                <a:ea typeface="Unknown" pitchFamily="34" charset="-122"/>
                <a:cs typeface="Unknown" pitchFamily="34" charset="-120"/>
              </a:rPr>
              <a:t>Certificamos que {Nome do Participante}, participou do(a) {Nome do Evento}, evento organizado por {Nome do Organizador}, realizado no {Local do Evento} no dia {Data}, com carga horária de {X horas}.</a:t>
            </a:r>
            <a:endParaRPr lang="en-US" sz="1037" dirty="0"/>
          </a:p>
        </p:txBody>
      </p:sp>
      <p:sp>
        <p:nvSpPr>
          <p:cNvPr id="10" name="Object9"/>
          <p:cNvSpPr/>
          <p:nvPr/>
        </p:nvSpPr>
        <p:spPr>
          <a:xfrm>
            <a:off x="4038600" y="3133725"/>
            <a:ext cx="1204913" cy="270456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/>
            <a:r>
              <a:rPr lang="en-US" sz="1000" b="0" i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Sabará, {Data}.</a:t>
            </a:r>
            <a:endParaRPr lang="en-US" sz="1037" dirty="0"/>
          </a:p>
        </p:txBody>
      </p:sp>
      <p:sp>
        <p:nvSpPr>
          <p:cNvPr id="11" name="Object10"/>
          <p:cNvSpPr/>
          <p:nvPr/>
        </p:nvSpPr>
        <p:spPr>
          <a:xfrm>
            <a:off x="2357438" y="3448050"/>
            <a:ext cx="4581525" cy="270456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/>
            <a:r>
              <a:rPr lang="en-US" sz="500" b="0" i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Este certificado é concedido como comprovação da participação no referido evento, tendo sido registrado na plataforma CEU. </a:t>
            </a:r>
            <a:endParaRPr lang="en-US" sz="518" dirty="0"/>
          </a:p>
          <a:p>
            <a:pPr algn="ctr"/>
            <a:r>
              <a:rPr lang="en-US" sz="500" b="0" i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Sua autenticidade pode ser verificada por meio do código {Código Autenticador} em [domínio do site].</a:t>
            </a:r>
            <a:endParaRPr lang="en-US" sz="518" dirty="0"/>
          </a:p>
        </p:txBody>
      </p:sp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3857625" y="4648200"/>
            <a:ext cx="1428750" cy="414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Figma to 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Figma to PPT</dc:creator>
  <cp:lastModifiedBy>Figma to PPT</cp:lastModifiedBy>
  <cp:revision>1</cp:revision>
  <dcterms:created xsi:type="dcterms:W3CDTF">2025-10-29T11:53:36Z</dcterms:created>
  <dcterms:modified xsi:type="dcterms:W3CDTF">2025-10-29T11:53:36Z</dcterms:modified>
</cp:coreProperties>
</file>