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slideLayouts/slideLayout1.xml" ContentType="application/vnd.openxmlformats-officedocument.presentationml.slideLayout+xml"/>
  <Override PartName="/ppt/slideLayouts/_rels/slideLayout1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5143500"/>
  <p:notesSz cx="51435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Clique para mover o slide</a:t>
            </a:r>
            <a:endParaRPr b="0" lang="pt-BR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de notas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C135A79C-5E7D-4E11-825A-967F02ABC144}" type="slidenum"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1</a:t>
            </a:fld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544AB98-9AF4-4AE7-9FD9-2F39A619E06A}" type="slidenum">
              <a:rPr b="0" lang="en-US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Clique para editar o formato do texto do título</a:t>
            </a:r>
            <a:endParaRPr b="0" lang="pt-BR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Clique para editar o formato de texto dos tópicos</a:t>
            </a:r>
            <a:endParaRPr b="0" lang="pt-BR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2.º nível de tópicos</a:t>
            </a:r>
            <a:endParaRPr b="0" lang="pt-BR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3.º nível de tópicos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4.º nível de tópicos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5.º nível de tópicos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6.º nível de tópicos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7.º nível de tópicos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1e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1" descr="preencoded.png"/>
          <p:cNvPicPr/>
          <p:nvPr/>
        </p:nvPicPr>
        <p:blipFill>
          <a:blip r:embed="rId1"/>
          <a:stretch/>
        </p:blipFill>
        <p:spPr>
          <a:xfrm>
            <a:off x="1085760" y="609480"/>
            <a:ext cx="6972120" cy="3924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" name="Object 2" descr="preencoded.png"/>
          <p:cNvPicPr/>
          <p:nvPr/>
        </p:nvPicPr>
        <p:blipFill>
          <a:blip r:embed="rId2"/>
          <a:stretch/>
        </p:blipFill>
        <p:spPr>
          <a:xfrm>
            <a:off x="-966960" y="-1114560"/>
            <a:ext cx="3303360" cy="22294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" name="Object 3" descr="preencoded.png"/>
          <p:cNvPicPr/>
          <p:nvPr/>
        </p:nvPicPr>
        <p:blipFill>
          <a:blip r:embed="rId3"/>
          <a:stretch/>
        </p:blipFill>
        <p:spPr>
          <a:xfrm>
            <a:off x="-942840" y="-976320"/>
            <a:ext cx="3280320" cy="2089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" name="Object 4" descr="preencoded.png"/>
          <p:cNvPicPr/>
          <p:nvPr/>
        </p:nvPicPr>
        <p:blipFill>
          <a:blip r:embed="rId4"/>
          <a:stretch/>
        </p:blipFill>
        <p:spPr>
          <a:xfrm>
            <a:off x="9767160" y="6420960"/>
            <a:ext cx="3303360" cy="22294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" name="Object 5" descr="preencoded.png"/>
          <p:cNvPicPr/>
          <p:nvPr/>
        </p:nvPicPr>
        <p:blipFill>
          <a:blip r:embed="rId5"/>
          <a:stretch/>
        </p:blipFill>
        <p:spPr>
          <a:xfrm>
            <a:off x="9743400" y="6282720"/>
            <a:ext cx="3280320" cy="2089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" name="Object 6" descr="preencoded.png"/>
          <p:cNvPicPr/>
          <p:nvPr/>
        </p:nvPicPr>
        <p:blipFill>
          <a:blip r:embed="rId6"/>
          <a:stretch/>
        </p:blipFill>
        <p:spPr>
          <a:xfrm>
            <a:off x="3790800" y="3762360"/>
            <a:ext cx="1547280" cy="771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4" name="Object 7" descr="preencoded.png"/>
          <p:cNvPicPr/>
          <p:nvPr/>
        </p:nvPicPr>
        <p:blipFill>
          <a:blip r:embed="rId7"/>
          <a:stretch/>
        </p:blipFill>
        <p:spPr>
          <a:xfrm>
            <a:off x="2852640" y="395280"/>
            <a:ext cx="3433320" cy="428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" name="Object8"/>
          <p:cNvSpPr/>
          <p:nvPr/>
        </p:nvSpPr>
        <p:spPr>
          <a:xfrm>
            <a:off x="1509840" y="1681200"/>
            <a:ext cx="6271920" cy="81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defTabSz="914400">
              <a:lnSpc>
                <a:spcPct val="100000"/>
              </a:lnSpc>
            </a:pPr>
            <a:r>
              <a:rPr b="0" lang="en-US" sz="1000" strike="noStrike" u="none">
                <a:solidFill>
                  <a:srgbClr val="ffffff"/>
                </a:solidFill>
                <a:effectLst/>
                <a:uFillTx/>
                <a:latin typeface="Unknown"/>
                <a:ea typeface="Unknown"/>
              </a:rPr>
              <a:t>Certificamos que {NomeParticipante}, participou do(a) {NomeEvento}, evento organizado por {NomeOrganizador}, realizado no {LocalEvento} no dia {Data}, com carga horária de {CargaHoraria}.</a:t>
            </a:r>
            <a:endParaRPr b="0" lang="pt-BR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" name="Object9"/>
          <p:cNvSpPr/>
          <p:nvPr/>
        </p:nvSpPr>
        <p:spPr>
          <a:xfrm>
            <a:off x="4038480" y="3133800"/>
            <a:ext cx="1204560" cy="27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 defTabSz="914400">
              <a:lnSpc>
                <a:spcPct val="100000"/>
              </a:lnSpc>
            </a:pPr>
            <a:r>
              <a:rPr b="0" lang="en-US" sz="1000" strike="noStrike" u="none">
                <a:solidFill>
                  <a:srgbClr val="ffffff"/>
                </a:solidFill>
                <a:effectLst/>
                <a:uFillTx/>
                <a:latin typeface="Inter"/>
                <a:ea typeface="Inter"/>
              </a:rPr>
              <a:t>Sabará, {Data}.</a:t>
            </a:r>
            <a:endParaRPr b="0" lang="pt-BR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" name="Object10"/>
          <p:cNvSpPr/>
          <p:nvPr/>
        </p:nvSpPr>
        <p:spPr>
          <a:xfrm>
            <a:off x="2357280" y="3448080"/>
            <a:ext cx="4581000" cy="27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 defTabSz="914400">
              <a:lnSpc>
                <a:spcPct val="100000"/>
              </a:lnSpc>
            </a:pPr>
            <a:r>
              <a:rPr b="0" lang="en-US" sz="500" strike="noStrike" u="none">
                <a:solidFill>
                  <a:srgbClr val="ffffff"/>
                </a:solidFill>
                <a:effectLst/>
                <a:uFillTx/>
                <a:latin typeface="Inter"/>
                <a:ea typeface="Inter"/>
              </a:rPr>
              <a:t>Este certificado é concedido como comprovação da participação no referido evento, tendo sido registrado na plataforma CEU. </a:t>
            </a:r>
            <a:endParaRPr b="0" lang="pt-BR" sz="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500" strike="noStrike" u="none">
                <a:solidFill>
                  <a:srgbClr val="ffffff"/>
                </a:solidFill>
                <a:effectLst/>
                <a:uFillTx/>
                <a:latin typeface="Inter"/>
                <a:ea typeface="Inter"/>
              </a:rPr>
              <a:t>Sua autenticidade pode ser verificada por meio do código {CodigoAutenticador} em [domínio do site].</a:t>
            </a:r>
            <a:endParaRPr b="0" lang="pt-BR" sz="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8" name="Object 11" descr="preencoded.png"/>
          <p:cNvPicPr/>
          <p:nvPr/>
        </p:nvPicPr>
        <p:blipFill>
          <a:blip r:embed="rId8"/>
          <a:stretch/>
        </p:blipFill>
        <p:spPr>
          <a:xfrm>
            <a:off x="3857760" y="4648320"/>
            <a:ext cx="1428480" cy="414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Application>LibreOffice/25.2.6.2$Windows_X86_64 LibreOffice_project/729c5bfe710f5eb71ed3bbde9e06a6065e9c6c5d</Application>
  <AppVersion>15.0000</AppVersion>
  <Words>0</Words>
  <Paragraphs>0</Paragraphs>
  <Company>Figma to PPT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2025-10-29T11:53:36Z</dcterms:created>
  <dc:creator>Figma to PPT</dc:creator>
  <dc:description/>
  <dc:language>pt-BR</dc:language>
  <cp:lastModifiedBy>Caike Moreira</cp:lastModifiedBy>
  <dcterms:modified xsi:type="dcterms:W3CDTF">2025-10-30T17:21:08Z</dcterms:modified>
  <cp:revision>3</cp:revision>
  <dc:subject>PptxGenJS Presentation</dc:subject>
  <dc:title>PptxGenJS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On-screen Show (16:9)</vt:lpwstr>
  </property>
  <property fmtid="{D5CDD505-2E9C-101B-9397-08002B2CF9AE}" pid="4" name="Slides">
    <vt:i4>1</vt:i4>
  </property>
</Properties>
</file>