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4944-9055-7A5E-723F-55ABA96C6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58711-7969-BB70-A42E-983E1D1CB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F633-8BBF-25F5-050E-C2FB4F97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A57D-436D-DA6F-F35C-E858A80B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02BB-73B8-2FA1-0A8F-193DC7D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F1D4-018F-1014-BDCE-9907C205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DB2AE-DC2A-0733-DEE8-65B028C1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3101-6460-9EA1-BB55-E80072D3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D54E-85C2-FC3C-9C7C-841C7B2B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684D-A079-FF42-FBC1-71F47009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E8A40-4251-8929-C6DB-F49DF816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C898E-9F5B-9FB3-5D4F-F1F687D0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1BE1-D52A-DC14-3B87-0CDEF202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0AB5-23E2-F5DB-C5A7-23362F95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EDB0-0B17-104E-B972-CF3A4E4D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8384-3F9B-9911-1FB4-39B52F95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1CD5-E390-A447-8C1C-2795136E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0A30-C43F-CA9E-9B56-078AC58E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9D2-EF1A-B2D6-A873-57E6C97B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E80E4-BBBC-4E69-A7BB-C3B1B388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E43A-FD14-8CB4-8E89-77B5B6C8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036F-9DF4-044F-3416-C499F50C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13B6-BC8C-34BA-5502-B7D9AD84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551A-015D-02B6-BFAF-0A9C8986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1150-11A6-2CB5-00B6-F6B3F04F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4C56-5237-DCA3-6847-44185776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D1AE-BFEC-EF7B-D512-92D6F328B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A3285-39C1-4D0A-0C7F-F9DBD6A5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F586-AD35-8D85-51DB-131D5990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7E2FE-071D-22C8-7D5E-9A96E835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CCF1-BBEA-869B-DA6A-CFC0CAA0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70C-B588-B36C-B8D9-C6716178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FF1D-9C3C-7B0A-5B02-6D75CCC0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4E909-BB6F-9038-23A9-0585C077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741B9-8991-AAC4-57E6-5D2F38FD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C6F5-AE8D-7139-E221-410CF3E6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F863F-2C17-9D30-E42E-1345ACF4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0D00F-5C5F-DF26-D27D-5CC3EC4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F36D3-9FD0-90B5-548E-94A69EE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B446-3E71-ABA8-B3BB-6E10511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73DDF-5C37-4846-68CE-D598F3CF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70B24-ED41-21DF-80AD-9C54905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FFF57-6391-3522-49AE-B89B511E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9EF82-A920-CCC9-B3EC-2BEE2B99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B54C7-A8B7-5AEC-F657-FDD15667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EBB0B-968C-73B5-6429-4BD30CBF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2296-4C6C-DA35-D9EB-D4A7D41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91B2-77B4-F3FC-3748-3889950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23DEF-4A99-8702-E13C-D032E29D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4390-E8DE-613A-0993-147E4555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EA48-B702-3E45-6532-140AB0C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23BA-B664-9F7C-415F-AA7A907E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5DCB-6A91-39C1-1431-F7ABA59E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8363B-09E0-DE47-9235-E2F8BF38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908F8-07A1-9ABE-A3D0-0C9FEC2D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4E99-5162-FC53-91A7-B20E4B0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1887-89A0-90CE-39BF-37D9C1F8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D1D1C-272E-F1DC-F978-AD399F75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29F7F-2808-A129-2169-CACF138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14C2-991C-7C2E-8CE2-E45FAADC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F732-0662-3964-05A0-D79442E7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4DE7-469A-424A-96EA-28CAA380B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A76E-B694-B24A-8D66-7124FE170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9B1B-06EF-7546-EA12-B9F9ADCC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D697-AC13-4448-8249-4B1E6FA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FEAC6-8EB8-D47B-FE64-930C38D639D2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B0117-EBBC-24FE-0261-EE1737927C66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242AB-E66B-55B5-834F-BED228B8E9ED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35F54-98D5-AD95-BDC9-FD75D2D8DA97}"/>
              </a:ext>
            </a:extLst>
          </p:cNvPr>
          <p:cNvSpPr/>
          <p:nvPr/>
        </p:nvSpPr>
        <p:spPr>
          <a:xfrm>
            <a:off x="1386345" y="3891425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D0331-F641-3536-92B0-08E43069EA15}"/>
              </a:ext>
            </a:extLst>
          </p:cNvPr>
          <p:cNvSpPr/>
          <p:nvPr/>
        </p:nvSpPr>
        <p:spPr>
          <a:xfrm>
            <a:off x="1386345" y="4881021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2023E-6FF5-AB9C-D53F-6686AF5FE650}"/>
              </a:ext>
            </a:extLst>
          </p:cNvPr>
          <p:cNvSpPr txBox="1"/>
          <p:nvPr/>
        </p:nvSpPr>
        <p:spPr>
          <a:xfrm>
            <a:off x="4911211" y="2952276"/>
            <a:ext cx="565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WELCOME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2C2CC-DA49-ED32-C7D6-9F63C9F133D3}"/>
              </a:ext>
            </a:extLst>
          </p:cNvPr>
          <p:cNvSpPr txBox="1"/>
          <p:nvPr/>
        </p:nvSpPr>
        <p:spPr>
          <a:xfrm>
            <a:off x="1833717" y="411748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Dealer Shop 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3F41-D31C-563D-EC39-88C980EE8081}"/>
              </a:ext>
            </a:extLst>
          </p:cNvPr>
          <p:cNvSpPr txBox="1"/>
          <p:nvPr/>
        </p:nvSpPr>
        <p:spPr>
          <a:xfrm>
            <a:off x="1755054" y="5040554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ADCEE-9679-C444-F3FC-F2DD83FFBC1E}"/>
              </a:ext>
            </a:extLst>
          </p:cNvPr>
          <p:cNvSpPr/>
          <p:nvPr/>
        </p:nvSpPr>
        <p:spPr>
          <a:xfrm>
            <a:off x="1386345" y="5854034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4C314-C5AF-CC55-111A-ADD120934371}"/>
              </a:ext>
            </a:extLst>
          </p:cNvPr>
          <p:cNvSpPr txBox="1"/>
          <p:nvPr/>
        </p:nvSpPr>
        <p:spPr>
          <a:xfrm>
            <a:off x="1612490" y="6010272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Storage To Dealer Entry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F60BB3-5EA1-12D6-107F-556A52927790}"/>
              </a:ext>
            </a:extLst>
          </p:cNvPr>
          <p:cNvSpPr/>
          <p:nvPr/>
        </p:nvSpPr>
        <p:spPr>
          <a:xfrm>
            <a:off x="6533536" y="3891423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CE668-C7B2-D0D7-1E58-4A14C70F9049}"/>
              </a:ext>
            </a:extLst>
          </p:cNvPr>
          <p:cNvSpPr/>
          <p:nvPr/>
        </p:nvSpPr>
        <p:spPr>
          <a:xfrm>
            <a:off x="6533536" y="4893116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0853DF-7CF2-30D0-F28C-F46C6F8B8786}"/>
              </a:ext>
            </a:extLst>
          </p:cNvPr>
          <p:cNvSpPr/>
          <p:nvPr/>
        </p:nvSpPr>
        <p:spPr>
          <a:xfrm>
            <a:off x="6533536" y="5875558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To Dealer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1C16F-EC9F-4C74-2A64-063442C1C72A}"/>
              </a:ext>
            </a:extLst>
          </p:cNvPr>
          <p:cNvSpPr txBox="1"/>
          <p:nvPr/>
        </p:nvSpPr>
        <p:spPr>
          <a:xfrm>
            <a:off x="6730180" y="411748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Dealer Statement (Weekly)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5C052-59DA-563E-4C71-F29E715762FA}"/>
              </a:ext>
            </a:extLst>
          </p:cNvPr>
          <p:cNvSpPr txBox="1"/>
          <p:nvPr/>
        </p:nvSpPr>
        <p:spPr>
          <a:xfrm>
            <a:off x="6808843" y="5089645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8B835-0723-4B25-5730-6D0C9F0B4F14}"/>
              </a:ext>
            </a:extLst>
          </p:cNvPr>
          <p:cNvSpPr/>
          <p:nvPr/>
        </p:nvSpPr>
        <p:spPr>
          <a:xfrm>
            <a:off x="3569105" y="1661652"/>
            <a:ext cx="4906301" cy="6219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FDA0-3379-AD0B-1933-04AA4F607DAD}"/>
              </a:ext>
            </a:extLst>
          </p:cNvPr>
          <p:cNvSpPr txBox="1"/>
          <p:nvPr/>
        </p:nvSpPr>
        <p:spPr>
          <a:xfrm>
            <a:off x="4080385" y="1781373"/>
            <a:ext cx="403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CLICK TO VIEW THE EXCEL SHEET</a:t>
            </a:r>
          </a:p>
        </p:txBody>
      </p:sp>
    </p:spTree>
    <p:extLst>
      <p:ext uri="{BB962C8B-B14F-4D97-AF65-F5344CB8AC3E}">
        <p14:creationId xmlns:p14="http://schemas.microsoft.com/office/powerpoint/2010/main" val="27599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4A13-B1A2-31F2-6EBC-4A063758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06C74-F6F5-10D8-5E50-9F25770FAADF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A30FC-B17D-2D69-6542-5D5814306A0D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EA883-7CD5-205B-76C7-100716F3954B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CDD38-68AD-6B2F-7C22-FC56CF325134}"/>
              </a:ext>
            </a:extLst>
          </p:cNvPr>
          <p:cNvSpPr/>
          <p:nvPr/>
        </p:nvSpPr>
        <p:spPr>
          <a:xfrm>
            <a:off x="1278194" y="4398860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290C9-4C54-4BF4-2307-E47D8838139F}"/>
              </a:ext>
            </a:extLst>
          </p:cNvPr>
          <p:cNvSpPr/>
          <p:nvPr/>
        </p:nvSpPr>
        <p:spPr>
          <a:xfrm>
            <a:off x="6548284" y="4398861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8496C-3D39-0A5E-9176-F02B6F9C0D5E}"/>
              </a:ext>
            </a:extLst>
          </p:cNvPr>
          <p:cNvSpPr txBox="1"/>
          <p:nvPr/>
        </p:nvSpPr>
        <p:spPr>
          <a:xfrm>
            <a:off x="4227869" y="3035999"/>
            <a:ext cx="565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Dealer Shop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A4091-7B01-5B35-4582-5C59C23216D5}"/>
              </a:ext>
            </a:extLst>
          </p:cNvPr>
          <p:cNvSpPr txBox="1"/>
          <p:nvPr/>
        </p:nvSpPr>
        <p:spPr>
          <a:xfrm>
            <a:off x="1548585" y="4557596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New Entry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6DCFC-0594-91CA-51C3-498DF2AFB23C}"/>
              </a:ext>
            </a:extLst>
          </p:cNvPr>
          <p:cNvSpPr txBox="1"/>
          <p:nvPr/>
        </p:nvSpPr>
        <p:spPr>
          <a:xfrm>
            <a:off x="6916993" y="4557596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Existing Entry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C1F4D-D0AC-E4CE-22FA-BC1AEF455985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15BB5-09BA-1AE3-922B-F084FE929949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94178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54041-4EC5-89AB-A229-FD14B6AD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7B759-2F70-EC74-297A-5710DD8D92F4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BF9CE-3D1B-7074-6272-79213202BA61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9A9B5-486E-0699-B9FF-B4CBD64DC996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6116D-AEB8-97ED-D725-2195A5F98280}"/>
              </a:ext>
            </a:extLst>
          </p:cNvPr>
          <p:cNvSpPr/>
          <p:nvPr/>
        </p:nvSpPr>
        <p:spPr>
          <a:xfrm>
            <a:off x="2605549" y="4424679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733F9-327A-14F5-C906-D447C50786F6}"/>
              </a:ext>
            </a:extLst>
          </p:cNvPr>
          <p:cNvSpPr txBox="1"/>
          <p:nvPr/>
        </p:nvSpPr>
        <p:spPr>
          <a:xfrm>
            <a:off x="2890682" y="3035999"/>
            <a:ext cx="71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Dealer Shop Entry – New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A4806-D58E-3EA5-1117-11C73BD03FA8}"/>
              </a:ext>
            </a:extLst>
          </p:cNvPr>
          <p:cNvSpPr txBox="1"/>
          <p:nvPr/>
        </p:nvSpPr>
        <p:spPr>
          <a:xfrm>
            <a:off x="2979173" y="4478513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 Of The Shop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21A41-A8DA-22CD-5399-FC7C48C11D6D}"/>
              </a:ext>
            </a:extLst>
          </p:cNvPr>
          <p:cNvSpPr/>
          <p:nvPr/>
        </p:nvSpPr>
        <p:spPr>
          <a:xfrm>
            <a:off x="6248401" y="4424677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D74D2-683C-9E82-2114-E3F38B11A4E5}"/>
              </a:ext>
            </a:extLst>
          </p:cNvPr>
          <p:cNvSpPr txBox="1"/>
          <p:nvPr/>
        </p:nvSpPr>
        <p:spPr>
          <a:xfrm>
            <a:off x="6440127" y="4468984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925E-F821-3EE5-2387-1544A672507D}"/>
              </a:ext>
            </a:extLst>
          </p:cNvPr>
          <p:cNvSpPr txBox="1"/>
          <p:nvPr/>
        </p:nvSpPr>
        <p:spPr>
          <a:xfrm>
            <a:off x="5751871" y="4361262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AE0AB-8146-4391-EA8A-D5D68DAA79FC}"/>
              </a:ext>
            </a:extLst>
          </p:cNvPr>
          <p:cNvSpPr/>
          <p:nvPr/>
        </p:nvSpPr>
        <p:spPr>
          <a:xfrm>
            <a:off x="2605549" y="5056847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FF46D-F015-7EFC-B9F0-735E4EC043D6}"/>
              </a:ext>
            </a:extLst>
          </p:cNvPr>
          <p:cNvSpPr txBox="1"/>
          <p:nvPr/>
        </p:nvSpPr>
        <p:spPr>
          <a:xfrm>
            <a:off x="2905432" y="5101152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Amount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7D742-4F24-2794-D23E-F1134C1CD8B1}"/>
              </a:ext>
            </a:extLst>
          </p:cNvPr>
          <p:cNvSpPr txBox="1"/>
          <p:nvPr/>
        </p:nvSpPr>
        <p:spPr>
          <a:xfrm>
            <a:off x="5756783" y="4946037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0F27F5-727F-AEB7-1AAA-8A33BCD73BEC}"/>
              </a:ext>
            </a:extLst>
          </p:cNvPr>
          <p:cNvSpPr/>
          <p:nvPr/>
        </p:nvSpPr>
        <p:spPr>
          <a:xfrm>
            <a:off x="6253314" y="5072869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06A406-025D-DB94-0AD1-B43B32543F8E}"/>
              </a:ext>
            </a:extLst>
          </p:cNvPr>
          <p:cNvSpPr txBox="1"/>
          <p:nvPr/>
        </p:nvSpPr>
        <p:spPr>
          <a:xfrm>
            <a:off x="6440127" y="5120519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2562A-004E-A907-F714-09629D486432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2A058-051F-C69C-3E6A-1A0D8A902AA5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28129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64E07-9C6F-55BF-F8A5-DF0AA33E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A217E-FA7D-736E-470C-BD70ED0C8AB1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F77CC-41FF-4B32-62E7-26F59545569A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67260-358E-BE63-03E1-494729878EF2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68164-BA53-3D3D-EE48-8047F13BCF1C}"/>
              </a:ext>
            </a:extLst>
          </p:cNvPr>
          <p:cNvSpPr/>
          <p:nvPr/>
        </p:nvSpPr>
        <p:spPr>
          <a:xfrm>
            <a:off x="2605549" y="4424679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798A6-8C53-F5FF-F85D-8D0DCB83166D}"/>
              </a:ext>
            </a:extLst>
          </p:cNvPr>
          <p:cNvSpPr txBox="1"/>
          <p:nvPr/>
        </p:nvSpPr>
        <p:spPr>
          <a:xfrm>
            <a:off x="2890682" y="3035999"/>
            <a:ext cx="71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Dealer Shop Entry – Existing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2F7FB-2F5E-D7B5-D3D2-D82CB6C7CA90}"/>
              </a:ext>
            </a:extLst>
          </p:cNvPr>
          <p:cNvSpPr txBox="1"/>
          <p:nvPr/>
        </p:nvSpPr>
        <p:spPr>
          <a:xfrm>
            <a:off x="2979173" y="4478513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 Of The Shop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BFF87-E81E-BBF0-92F2-65237F36124F}"/>
              </a:ext>
            </a:extLst>
          </p:cNvPr>
          <p:cNvSpPr/>
          <p:nvPr/>
        </p:nvSpPr>
        <p:spPr>
          <a:xfrm>
            <a:off x="6248401" y="4424677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84B53-0325-85C2-8B3A-908952B65298}"/>
              </a:ext>
            </a:extLst>
          </p:cNvPr>
          <p:cNvSpPr txBox="1"/>
          <p:nvPr/>
        </p:nvSpPr>
        <p:spPr>
          <a:xfrm>
            <a:off x="6440127" y="4468984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3CCDE-AF23-6F4E-D0DF-5054439BBF4C}"/>
              </a:ext>
            </a:extLst>
          </p:cNvPr>
          <p:cNvSpPr txBox="1"/>
          <p:nvPr/>
        </p:nvSpPr>
        <p:spPr>
          <a:xfrm>
            <a:off x="5751871" y="4361262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A224-75F3-4522-9012-44BFB32FC2CB}"/>
              </a:ext>
            </a:extLst>
          </p:cNvPr>
          <p:cNvSpPr/>
          <p:nvPr/>
        </p:nvSpPr>
        <p:spPr>
          <a:xfrm>
            <a:off x="2605549" y="5056847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9CC11-2AF3-F906-F3AA-A663878E858D}"/>
              </a:ext>
            </a:extLst>
          </p:cNvPr>
          <p:cNvSpPr txBox="1"/>
          <p:nvPr/>
        </p:nvSpPr>
        <p:spPr>
          <a:xfrm>
            <a:off x="2905432" y="5101152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Reduction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C25F9-1393-31BE-131F-3DC9A3800BD9}"/>
              </a:ext>
            </a:extLst>
          </p:cNvPr>
          <p:cNvSpPr txBox="1"/>
          <p:nvPr/>
        </p:nvSpPr>
        <p:spPr>
          <a:xfrm>
            <a:off x="5756783" y="4946037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E97F8-031A-E685-59C3-3E2052A4B497}"/>
              </a:ext>
            </a:extLst>
          </p:cNvPr>
          <p:cNvSpPr/>
          <p:nvPr/>
        </p:nvSpPr>
        <p:spPr>
          <a:xfrm>
            <a:off x="6253314" y="5072869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2135E-2AEE-227F-C86B-F196E9A90CD0}"/>
              </a:ext>
            </a:extLst>
          </p:cNvPr>
          <p:cNvSpPr txBox="1"/>
          <p:nvPr/>
        </p:nvSpPr>
        <p:spPr>
          <a:xfrm>
            <a:off x="6440127" y="5120519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260C8-2257-A30A-76D6-B86269E7A259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8F836-3D35-5E05-EA3B-9FD2E1223E5D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434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537EC-6CEA-A94E-F12F-B9164477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4990E-8524-7EA0-9F03-B60CA18C71C5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12C2F-DA6A-5BE7-E47A-A72CC12D3767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735DF-3072-5022-4CE8-5F2D598F6DDE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D45D1-AEF8-9036-1EE0-3C9AE0FAFE43}"/>
              </a:ext>
            </a:extLst>
          </p:cNvPr>
          <p:cNvSpPr/>
          <p:nvPr/>
        </p:nvSpPr>
        <p:spPr>
          <a:xfrm>
            <a:off x="3913238" y="4350461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DD6F2-820F-3E82-7D12-A0DE24438CD8}"/>
              </a:ext>
            </a:extLst>
          </p:cNvPr>
          <p:cNvSpPr txBox="1"/>
          <p:nvPr/>
        </p:nvSpPr>
        <p:spPr>
          <a:xfrm>
            <a:off x="4227869" y="3035999"/>
            <a:ext cx="565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Storage Shop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F67BB-A388-2420-5E71-70FC232C8AAF}"/>
              </a:ext>
            </a:extLst>
          </p:cNvPr>
          <p:cNvSpPr txBox="1"/>
          <p:nvPr/>
        </p:nvSpPr>
        <p:spPr>
          <a:xfrm>
            <a:off x="4227869" y="452744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New Entry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70B72-600D-C0FE-99C7-F26E0C4696ED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F17CF-A81B-1D51-518F-54AA5FE363B3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4876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742C-5921-66FA-6451-EC87FA43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4E200-AE85-641C-6257-1DFF464AFEEC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C377C-139D-9DAC-A838-69154CE1930A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EE641-F39D-3329-EF4D-0944B4BF6E4F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507CE-996A-5650-71EB-9F51FF9B7CEC}"/>
              </a:ext>
            </a:extLst>
          </p:cNvPr>
          <p:cNvSpPr/>
          <p:nvPr/>
        </p:nvSpPr>
        <p:spPr>
          <a:xfrm>
            <a:off x="2605549" y="4424679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38217-6294-A80F-4265-B6091D40FCE0}"/>
              </a:ext>
            </a:extLst>
          </p:cNvPr>
          <p:cNvSpPr txBox="1"/>
          <p:nvPr/>
        </p:nvSpPr>
        <p:spPr>
          <a:xfrm>
            <a:off x="2890682" y="3035999"/>
            <a:ext cx="71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Storage Shop Entry – New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5A018-0BFD-2DBA-31BD-35A28D422639}"/>
              </a:ext>
            </a:extLst>
          </p:cNvPr>
          <p:cNvSpPr txBox="1"/>
          <p:nvPr/>
        </p:nvSpPr>
        <p:spPr>
          <a:xfrm>
            <a:off x="2979173" y="4478513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 Of The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B6CBB-61A2-49B4-5E12-6C2A060CEA32}"/>
              </a:ext>
            </a:extLst>
          </p:cNvPr>
          <p:cNvSpPr/>
          <p:nvPr/>
        </p:nvSpPr>
        <p:spPr>
          <a:xfrm>
            <a:off x="6248401" y="4424677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209AF-9597-77C4-DA88-941084F7FAAE}"/>
              </a:ext>
            </a:extLst>
          </p:cNvPr>
          <p:cNvSpPr txBox="1"/>
          <p:nvPr/>
        </p:nvSpPr>
        <p:spPr>
          <a:xfrm>
            <a:off x="6440127" y="4468984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BB467-4370-548A-8524-06BF7B32CD24}"/>
              </a:ext>
            </a:extLst>
          </p:cNvPr>
          <p:cNvSpPr txBox="1"/>
          <p:nvPr/>
        </p:nvSpPr>
        <p:spPr>
          <a:xfrm>
            <a:off x="5751871" y="4361262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ABE3BC-4648-441A-0301-3C8AF6819BE7}"/>
              </a:ext>
            </a:extLst>
          </p:cNvPr>
          <p:cNvSpPr/>
          <p:nvPr/>
        </p:nvSpPr>
        <p:spPr>
          <a:xfrm>
            <a:off x="2605549" y="5056847"/>
            <a:ext cx="2934918" cy="8306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D6AF1-FA17-76B0-98C5-2B3CAE5D5F50}"/>
              </a:ext>
            </a:extLst>
          </p:cNvPr>
          <p:cNvSpPr txBox="1"/>
          <p:nvPr/>
        </p:nvSpPr>
        <p:spPr>
          <a:xfrm>
            <a:off x="2905432" y="5120519"/>
            <a:ext cx="243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bags in the storage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FA52C-9EAB-EBDB-7C4C-30A8D2012CB7}"/>
              </a:ext>
            </a:extLst>
          </p:cNvPr>
          <p:cNvSpPr txBox="1"/>
          <p:nvPr/>
        </p:nvSpPr>
        <p:spPr>
          <a:xfrm>
            <a:off x="5756783" y="4946037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3A8CEF-487C-B6F4-7122-C8A9EBDB1C67}"/>
              </a:ext>
            </a:extLst>
          </p:cNvPr>
          <p:cNvSpPr/>
          <p:nvPr/>
        </p:nvSpPr>
        <p:spPr>
          <a:xfrm>
            <a:off x="6253314" y="5072869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FB779-8263-B69E-1BAE-8E9D174EB0EF}"/>
              </a:ext>
            </a:extLst>
          </p:cNvPr>
          <p:cNvSpPr txBox="1"/>
          <p:nvPr/>
        </p:nvSpPr>
        <p:spPr>
          <a:xfrm>
            <a:off x="6440127" y="5120519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45F78-B126-F198-9884-7BE0CF77AB88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A73ECB-5B0B-5C39-DE17-9FF9211776EE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993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A5527-C01F-8D1C-F36F-246057F46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07466-C04B-E7C9-950A-6788DE708342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0EF1F-3290-A9D2-B4DD-02C4455AD3D8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6C9A7-347A-1E8B-711C-C5CC48657F64}"/>
              </a:ext>
            </a:extLst>
          </p:cNvPr>
          <p:cNvSpPr/>
          <p:nvPr/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EE82F-DF58-5151-DCC6-6A33814C2957}"/>
              </a:ext>
            </a:extLst>
          </p:cNvPr>
          <p:cNvSpPr/>
          <p:nvPr/>
        </p:nvSpPr>
        <p:spPr>
          <a:xfrm>
            <a:off x="3913238" y="4350461"/>
            <a:ext cx="4365522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2B17-7B59-861F-3BBB-4C78492757F8}"/>
              </a:ext>
            </a:extLst>
          </p:cNvPr>
          <p:cNvSpPr txBox="1"/>
          <p:nvPr/>
        </p:nvSpPr>
        <p:spPr>
          <a:xfrm>
            <a:off x="3785417" y="2987600"/>
            <a:ext cx="565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Storage To Dealer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37A07-461B-446C-A1BE-F7CDD7904EDC}"/>
              </a:ext>
            </a:extLst>
          </p:cNvPr>
          <p:cNvSpPr txBox="1"/>
          <p:nvPr/>
        </p:nvSpPr>
        <p:spPr>
          <a:xfrm>
            <a:off x="4227869" y="452744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New Entry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57DEB-D2C6-C96A-0EF4-99C98A725B1B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A2C32-3424-0FCC-F209-30699190298D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6465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2C17-B1D2-F568-D2B5-0615DFFF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A4921-B1D1-69BF-6E15-ECAE2B6E888A}"/>
              </a:ext>
            </a:extLst>
          </p:cNvPr>
          <p:cNvSpPr/>
          <p:nvPr/>
        </p:nvSpPr>
        <p:spPr>
          <a:xfrm>
            <a:off x="0" y="0"/>
            <a:ext cx="12192000" cy="2566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DE838-234C-4040-1F52-5B7F332487C5}"/>
              </a:ext>
            </a:extLst>
          </p:cNvPr>
          <p:cNvSpPr txBox="1"/>
          <p:nvPr/>
        </p:nvSpPr>
        <p:spPr>
          <a:xfrm>
            <a:off x="2979174" y="757083"/>
            <a:ext cx="623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SSS COMMISSION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11AD7-8FC2-9F3C-1286-AA244D971AA8}"/>
              </a:ext>
            </a:extLst>
          </p:cNvPr>
          <p:cNvSpPr/>
          <p:nvPr/>
        </p:nvSpPr>
        <p:spPr>
          <a:xfrm>
            <a:off x="-1" y="2549034"/>
            <a:ext cx="12192000" cy="42917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CF144-6EDF-6664-1F91-C8A4BD5F14BC}"/>
              </a:ext>
            </a:extLst>
          </p:cNvPr>
          <p:cNvSpPr/>
          <p:nvPr/>
        </p:nvSpPr>
        <p:spPr>
          <a:xfrm>
            <a:off x="2615376" y="3897195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86CCD-20BA-208B-B5AA-35A3B38E7EA7}"/>
              </a:ext>
            </a:extLst>
          </p:cNvPr>
          <p:cNvSpPr txBox="1"/>
          <p:nvPr/>
        </p:nvSpPr>
        <p:spPr>
          <a:xfrm>
            <a:off x="3588772" y="3034074"/>
            <a:ext cx="71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Storage To Dealer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B5494-65E2-ADD9-C006-F9E41EF35B4E}"/>
              </a:ext>
            </a:extLst>
          </p:cNvPr>
          <p:cNvSpPr txBox="1"/>
          <p:nvPr/>
        </p:nvSpPr>
        <p:spPr>
          <a:xfrm>
            <a:off x="2954592" y="3957596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 Of The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12A2E-B7EA-594C-062A-F9400B14AA9A}"/>
              </a:ext>
            </a:extLst>
          </p:cNvPr>
          <p:cNvSpPr/>
          <p:nvPr/>
        </p:nvSpPr>
        <p:spPr>
          <a:xfrm>
            <a:off x="6164823" y="3883483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32268-E064-59B5-D121-75C40A37FB60}"/>
              </a:ext>
            </a:extLst>
          </p:cNvPr>
          <p:cNvSpPr txBox="1"/>
          <p:nvPr/>
        </p:nvSpPr>
        <p:spPr>
          <a:xfrm>
            <a:off x="6349178" y="3927788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CEED1-FF97-3097-3C5B-E3DA846891A6}"/>
              </a:ext>
            </a:extLst>
          </p:cNvPr>
          <p:cNvSpPr txBox="1"/>
          <p:nvPr/>
        </p:nvSpPr>
        <p:spPr>
          <a:xfrm>
            <a:off x="5675671" y="3822373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9DB43-0709-3C45-89F9-2E1C1721973A}"/>
              </a:ext>
            </a:extLst>
          </p:cNvPr>
          <p:cNvSpPr/>
          <p:nvPr/>
        </p:nvSpPr>
        <p:spPr>
          <a:xfrm>
            <a:off x="2590792" y="4593845"/>
            <a:ext cx="2920180" cy="4820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602F4-7775-808C-81E6-BE33F933FC83}"/>
              </a:ext>
            </a:extLst>
          </p:cNvPr>
          <p:cNvSpPr txBox="1"/>
          <p:nvPr/>
        </p:nvSpPr>
        <p:spPr>
          <a:xfrm>
            <a:off x="2846440" y="4660404"/>
            <a:ext cx="2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 Of The Shop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8C00B-4BE0-AF61-6752-50D4188D4BCB}"/>
              </a:ext>
            </a:extLst>
          </p:cNvPr>
          <p:cNvSpPr txBox="1"/>
          <p:nvPr/>
        </p:nvSpPr>
        <p:spPr>
          <a:xfrm>
            <a:off x="5658473" y="4537091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7A815-D26D-D527-705B-2F82C095CB7F}"/>
              </a:ext>
            </a:extLst>
          </p:cNvPr>
          <p:cNvSpPr/>
          <p:nvPr/>
        </p:nvSpPr>
        <p:spPr>
          <a:xfrm>
            <a:off x="6164823" y="4600508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D0436-7BAB-4EDB-19ED-3A37CBDD93BE}"/>
              </a:ext>
            </a:extLst>
          </p:cNvPr>
          <p:cNvSpPr txBox="1"/>
          <p:nvPr/>
        </p:nvSpPr>
        <p:spPr>
          <a:xfrm>
            <a:off x="6311072" y="4650188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E4929-1562-4DD9-42A0-EEE5DDD44CFC}"/>
              </a:ext>
            </a:extLst>
          </p:cNvPr>
          <p:cNvSpPr/>
          <p:nvPr/>
        </p:nvSpPr>
        <p:spPr>
          <a:xfrm>
            <a:off x="4940709" y="1656263"/>
            <a:ext cx="1976284" cy="7865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9CD16-5012-BCE1-26DF-7C34B58E3BDF}"/>
              </a:ext>
            </a:extLst>
          </p:cNvPr>
          <p:cNvSpPr txBox="1"/>
          <p:nvPr/>
        </p:nvSpPr>
        <p:spPr>
          <a:xfrm>
            <a:off x="4114799" y="1853113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5C269-E710-FEC5-E898-60CFC1FBFEBE}"/>
              </a:ext>
            </a:extLst>
          </p:cNvPr>
          <p:cNvSpPr/>
          <p:nvPr/>
        </p:nvSpPr>
        <p:spPr>
          <a:xfrm>
            <a:off x="2590792" y="5366623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BEB84-2222-BDBD-E2BC-463DD52DDAF6}"/>
              </a:ext>
            </a:extLst>
          </p:cNvPr>
          <p:cNvSpPr txBox="1"/>
          <p:nvPr/>
        </p:nvSpPr>
        <p:spPr>
          <a:xfrm>
            <a:off x="2568676" y="5388411"/>
            <a:ext cx="308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Bags Dealing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1755B-E960-B09C-831C-E7E6FD3F85E6}"/>
              </a:ext>
            </a:extLst>
          </p:cNvPr>
          <p:cNvSpPr txBox="1"/>
          <p:nvPr/>
        </p:nvSpPr>
        <p:spPr>
          <a:xfrm>
            <a:off x="5675671" y="5251809"/>
            <a:ext cx="2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C33AB-CDB5-DE48-6EAB-546829F5B2A0}"/>
              </a:ext>
            </a:extLst>
          </p:cNvPr>
          <p:cNvSpPr/>
          <p:nvPr/>
        </p:nvSpPr>
        <p:spPr>
          <a:xfrm>
            <a:off x="6164823" y="5332435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6567F-1685-81D0-D131-1D5DBE90FD45}"/>
              </a:ext>
            </a:extLst>
          </p:cNvPr>
          <p:cNvSpPr txBox="1"/>
          <p:nvPr/>
        </p:nvSpPr>
        <p:spPr>
          <a:xfrm>
            <a:off x="6349177" y="5354221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76788-72B7-D978-3A75-52ED40CB2902}"/>
              </a:ext>
            </a:extLst>
          </p:cNvPr>
          <p:cNvSpPr/>
          <p:nvPr/>
        </p:nvSpPr>
        <p:spPr>
          <a:xfrm>
            <a:off x="2590792" y="6069431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A4B6C-CB68-16A1-F1E2-C3E85483BB74}"/>
              </a:ext>
            </a:extLst>
          </p:cNvPr>
          <p:cNvSpPr txBox="1"/>
          <p:nvPr/>
        </p:nvSpPr>
        <p:spPr>
          <a:xfrm>
            <a:off x="2954592" y="6070859"/>
            <a:ext cx="2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Amount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7EA3F-AAAB-CAB8-FDA3-7003DA9F481E}"/>
              </a:ext>
            </a:extLst>
          </p:cNvPr>
          <p:cNvSpPr/>
          <p:nvPr/>
        </p:nvSpPr>
        <p:spPr>
          <a:xfrm>
            <a:off x="6164823" y="6095217"/>
            <a:ext cx="2920180" cy="4579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B94E7-3DEE-0EA9-BED7-AEFDD21F3D1F}"/>
              </a:ext>
            </a:extLst>
          </p:cNvPr>
          <p:cNvSpPr txBox="1"/>
          <p:nvPr/>
        </p:nvSpPr>
        <p:spPr>
          <a:xfrm>
            <a:off x="6349177" y="6109896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Here</a:t>
            </a:r>
          </a:p>
        </p:txBody>
      </p:sp>
    </p:spTree>
    <p:extLst>
      <p:ext uri="{BB962C8B-B14F-4D97-AF65-F5344CB8AC3E}">
        <p14:creationId xmlns:p14="http://schemas.microsoft.com/office/powerpoint/2010/main" val="387297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Surya</dc:creator>
  <cp:lastModifiedBy>Siva Surya</cp:lastModifiedBy>
  <cp:revision>1</cp:revision>
  <dcterms:created xsi:type="dcterms:W3CDTF">2025-05-23T08:03:52Z</dcterms:created>
  <dcterms:modified xsi:type="dcterms:W3CDTF">2025-05-23T08:58:46Z</dcterms:modified>
</cp:coreProperties>
</file>