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2"/>
  </p:notesMasterIdLst>
  <p:sldIdLst>
    <p:sldId id="274" r:id="rId5"/>
    <p:sldId id="262" r:id="rId6"/>
    <p:sldId id="271" r:id="rId7"/>
    <p:sldId id="265" r:id="rId8"/>
    <p:sldId id="277" r:id="rId9"/>
    <p:sldId id="26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outlineViewPr>
    <p:cViewPr>
      <p:scale>
        <a:sx n="33" d="100"/>
        <a:sy n="33" d="100"/>
      </p:scale>
      <p:origin x="0" y="-22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ia\Documents\Computer_Science\ipnpoinp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ia\Documents\Computer_Science\ipnpoinp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ia\Downloads\biggerang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ia\Downloads\smallerang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Frisbee Trajectory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Sheet1!$A$1:$A$66</c:f>
              <c:numCache>
                <c:formatCode>General</c:formatCode>
                <c:ptCount val="66"/>
                <c:pt idx="0">
                  <c:v>2.75407544207701E-2</c:v>
                </c:pt>
                <c:pt idx="1">
                  <c:v>5.5064154200881302E-2</c:v>
                </c:pt>
                <c:pt idx="2">
                  <c:v>9.63166845525847E-2</c:v>
                </c:pt>
                <c:pt idx="3">
                  <c:v>0.15125918723617199</c:v>
                </c:pt>
                <c:pt idx="4">
                  <c:v>0.21983932033374501</c:v>
                </c:pt>
                <c:pt idx="5">
                  <c:v>0.30199144416053603</c:v>
                </c:pt>
                <c:pt idx="6">
                  <c:v>0.397636482112322</c:v>
                </c:pt>
                <c:pt idx="7">
                  <c:v>0.50668176058419001</c:v>
                </c:pt>
                <c:pt idx="8">
                  <c:v>0.62902083296726097</c:v>
                </c:pt>
                <c:pt idx="9">
                  <c:v>0.76453329350155996</c:v>
                </c:pt>
                <c:pt idx="10">
                  <c:v>0.91308458739486398</c:v>
                </c:pt>
                <c:pt idx="11">
                  <c:v>1.07452582406635</c:v>
                </c:pt>
                <c:pt idx="12">
                  <c:v>1.2486936005994</c:v>
                </c:pt>
                <c:pt idx="13">
                  <c:v>1.43540984245488</c:v>
                </c:pt>
                <c:pt idx="14">
                  <c:v>1.6344816681795</c:v>
                </c:pt>
                <c:pt idx="15">
                  <c:v>1.8457012842323599</c:v>
                </c:pt>
                <c:pt idx="16">
                  <c:v>2.0688459151512499</c:v>
                </c:pt>
                <c:pt idx="17">
                  <c:v>2.3036777731122902</c:v>
                </c:pt>
                <c:pt idx="18">
                  <c:v>2.5499440695417102</c:v>
                </c:pt>
                <c:pt idx="19">
                  <c:v>2.8073770698728802</c:v>
                </c:pt>
                <c:pt idx="20">
                  <c:v>3.0756941908731998</c:v>
                </c:pt>
                <c:pt idx="21">
                  <c:v>3.3545981382679599</c:v>
                </c:pt>
                <c:pt idx="22">
                  <c:v>3.6437770807393699</c:v>
                </c:pt>
                <c:pt idx="23">
                  <c:v>3.9429048548512302</c:v>
                </c:pt>
                <c:pt idx="24">
                  <c:v>4.2516411941081396</c:v>
                </c:pt>
                <c:pt idx="25">
                  <c:v>4.5696319742547296</c:v>
                </c:pt>
                <c:pt idx="26">
                  <c:v>4.8965094660918602</c:v>
                </c:pt>
                <c:pt idx="27">
                  <c:v>5.2318925865550101</c:v>
                </c:pt>
                <c:pt idx="28">
                  <c:v>5.5753871385676304</c:v>
                </c:pt>
                <c:pt idx="29">
                  <c:v>5.9265860302426203</c:v>
                </c:pt>
                <c:pt idx="30">
                  <c:v>6.2850694643348399</c:v>
                </c:pt>
                <c:pt idx="31">
                  <c:v>6.6504050894214597</c:v>
                </c:pt>
                <c:pt idx="32">
                  <c:v>7.0221481050717802</c:v>
                </c:pt>
                <c:pt idx="33">
                  <c:v>7.3998413142361104</c:v>
                </c:pt>
                <c:pt idx="34">
                  <c:v>7.78301511720856</c:v>
                </c:pt>
                <c:pt idx="35">
                  <c:v>8.1711874427876907</c:v>
                </c:pt>
                <c:pt idx="36">
                  <c:v>8.5638636136692803</c:v>
                </c:pt>
                <c:pt idx="37">
                  <c:v>8.9605361446713907</c:v>
                </c:pt>
                <c:pt idx="38">
                  <c:v>9.3606844741470798</c:v>
                </c:pt>
                <c:pt idx="39">
                  <c:v>9.7637746309382205</c:v>
                </c:pt>
                <c:pt idx="40">
                  <c:v>10.1692588415446</c:v>
                </c:pt>
                <c:pt idx="41">
                  <c:v>10.5765750849315</c:v>
                </c:pt>
                <c:pt idx="42">
                  <c:v>10.9851466057099</c:v>
                </c:pt>
                <c:pt idx="43">
                  <c:v>11.3943814004672</c:v>
                </c:pt>
                <c:pt idx="44">
                  <c:v>11.8036716970059</c:v>
                </c:pt>
                <c:pt idx="45">
                  <c:v>12.212393452394499</c:v>
                </c:pt>
                <c:pt idx="46">
                  <c:v>12.6199059033449</c:v>
                </c:pt>
                <c:pt idx="47">
                  <c:v>13.0255512117857</c:v>
                </c:pt>
                <c:pt idx="48">
                  <c:v>13.4286542599499</c:v>
                </c:pt>
                <c:pt idx="49">
                  <c:v>13.8285226631508</c:v>
                </c:pt>
                <c:pt idx="50">
                  <c:v>14.2244470849572</c:v>
                </c:pt>
                <c:pt idx="51">
                  <c:v>14.6157019588665</c:v>
                </c:pt>
                <c:pt idx="52">
                  <c:v>15.001546742741899</c:v>
                </c:pt>
                <c:pt idx="53">
                  <c:v>15.3812278567849</c:v>
                </c:pt>
                <c:pt idx="54">
                  <c:v>15.753981481599499</c:v>
                </c:pt>
                <c:pt idx="55">
                  <c:v>16.119037417989901</c:v>
                </c:pt>
                <c:pt idx="56">
                  <c:v>16.475624231243099</c:v>
                </c:pt>
                <c:pt idx="57">
                  <c:v>16.822975914762999</c:v>
                </c:pt>
                <c:pt idx="58">
                  <c:v>17.160340303862501</c:v>
                </c:pt>
                <c:pt idx="59">
                  <c:v>17.4869894407313</c:v>
                </c:pt>
                <c:pt idx="60">
                  <c:v>17.802232024299698</c:v>
                </c:pt>
                <c:pt idx="61">
                  <c:v>18.105427961019199</c:v>
                </c:pt>
                <c:pt idx="62">
                  <c:v>18.396004852795802</c:v>
                </c:pt>
                <c:pt idx="63">
                  <c:v>18.6734760101882</c:v>
                </c:pt>
                <c:pt idx="64">
                  <c:v>18.937459267786899</c:v>
                </c:pt>
                <c:pt idx="65">
                  <c:v>19.1876955284404</c:v>
                </c:pt>
              </c:numCache>
            </c:numRef>
          </c:xVal>
          <c:yVal>
            <c:numRef>
              <c:f>Sheet1!$B$1:$B$66</c:f>
              <c:numCache>
                <c:formatCode>General</c:formatCode>
                <c:ptCount val="66"/>
                <c:pt idx="0">
                  <c:v>1.0049928887700199</c:v>
                </c:pt>
                <c:pt idx="1">
                  <c:v>1.0099657949805301</c:v>
                </c:pt>
                <c:pt idx="2">
                  <c:v>1.0173878496553901</c:v>
                </c:pt>
                <c:pt idx="3">
                  <c:v>1.0272147020237501</c:v>
                </c:pt>
                <c:pt idx="4">
                  <c:v>1.03938793933456</c:v>
                </c:pt>
                <c:pt idx="5">
                  <c:v>1.0538357126631099</c:v>
                </c:pt>
                <c:pt idx="6">
                  <c:v>1.07047349801575</c:v>
                </c:pt>
                <c:pt idx="7">
                  <c:v>1.08920497058836</c:v>
                </c:pt>
                <c:pt idx="8">
                  <c:v>1.1099229668802699</c:v>
                </c:pt>
                <c:pt idx="9">
                  <c:v>1.13251050719075</c:v>
                </c:pt>
                <c:pt idx="10">
                  <c:v>1.1568418498950599</c:v>
                </c:pt>
                <c:pt idx="11">
                  <c:v>1.18278354882315</c:v>
                </c:pt>
                <c:pt idx="12">
                  <c:v>1.2101954860119899</c:v>
                </c:pt>
                <c:pt idx="13">
                  <c:v>1.23893185399095</c:v>
                </c:pt>
                <c:pt idx="14">
                  <c:v>1.26884206447168</c:v>
                </c:pt>
                <c:pt idx="15">
                  <c:v>1.2997715637018299</c:v>
                </c:pt>
                <c:pt idx="16">
                  <c:v>1.33156253863708</c:v>
                </c:pt>
                <c:pt idx="17">
                  <c:v>1.3640545023064701</c:v>
                </c:pt>
                <c:pt idx="18">
                  <c:v>1.39708475110915</c:v>
                </c:pt>
                <c:pt idx="19">
                  <c:v>1.4304886911044401</c:v>
                </c:pt>
                <c:pt idx="20">
                  <c:v>1.46410003447766</c:v>
                </c:pt>
                <c:pt idx="21">
                  <c:v>1.49775087113251</c:v>
                </c:pt>
                <c:pt idx="22">
                  <c:v>1.5312716236577899</c:v>
                </c:pt>
                <c:pt idx="23">
                  <c:v>1.5644908966506801</c:v>
                </c:pt>
                <c:pt idx="24">
                  <c:v>1.5972352334947</c:v>
                </c:pt>
                <c:pt idx="25">
                  <c:v>1.6293287951645099</c:v>
                </c:pt>
                <c:pt idx="26">
                  <c:v>1.6605929764756</c:v>
                </c:pt>
                <c:pt idx="27">
                  <c:v>1.6908459754559699</c:v>
                </c:pt>
                <c:pt idx="28">
                  <c:v>1.71990233126244</c:v>
                </c:pt>
                <c:pt idx="29">
                  <c:v>1.7475724453871999</c:v>
                </c:pt>
                <c:pt idx="30">
                  <c:v>1.7736620999122701</c:v>
                </c:pt>
                <c:pt idx="31">
                  <c:v>1.79797198538777</c:v>
                </c:pt>
                <c:pt idx="32">
                  <c:v>1.8202972496588401</c:v>
                </c:pt>
                <c:pt idx="33">
                  <c:v>1.8404270777668801</c:v>
                </c:pt>
                <c:pt idx="34">
                  <c:v>1.8581443120176799</c:v>
                </c:pt>
                <c:pt idx="35">
                  <c:v>1.8732251205516299</c:v>
                </c:pt>
                <c:pt idx="36">
                  <c:v>1.8854387223625599</c:v>
                </c:pt>
                <c:pt idx="37">
                  <c:v>1.89454717678072</c:v>
                </c:pt>
                <c:pt idx="38">
                  <c:v>1.90030524603507</c:v>
                </c:pt>
                <c:pt idx="39">
                  <c:v>1.90246034070813</c:v>
                </c:pt>
                <c:pt idx="40">
                  <c:v>1.90075255975125</c:v>
                </c:pt>
                <c:pt idx="41">
                  <c:v>1.8949148392917501</c:v>
                </c:pt>
                <c:pt idx="42">
                  <c:v>1.8846732277787299</c:v>
                </c:pt>
                <c:pt idx="43">
                  <c:v>1.86974730911627</c:v>
                </c:pt>
                <c:pt idx="44">
                  <c:v>1.84985080033647</c:v>
                </c:pt>
                <c:pt idx="45">
                  <c:v>1.8246923560580901</c:v>
                </c:pt>
                <c:pt idx="46">
                  <c:v>1.7939766183994299</c:v>
                </c:pt>
                <c:pt idx="47">
                  <c:v>1.7574055580301</c:v>
                </c:pt>
                <c:pt idx="48">
                  <c:v>1.7146801594049299</c:v>
                </c:pt>
                <c:pt idx="49">
                  <c:v>1.6655025104986101</c:v>
                </c:pt>
                <c:pt idx="50">
                  <c:v>1.6095783638850101</c:v>
                </c:pt>
                <c:pt idx="51">
                  <c:v>1.5466202407699701</c:v>
                </c:pt>
                <c:pt idx="52">
                  <c:v>1.4763511511346501</c:v>
                </c:pt>
                <c:pt idx="53">
                  <c:v>1.3985089994504301</c:v>
                </c:pt>
                <c:pt idx="54">
                  <c:v>1.31285173377956</c:v>
                </c:pt>
                <c:pt idx="55">
                  <c:v>1.2191632730337101</c:v>
                </c:pt>
                <c:pt idx="56">
                  <c:v>1.1172602085971199</c:v>
                </c:pt>
                <c:pt idx="57">
                  <c:v>1.0069992178928899</c:v>
                </c:pt>
                <c:pt idx="58">
                  <c:v>0.88828504446223699</c:v>
                </c:pt>
                <c:pt idx="59">
                  <c:v>0.76107878880204805</c:v>
                </c:pt>
                <c:pt idx="60">
                  <c:v>0.62540611685764302</c:v>
                </c:pt>
                <c:pt idx="61">
                  <c:v>0.48136483479417302</c:v>
                </c:pt>
                <c:pt idx="62">
                  <c:v>0.32913111445517601</c:v>
                </c:pt>
                <c:pt idx="63">
                  <c:v>0.168963510469648</c:v>
                </c:pt>
                <c:pt idx="64">
                  <c:v>1.2038268700833501E-3</c:v>
                </c:pt>
                <c:pt idx="65">
                  <c:v>-0.17372608196914399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D0-43F8-A5DE-03D838577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862704"/>
        <c:axId val="494869104"/>
      </c:scatterChart>
      <c:valAx>
        <c:axId val="494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69104"/>
        <c:crosses val="autoZero"/>
        <c:crossBetween val="midCat"/>
      </c:valAx>
      <c:valAx>
        <c:axId val="49486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6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Frisbee Trajectory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Sheet1!$A$1:$A$66</c:f>
              <c:numCache>
                <c:formatCode>General</c:formatCode>
                <c:ptCount val="66"/>
                <c:pt idx="0">
                  <c:v>2.75407544207701E-2</c:v>
                </c:pt>
                <c:pt idx="1">
                  <c:v>5.5064154200881302E-2</c:v>
                </c:pt>
                <c:pt idx="2">
                  <c:v>9.63166845525847E-2</c:v>
                </c:pt>
                <c:pt idx="3">
                  <c:v>0.15125918723617199</c:v>
                </c:pt>
                <c:pt idx="4">
                  <c:v>0.21983932033374501</c:v>
                </c:pt>
                <c:pt idx="5">
                  <c:v>0.30199144416053603</c:v>
                </c:pt>
                <c:pt idx="6">
                  <c:v>0.397636482112322</c:v>
                </c:pt>
                <c:pt idx="7">
                  <c:v>0.50668176058419001</c:v>
                </c:pt>
                <c:pt idx="8">
                  <c:v>0.62902083296726097</c:v>
                </c:pt>
                <c:pt idx="9">
                  <c:v>0.76453329350155996</c:v>
                </c:pt>
                <c:pt idx="10">
                  <c:v>0.91308458739486398</c:v>
                </c:pt>
                <c:pt idx="11">
                  <c:v>1.07452582406635</c:v>
                </c:pt>
                <c:pt idx="12">
                  <c:v>1.2486936005994</c:v>
                </c:pt>
                <c:pt idx="13">
                  <c:v>1.43540984245488</c:v>
                </c:pt>
                <c:pt idx="14">
                  <c:v>1.6344816681795</c:v>
                </c:pt>
                <c:pt idx="15">
                  <c:v>1.8457012842323599</c:v>
                </c:pt>
                <c:pt idx="16">
                  <c:v>2.0688459151512499</c:v>
                </c:pt>
                <c:pt idx="17">
                  <c:v>2.3036777731122902</c:v>
                </c:pt>
                <c:pt idx="18">
                  <c:v>2.5499440695417102</c:v>
                </c:pt>
                <c:pt idx="19">
                  <c:v>2.8073770698728802</c:v>
                </c:pt>
                <c:pt idx="20">
                  <c:v>3.0756941908731998</c:v>
                </c:pt>
                <c:pt idx="21">
                  <c:v>3.3545981382679599</c:v>
                </c:pt>
                <c:pt idx="22">
                  <c:v>3.6437770807393699</c:v>
                </c:pt>
                <c:pt idx="23">
                  <c:v>3.9429048548512302</c:v>
                </c:pt>
                <c:pt idx="24">
                  <c:v>4.2516411941081396</c:v>
                </c:pt>
                <c:pt idx="25">
                  <c:v>4.5696319742547296</c:v>
                </c:pt>
                <c:pt idx="26">
                  <c:v>4.8965094660918602</c:v>
                </c:pt>
                <c:pt idx="27">
                  <c:v>5.2318925865550101</c:v>
                </c:pt>
                <c:pt idx="28">
                  <c:v>5.5753871385676304</c:v>
                </c:pt>
                <c:pt idx="29">
                  <c:v>5.9265860302426203</c:v>
                </c:pt>
                <c:pt idx="30">
                  <c:v>6.2850694643348399</c:v>
                </c:pt>
                <c:pt idx="31">
                  <c:v>6.6504050894214597</c:v>
                </c:pt>
                <c:pt idx="32">
                  <c:v>7.0221481050717802</c:v>
                </c:pt>
                <c:pt idx="33">
                  <c:v>7.3998413142361104</c:v>
                </c:pt>
                <c:pt idx="34">
                  <c:v>7.78301511720856</c:v>
                </c:pt>
                <c:pt idx="35">
                  <c:v>8.1711874427876907</c:v>
                </c:pt>
                <c:pt idx="36">
                  <c:v>8.5638636136692803</c:v>
                </c:pt>
                <c:pt idx="37">
                  <c:v>8.9605361446713907</c:v>
                </c:pt>
                <c:pt idx="38">
                  <c:v>9.3606844741470798</c:v>
                </c:pt>
                <c:pt idx="39">
                  <c:v>9.7637746309382205</c:v>
                </c:pt>
                <c:pt idx="40">
                  <c:v>10.1692588415446</c:v>
                </c:pt>
                <c:pt idx="41">
                  <c:v>10.5765750849315</c:v>
                </c:pt>
                <c:pt idx="42">
                  <c:v>10.9851466057099</c:v>
                </c:pt>
                <c:pt idx="43">
                  <c:v>11.3943814004672</c:v>
                </c:pt>
                <c:pt idx="44">
                  <c:v>11.8036716970059</c:v>
                </c:pt>
                <c:pt idx="45">
                  <c:v>12.212393452394499</c:v>
                </c:pt>
                <c:pt idx="46">
                  <c:v>12.6199059033449</c:v>
                </c:pt>
                <c:pt idx="47">
                  <c:v>13.0255512117857</c:v>
                </c:pt>
                <c:pt idx="48">
                  <c:v>13.4286542599499</c:v>
                </c:pt>
                <c:pt idx="49">
                  <c:v>13.8285226631508</c:v>
                </c:pt>
                <c:pt idx="50">
                  <c:v>14.2244470849572</c:v>
                </c:pt>
                <c:pt idx="51">
                  <c:v>14.6157019588665</c:v>
                </c:pt>
                <c:pt idx="52">
                  <c:v>15.001546742741899</c:v>
                </c:pt>
                <c:pt idx="53">
                  <c:v>15.3812278567849</c:v>
                </c:pt>
                <c:pt idx="54">
                  <c:v>15.753981481599499</c:v>
                </c:pt>
                <c:pt idx="55">
                  <c:v>16.119037417989901</c:v>
                </c:pt>
                <c:pt idx="56">
                  <c:v>16.475624231243099</c:v>
                </c:pt>
                <c:pt idx="57">
                  <c:v>16.822975914762999</c:v>
                </c:pt>
                <c:pt idx="58">
                  <c:v>17.160340303862501</c:v>
                </c:pt>
                <c:pt idx="59">
                  <c:v>17.4869894407313</c:v>
                </c:pt>
                <c:pt idx="60">
                  <c:v>17.802232024299698</c:v>
                </c:pt>
                <c:pt idx="61">
                  <c:v>18.105427961019199</c:v>
                </c:pt>
                <c:pt idx="62">
                  <c:v>18.396004852795802</c:v>
                </c:pt>
                <c:pt idx="63">
                  <c:v>18.6734760101882</c:v>
                </c:pt>
                <c:pt idx="64">
                  <c:v>18.937459267786899</c:v>
                </c:pt>
                <c:pt idx="65">
                  <c:v>19.1876955284404</c:v>
                </c:pt>
              </c:numCache>
            </c:numRef>
          </c:xVal>
          <c:yVal>
            <c:numRef>
              <c:f>Sheet1!$B$1:$B$66</c:f>
              <c:numCache>
                <c:formatCode>General</c:formatCode>
                <c:ptCount val="66"/>
                <c:pt idx="0">
                  <c:v>1.0049928887700199</c:v>
                </c:pt>
                <c:pt idx="1">
                  <c:v>1.0099657949805301</c:v>
                </c:pt>
                <c:pt idx="2">
                  <c:v>1.0173878496553901</c:v>
                </c:pt>
                <c:pt idx="3">
                  <c:v>1.0272147020237501</c:v>
                </c:pt>
                <c:pt idx="4">
                  <c:v>1.03938793933456</c:v>
                </c:pt>
                <c:pt idx="5">
                  <c:v>1.0538357126631099</c:v>
                </c:pt>
                <c:pt idx="6">
                  <c:v>1.07047349801575</c:v>
                </c:pt>
                <c:pt idx="7">
                  <c:v>1.08920497058836</c:v>
                </c:pt>
                <c:pt idx="8">
                  <c:v>1.1099229668802699</c:v>
                </c:pt>
                <c:pt idx="9">
                  <c:v>1.13251050719075</c:v>
                </c:pt>
                <c:pt idx="10">
                  <c:v>1.1568418498950599</c:v>
                </c:pt>
                <c:pt idx="11">
                  <c:v>1.18278354882315</c:v>
                </c:pt>
                <c:pt idx="12">
                  <c:v>1.2101954860119899</c:v>
                </c:pt>
                <c:pt idx="13">
                  <c:v>1.23893185399095</c:v>
                </c:pt>
                <c:pt idx="14">
                  <c:v>1.26884206447168</c:v>
                </c:pt>
                <c:pt idx="15">
                  <c:v>1.2997715637018299</c:v>
                </c:pt>
                <c:pt idx="16">
                  <c:v>1.33156253863708</c:v>
                </c:pt>
                <c:pt idx="17">
                  <c:v>1.3640545023064701</c:v>
                </c:pt>
                <c:pt idx="18">
                  <c:v>1.39708475110915</c:v>
                </c:pt>
                <c:pt idx="19">
                  <c:v>1.4304886911044401</c:v>
                </c:pt>
                <c:pt idx="20">
                  <c:v>1.46410003447766</c:v>
                </c:pt>
                <c:pt idx="21">
                  <c:v>1.49775087113251</c:v>
                </c:pt>
                <c:pt idx="22">
                  <c:v>1.5312716236577899</c:v>
                </c:pt>
                <c:pt idx="23">
                  <c:v>1.5644908966506801</c:v>
                </c:pt>
                <c:pt idx="24">
                  <c:v>1.5972352334947</c:v>
                </c:pt>
                <c:pt idx="25">
                  <c:v>1.6293287951645099</c:v>
                </c:pt>
                <c:pt idx="26">
                  <c:v>1.6605929764756</c:v>
                </c:pt>
                <c:pt idx="27">
                  <c:v>1.6908459754559699</c:v>
                </c:pt>
                <c:pt idx="28">
                  <c:v>1.71990233126244</c:v>
                </c:pt>
                <c:pt idx="29">
                  <c:v>1.7475724453871999</c:v>
                </c:pt>
                <c:pt idx="30">
                  <c:v>1.7736620999122701</c:v>
                </c:pt>
                <c:pt idx="31">
                  <c:v>1.79797198538777</c:v>
                </c:pt>
                <c:pt idx="32">
                  <c:v>1.8202972496588401</c:v>
                </c:pt>
                <c:pt idx="33">
                  <c:v>1.8404270777668801</c:v>
                </c:pt>
                <c:pt idx="34">
                  <c:v>1.8581443120176799</c:v>
                </c:pt>
                <c:pt idx="35">
                  <c:v>1.8732251205516299</c:v>
                </c:pt>
                <c:pt idx="36">
                  <c:v>1.8854387223625599</c:v>
                </c:pt>
                <c:pt idx="37">
                  <c:v>1.89454717678072</c:v>
                </c:pt>
                <c:pt idx="38">
                  <c:v>1.90030524603507</c:v>
                </c:pt>
                <c:pt idx="39">
                  <c:v>1.90246034070813</c:v>
                </c:pt>
                <c:pt idx="40">
                  <c:v>1.90075255975125</c:v>
                </c:pt>
                <c:pt idx="41">
                  <c:v>1.8949148392917501</c:v>
                </c:pt>
                <c:pt idx="42">
                  <c:v>1.8846732277787299</c:v>
                </c:pt>
                <c:pt idx="43">
                  <c:v>1.86974730911627</c:v>
                </c:pt>
                <c:pt idx="44">
                  <c:v>1.84985080033647</c:v>
                </c:pt>
                <c:pt idx="45">
                  <c:v>1.8246923560580901</c:v>
                </c:pt>
                <c:pt idx="46">
                  <c:v>1.7939766183994299</c:v>
                </c:pt>
                <c:pt idx="47">
                  <c:v>1.7574055580301</c:v>
                </c:pt>
                <c:pt idx="48">
                  <c:v>1.7146801594049299</c:v>
                </c:pt>
                <c:pt idx="49">
                  <c:v>1.6655025104986101</c:v>
                </c:pt>
                <c:pt idx="50">
                  <c:v>1.6095783638850101</c:v>
                </c:pt>
                <c:pt idx="51">
                  <c:v>1.5466202407699701</c:v>
                </c:pt>
                <c:pt idx="52">
                  <c:v>1.4763511511346501</c:v>
                </c:pt>
                <c:pt idx="53">
                  <c:v>1.3985089994504301</c:v>
                </c:pt>
                <c:pt idx="54">
                  <c:v>1.31285173377956</c:v>
                </c:pt>
                <c:pt idx="55">
                  <c:v>1.2191632730337101</c:v>
                </c:pt>
                <c:pt idx="56">
                  <c:v>1.1172602085971199</c:v>
                </c:pt>
                <c:pt idx="57">
                  <c:v>1.0069992178928899</c:v>
                </c:pt>
                <c:pt idx="58">
                  <c:v>0.88828504446223699</c:v>
                </c:pt>
                <c:pt idx="59">
                  <c:v>0.76107878880204805</c:v>
                </c:pt>
                <c:pt idx="60">
                  <c:v>0.62540611685764302</c:v>
                </c:pt>
                <c:pt idx="61">
                  <c:v>0.48136483479417302</c:v>
                </c:pt>
                <c:pt idx="62">
                  <c:v>0.32913111445517601</c:v>
                </c:pt>
                <c:pt idx="63">
                  <c:v>0.168963510469648</c:v>
                </c:pt>
                <c:pt idx="64">
                  <c:v>1.2038268700833501E-3</c:v>
                </c:pt>
                <c:pt idx="65">
                  <c:v>-0.17372608196914399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D0-43F8-A5DE-03D838577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862704"/>
        <c:axId val="494869104"/>
      </c:scatterChart>
      <c:valAx>
        <c:axId val="494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69104"/>
        <c:crosses val="autoZero"/>
        <c:crossBetween val="midCat"/>
      </c:valAx>
      <c:valAx>
        <c:axId val="49486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6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Frisbee Trajectory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Sheet1!$A$1:$A$68</c:f>
              <c:numCache>
                <c:formatCode>General</c:formatCode>
                <c:ptCount val="68"/>
                <c:pt idx="0">
                  <c:v>2.7379178836731601E-2</c:v>
                </c:pt>
                <c:pt idx="1">
                  <c:v>5.4740439591478299E-2</c:v>
                </c:pt>
                <c:pt idx="2">
                  <c:v>9.5748703700889407E-2</c:v>
                </c:pt>
                <c:pt idx="3">
                  <c:v>0.15036354054190801</c:v>
                </c:pt>
                <c:pt idx="4">
                  <c:v>0.218530906386673</c:v>
                </c:pt>
                <c:pt idx="5">
                  <c:v>0.30018302606251401</c:v>
                </c:pt>
                <c:pt idx="6">
                  <c:v>0.39523824907844601</c:v>
                </c:pt>
                <c:pt idx="7">
                  <c:v>0.50360088477544096</c:v>
                </c:pt>
                <c:pt idx="8">
                  <c:v>0.62516102195498302</c:v>
                </c:pt>
                <c:pt idx="9">
                  <c:v>0.75979433920520001</c:v>
                </c:pt>
                <c:pt idx="10">
                  <c:v>0.90736191273640199</c:v>
                </c:pt>
                <c:pt idx="11">
                  <c:v>1.0677100289185499</c:v>
                </c:pt>
                <c:pt idx="12">
                  <c:v>1.2406700088462199</c:v>
                </c:pt>
                <c:pt idx="13">
                  <c:v>1.4260580521137101</c:v>
                </c:pt>
                <c:pt idx="14">
                  <c:v>1.6236751065463699</c:v>
                </c:pt>
                <c:pt idx="15">
                  <c:v>1.83330676990171</c:v>
                </c:pt>
                <c:pt idx="16">
                  <c:v>2.0547232285365302</c:v>
                </c:pt>
                <c:pt idx="17">
                  <c:v>2.2876792367658201</c:v>
                </c:pt>
                <c:pt idx="18">
                  <c:v>2.53191413915946</c:v>
                </c:pt>
                <c:pt idx="19">
                  <c:v>2.7871519363933701</c:v>
                </c:pt>
                <c:pt idx="20">
                  <c:v>3.0531013935623101</c:v>
                </c:pt>
                <c:pt idx="21">
                  <c:v>3.32945618814529</c:v>
                </c:pt>
                <c:pt idx="22">
                  <c:v>3.61589509316723</c:v>
                </c:pt>
                <c:pt idx="23">
                  <c:v>3.91208218959058</c:v>
                </c:pt>
                <c:pt idx="24">
                  <c:v>4.21766710066015</c:v>
                </c:pt>
                <c:pt idx="25">
                  <c:v>4.5322852398593296</c:v>
                </c:pt>
                <c:pt idx="26">
                  <c:v>4.8555580633501796</c:v>
                </c:pt>
                <c:pt idx="27">
                  <c:v>5.1870933172797997</c:v>
                </c:pt>
                <c:pt idx="28">
                  <c:v>5.5264852701434002</c:v>
                </c:pt>
                <c:pt idx="29">
                  <c:v>5.8733149204895501</c:v>
                </c:pt>
                <c:pt idx="30">
                  <c:v>6.2271501706146299</c:v>
                </c:pt>
                <c:pt idx="31">
                  <c:v>6.5875459574958901</c:v>
                </c:pt>
                <c:pt idx="32">
                  <c:v>6.9540443330271398</c:v>
                </c:pt>
                <c:pt idx="33">
                  <c:v>7.3261744866243896</c:v>
                </c:pt>
                <c:pt idx="34">
                  <c:v>7.70345270444282</c:v>
                </c:pt>
                <c:pt idx="35">
                  <c:v>8.0853822607860106</c:v>
                </c:pt>
                <c:pt idx="36">
                  <c:v>8.4714532388037895</c:v>
                </c:pt>
                <c:pt idx="37">
                  <c:v>8.8611422792950698</c:v>
                </c:pt>
                <c:pt idx="38">
                  <c:v>9.2539122584089597</c:v>
                </c:pt>
                <c:pt idx="39">
                  <c:v>9.6492118973500602</c:v>
                </c:pt>
                <c:pt idx="40">
                  <c:v>10.046475309950001</c:v>
                </c:pt>
                <c:pt idx="41">
                  <c:v>10.4451214973127</c:v>
                </c:pt>
                <c:pt idx="42">
                  <c:v>10.8445538028526</c:v>
                </c:pt>
                <c:pt idx="43">
                  <c:v>11.2441593461584</c:v>
                </c:pt>
                <c:pt idx="44">
                  <c:v>11.643308460490999</c:v>
                </c:pt>
                <c:pt idx="45">
                  <c:v>12.0413541666941</c:v>
                </c:pt>
                <c:pt idx="46">
                  <c:v>12.437631726230499</c:v>
                </c:pt>
                <c:pt idx="47">
                  <c:v>12.8314583283567</c:v>
                </c:pt>
                <c:pt idx="48">
                  <c:v>13.2221329815495</c:v>
                </c:pt>
                <c:pt idx="49">
                  <c:v>13.6089366975961</c:v>
                </c:pt>
                <c:pt idx="50">
                  <c:v>13.991133078561401</c:v>
                </c:pt>
                <c:pt idx="51">
                  <c:v>14.367969442240501</c:v>
                </c:pt>
                <c:pt idx="52">
                  <c:v>14.738678650375199</c:v>
                </c:pt>
                <c:pt idx="53">
                  <c:v>15.102481834879701</c:v>
                </c:pt>
                <c:pt idx="54">
                  <c:v>15.458592248546401</c:v>
                </c:pt>
                <c:pt idx="55">
                  <c:v>15.8062204945897</c:v>
                </c:pt>
                <c:pt idx="56">
                  <c:v>16.1445814082394</c:v>
                </c:pt>
                <c:pt idx="57">
                  <c:v>16.472902864912399</c:v>
                </c:pt>
                <c:pt idx="58">
                  <c:v>16.790436761662001</c:v>
                </c:pt>
                <c:pt idx="59">
                  <c:v>17.096472346852799</c:v>
                </c:pt>
                <c:pt idx="60">
                  <c:v>17.3903519406668</c:v>
                </c:pt>
                <c:pt idx="61">
                  <c:v>17.6714888803935</c:v>
                </c:pt>
                <c:pt idx="62">
                  <c:v>17.939387230225002</c:v>
                </c:pt>
                <c:pt idx="63">
                  <c:v>18.193662420830101</c:v>
                </c:pt>
                <c:pt idx="64">
                  <c:v>18.434061559328299</c:v>
                </c:pt>
                <c:pt idx="65">
                  <c:v>18.660481738676399</c:v>
                </c:pt>
                <c:pt idx="66">
                  <c:v>18.872984374838001</c:v>
                </c:pt>
                <c:pt idx="67">
                  <c:v>19.0718035300109</c:v>
                </c:pt>
              </c:numCache>
            </c:numRef>
          </c:xVal>
          <c:yVal>
            <c:numRef>
              <c:f>Sheet1!$B$1:$B$68</c:f>
              <c:numCache>
                <c:formatCode>General</c:formatCode>
                <c:ptCount val="68"/>
                <c:pt idx="0">
                  <c:v>1.0058112463206701</c:v>
                </c:pt>
                <c:pt idx="1">
                  <c:v>1.0116019822718301</c:v>
                </c:pt>
                <c:pt idx="2">
                  <c:v>1.0202497855328001</c:v>
                </c:pt>
                <c:pt idx="3">
                  <c:v>1.0317090937892499</c:v>
                </c:pt>
                <c:pt idx="4">
                  <c:v>1.0459198504070999</c:v>
                </c:pt>
                <c:pt idx="5">
                  <c:v>1.0628081053059499</c:v>
                </c:pt>
                <c:pt idx="6">
                  <c:v>1.08228674546473</c:v>
                </c:pt>
                <c:pt idx="7">
                  <c:v>1.1042563336459399</c:v>
                </c:pt>
                <c:pt idx="8">
                  <c:v>1.12860603090488</c:v>
                </c:pt>
                <c:pt idx="9">
                  <c:v>1.1552145763873001</c:v>
                </c:pt>
                <c:pt idx="10">
                  <c:v>1.18395129687454</c:v>
                </c:pt>
                <c:pt idx="11">
                  <c:v>1.2146771185174401</c:v>
                </c:pt>
                <c:pt idx="12">
                  <c:v>1.24724555417113</c:v>
                </c:pt>
                <c:pt idx="13">
                  <c:v>1.28150364161898</c:v>
                </c:pt>
                <c:pt idx="14">
                  <c:v>1.3172928106364901</c:v>
                </c:pt>
                <c:pt idx="15">
                  <c:v>1.35444966014718</c:v>
                </c:pt>
                <c:pt idx="16">
                  <c:v>1.39280663049447</c:v>
                </c:pt>
                <c:pt idx="17">
                  <c:v>1.4321925599188901</c:v>
                </c:pt>
                <c:pt idx="18">
                  <c:v>1.4724331185083199</c:v>
                </c:pt>
                <c:pt idx="19">
                  <c:v>1.5133511170090099</c:v>
                </c:pt>
                <c:pt idx="20">
                  <c:v>1.55476669178758</c:v>
                </c:pt>
                <c:pt idx="21">
                  <c:v>1.59649737078374</c:v>
                </c:pt>
                <c:pt idx="22">
                  <c:v>1.6383580283795001</c:v>
                </c:pt>
                <c:pt idx="23">
                  <c:v>1.68016073965366</c:v>
                </c:pt>
                <c:pt idx="24">
                  <c:v>1.72171454644482</c:v>
                </c:pt>
                <c:pt idx="25">
                  <c:v>1.7628251489987501</c:v>
                </c:pt>
                <c:pt idx="26">
                  <c:v>1.80329453774564</c:v>
                </c:pt>
                <c:pt idx="27">
                  <c:v>1.84292057998988</c:v>
                </c:pt>
                <c:pt idx="28">
                  <c:v>1.8814965760732301</c:v>
                </c:pt>
                <c:pt idx="29">
                  <c:v>1.9188107989863501</c:v>
                </c:pt>
                <c:pt idx="30">
                  <c:v>1.95464603056416</c:v>
                </c:pt>
                <c:pt idx="31">
                  <c:v>1.9887791064253399</c:v>
                </c:pt>
                <c:pt idx="32">
                  <c:v>2.02098048082757</c:v>
                </c:pt>
                <c:pt idx="33">
                  <c:v>2.0510138217301099</c:v>
                </c:pt>
                <c:pt idx="34">
                  <c:v>2.0786356457003601</c:v>
                </c:pt>
                <c:pt idx="35">
                  <c:v>2.1035950019821001</c:v>
                </c:pt>
                <c:pt idx="36">
                  <c:v>2.1256332151639401</c:v>
                </c:pt>
                <c:pt idx="37">
                  <c:v>2.1444836965412399</c:v>
                </c:pt>
                <c:pt idx="38">
                  <c:v>2.15987183554468</c:v>
                </c:pt>
                <c:pt idx="39">
                  <c:v>2.1715149845951398</c:v>
                </c:pt>
                <c:pt idx="40">
                  <c:v>2.1791225535177499</c:v>
                </c:pt>
                <c:pt idx="41">
                  <c:v>2.1823962332791398</c:v>
                </c:pt>
                <c:pt idx="42">
                  <c:v>2.18103037336697</c:v>
                </c:pt>
                <c:pt idx="43">
                  <c:v>2.1747125426569198</c:v>
                </c:pt>
                <c:pt idx="44">
                  <c:v>2.16312431013109</c:v>
                </c:pt>
                <c:pt idx="45">
                  <c:v>2.1459422892947302</c:v>
                </c:pt>
                <c:pt idx="46">
                  <c:v>2.1228394984761798</c:v>
                </c:pt>
                <c:pt idx="47">
                  <c:v>2.0934870981508702</c:v>
                </c:pt>
                <c:pt idx="48">
                  <c:v>2.0575565755714802</c:v>
                </c:pt>
                <c:pt idx="49">
                  <c:v>2.0147224555946202</c:v>
                </c:pt>
                <c:pt idx="50">
                  <c:v>1.96466562354686</c:v>
                </c:pt>
                <c:pt idx="51">
                  <c:v>1.9070773495965001</c:v>
                </c:pt>
                <c:pt idx="52">
                  <c:v>1.8416641020033</c:v>
                </c:pt>
                <c:pt idx="53">
                  <c:v>1.76815322553907</c:v>
                </c:pt>
                <c:pt idx="54">
                  <c:v>1.68629953704504</c:v>
                </c:pt>
                <c:pt idx="55">
                  <c:v>1.59589284727503</c:v>
                </c:pt>
                <c:pt idx="56">
                  <c:v>1.49676635092754</c:v>
                </c:pt>
                <c:pt idx="57">
                  <c:v>1.3888057291964699</c:v>
                </c:pt>
                <c:pt idx="58">
                  <c:v>1.27195867686473</c:v>
                </c:pt>
                <c:pt idx="59">
                  <c:v>1.14624439841597</c:v>
                </c:pt>
                <c:pt idx="60">
                  <c:v>1.01176242169821</c:v>
                </c:pt>
                <c:pt idx="61">
                  <c:v>0.86869987182764996</c:v>
                </c:pt>
                <c:pt idx="62">
                  <c:v>0.71733616648574205</c:v>
                </c:pt>
                <c:pt idx="63">
                  <c:v>0.55804398831019197</c:v>
                </c:pt>
                <c:pt idx="64">
                  <c:v>0.39128542639202801</c:v>
                </c:pt>
                <c:pt idx="65">
                  <c:v>0.21760242384645201</c:v>
                </c:pt>
                <c:pt idx="66">
                  <c:v>3.7601166462352398E-2</c:v>
                </c:pt>
                <c:pt idx="67">
                  <c:v>-0.14806921073722101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B2-4178-A057-985E5DBBF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364976"/>
        <c:axId val="488363056"/>
      </c:scatterChart>
      <c:valAx>
        <c:axId val="4883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363056"/>
        <c:crosses val="autoZero"/>
        <c:crossBetween val="midCat"/>
      </c:valAx>
      <c:valAx>
        <c:axId val="4883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364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Frisbee Trajectory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Sheet1!$A$1:$A$62</c:f>
              <c:numCache>
                <c:formatCode>General</c:formatCode>
                <c:ptCount val="62"/>
                <c:pt idx="0">
                  <c:v>2.77192235441935E-2</c:v>
                </c:pt>
                <c:pt idx="1">
                  <c:v>5.5421873442033899E-2</c:v>
                </c:pt>
                <c:pt idx="2">
                  <c:v>9.6944745766172596E-2</c:v>
                </c:pt>
                <c:pt idx="3">
                  <c:v>0.152250448566189</c:v>
                </c:pt>
                <c:pt idx="4">
                  <c:v>0.221289005449118</c:v>
                </c:pt>
                <c:pt idx="5">
                  <c:v>0.30399775014534203</c:v>
                </c:pt>
                <c:pt idx="6">
                  <c:v>0.40030119732131902</c:v>
                </c:pt>
                <c:pt idx="7">
                  <c:v>0.51011089312853397</c:v>
                </c:pt>
                <c:pt idx="8">
                  <c:v>0.63332524979958904</c:v>
                </c:pt>
                <c:pt idx="9">
                  <c:v>0.76982936937048396</c:v>
                </c:pt>
                <c:pt idx="10">
                  <c:v>0.919494862282209</c:v>
                </c:pt>
                <c:pt idx="11">
                  <c:v>1.08217966714873</c:v>
                </c:pt>
                <c:pt idx="12">
                  <c:v>1.2577278783249</c:v>
                </c:pt>
                <c:pt idx="13">
                  <c:v>1.4459695880229599</c:v>
                </c:pt>
                <c:pt idx="14">
                  <c:v>1.6467207495746501</c:v>
                </c:pt>
                <c:pt idx="15">
                  <c:v>1.85978306799584</c:v>
                </c:pt>
                <c:pt idx="16">
                  <c:v>2.0849439232755902</c:v>
                </c:pt>
                <c:pt idx="17">
                  <c:v>2.3219763307968901</c:v>
                </c:pt>
                <c:pt idx="18">
                  <c:v>2.5706389420323599</c:v>
                </c:pt>
                <c:pt idx="19">
                  <c:v>2.8306760871977401</c:v>
                </c:pt>
                <c:pt idx="20">
                  <c:v>3.1018178599516602</c:v>
                </c:pt>
                <c:pt idx="21">
                  <c:v>3.38378024257756</c:v>
                </c:pt>
                <c:pt idx="22">
                  <c:v>3.6762652684514499</c:v>
                </c:pt>
                <c:pt idx="23">
                  <c:v>3.9789612170626398</c:v>
                </c:pt>
                <c:pt idx="24">
                  <c:v>4.2915428354856102</c:v>
                </c:pt>
                <c:pt idx="25">
                  <c:v>4.6136715790551301</c:v>
                </c:pt>
                <c:pt idx="26">
                  <c:v>4.9449958631176196</c:v>
                </c:pt>
                <c:pt idx="27">
                  <c:v>5.2851513171443401</c:v>
                </c:pt>
                <c:pt idx="28">
                  <c:v>5.6337610322048102</c:v>
                </c:pt>
                <c:pt idx="29">
                  <c:v>5.9904357928052203</c:v>
                </c:pt>
                <c:pt idx="30">
                  <c:v>6.3547742843758899</c:v>
                </c:pt>
                <c:pt idx="31">
                  <c:v>6.7263632682152599</c:v>
                </c:pt>
                <c:pt idx="32">
                  <c:v>7.1047777164313297</c:v>
                </c:pt>
                <c:pt idx="33">
                  <c:v>7.4895809003290701</c:v>
                </c:pt>
                <c:pt idx="34">
                  <c:v>7.8803244267430399</c:v>
                </c:pt>
                <c:pt idx="35">
                  <c:v>8.2765482179834997</c:v>
                </c:pt>
                <c:pt idx="36">
                  <c:v>8.6777804323362293</c:v>
                </c:pt>
                <c:pt idx="37">
                  <c:v>9.0835373234308197</c:v>
                </c:pt>
                <c:pt idx="38">
                  <c:v>9.4933230382812894</c:v>
                </c:pt>
                <c:pt idx="39">
                  <c:v>9.9066293554372695</c:v>
                </c:pt>
                <c:pt idx="40">
                  <c:v>10.3229353665111</c:v>
                </c:pt>
                <c:pt idx="41">
                  <c:v>10.741707106434299</c:v>
                </c:pt>
                <c:pt idx="42">
                  <c:v>11.1623971402342</c:v>
                </c:pt>
                <c:pt idx="43">
                  <c:v>11.584444117017799</c:v>
                </c:pt>
                <c:pt idx="44">
                  <c:v>12.007272305342701</c:v>
                </c:pt>
                <c:pt idx="45">
                  <c:v>12.430291128399199</c:v>
                </c:pt>
                <c:pt idx="46">
                  <c:v>12.852894722611101</c:v>
                </c:pt>
                <c:pt idx="47">
                  <c:v>13.2744615495877</c:v>
                </c:pt>
                <c:pt idx="48">
                  <c:v>13.694354099057801</c:v>
                </c:pt>
                <c:pt idx="49">
                  <c:v>14.111918729710901</c:v>
                </c:pt>
                <c:pt idx="50">
                  <c:v>14.526485705991901</c:v>
                </c:pt>
                <c:pt idx="51">
                  <c:v>14.9373695020175</c:v>
                </c:pt>
                <c:pt idx="52">
                  <c:v>15.343869458990801</c:v>
                </c:pt>
                <c:pt idx="53">
                  <c:v>15.745270899715999</c:v>
                </c:pt>
                <c:pt idx="54">
                  <c:v>16.140846822682501</c:v>
                </c:pt>
                <c:pt idx="55">
                  <c:v>16.5298603179419</c:v>
                </c:pt>
                <c:pt idx="56">
                  <c:v>16.911567866212199</c:v>
                </c:pt>
                <c:pt idx="57">
                  <c:v>17.285223699056601</c:v>
                </c:pt>
                <c:pt idx="58">
                  <c:v>17.6500854081558</c:v>
                </c:pt>
                <c:pt idx="59">
                  <c:v>18.005420990806801</c:v>
                </c:pt>
                <c:pt idx="60">
                  <c:v>18.3505175003916</c:v>
                </c:pt>
                <c:pt idx="61">
                  <c:v>18.684691426732002</c:v>
                </c:pt>
              </c:numCache>
            </c:numRef>
          </c:xVal>
          <c:yVal>
            <c:numRef>
              <c:f>Sheet1!$B$1:$B$62</c:f>
              <c:numCache>
                <c:formatCode>General</c:formatCode>
                <c:ptCount val="62"/>
                <c:pt idx="0">
                  <c:v>1.0038871681678601</c:v>
                </c:pt>
                <c:pt idx="1">
                  <c:v>1.0077550354306399</c:v>
                </c:pt>
                <c:pt idx="2">
                  <c:v>1.0135208177774899</c:v>
                </c:pt>
                <c:pt idx="3">
                  <c:v>1.02114172819219</c:v>
                </c:pt>
                <c:pt idx="4">
                  <c:v>1.0305614746665399</c:v>
                </c:pt>
                <c:pt idx="5">
                  <c:v>1.04171091735118</c:v>
                </c:pt>
                <c:pt idx="6">
                  <c:v>1.0545088682175601</c:v>
                </c:pt>
                <c:pt idx="7">
                  <c:v>1.0688630102199299</c:v>
                </c:pt>
                <c:pt idx="8">
                  <c:v>1.08467090962305</c:v>
                </c:pt>
                <c:pt idx="9">
                  <c:v>1.10182109283928</c:v>
                </c:pt>
                <c:pt idx="10">
                  <c:v>1.1201941578682999</c:v>
                </c:pt>
                <c:pt idx="11">
                  <c:v>1.13966389027168</c:v>
                </c:pt>
                <c:pt idx="12">
                  <c:v>1.1600983545125301</c:v>
                </c:pt>
                <c:pt idx="13">
                  <c:v>1.18136093337268</c:v>
                </c:pt>
                <c:pt idx="14">
                  <c:v>1.2033112909118799</c:v>
                </c:pt>
                <c:pt idx="15">
                  <c:v>1.22580623791018</c:v>
                </c:pt>
                <c:pt idx="16">
                  <c:v>1.2487004827678501</c:v>
                </c:pt>
                <c:pt idx="17">
                  <c:v>1.27184725524244</c:v>
                </c:pt>
                <c:pt idx="18">
                  <c:v>1.2950987949911501</c:v>
                </c:pt>
                <c:pt idx="19">
                  <c:v>1.3183067014699399</c:v>
                </c:pt>
                <c:pt idx="20">
                  <c:v>1.3413221461417999</c:v>
                </c:pt>
                <c:pt idx="21">
                  <c:v>1.3639959520053699</c:v>
                </c:pt>
                <c:pt idx="22">
                  <c:v>1.3861785490357399</c:v>
                </c:pt>
                <c:pt idx="23">
                  <c:v>1.4077198171271901</c:v>
                </c:pt>
                <c:pt idx="24">
                  <c:v>1.4284688304706601</c:v>
                </c:pt>
                <c:pt idx="25">
                  <c:v>1.4482735189519</c:v>
                </c:pt>
                <c:pt idx="26">
                  <c:v>1.46698026312073</c:v>
                </c:pt>
                <c:pt idx="27">
                  <c:v>1.4844334395927701</c:v>
                </c:pt>
                <c:pt idx="28">
                  <c:v>1.50047493346901</c:v>
                </c:pt>
                <c:pt idx="29">
                  <c:v>1.5149436335866699</c:v>
                </c:pt>
                <c:pt idx="30">
                  <c:v>1.52767492525659</c:v>
                </c:pt>
                <c:pt idx="31">
                  <c:v>1.5385001937204601</c:v>
                </c:pt>
                <c:pt idx="32">
                  <c:v>1.5472463499998801</c:v>
                </c:pt>
                <c:pt idx="33">
                  <c:v>1.55373538923451</c:v>
                </c:pt>
                <c:pt idx="34">
                  <c:v>1.55778399013432</c:v>
                </c:pt>
                <c:pt idx="35">
                  <c:v>1.5592031629073</c:v>
                </c:pt>
                <c:pt idx="36">
                  <c:v>1.55779795206223</c:v>
                </c:pt>
                <c:pt idx="37">
                  <c:v>1.55336719990316</c:v>
                </c:pt>
                <c:pt idx="38">
                  <c:v>1.54570337639261</c:v>
                </c:pt>
                <c:pt idx="39">
                  <c:v>1.53459248141539</c:v>
                </c:pt>
                <c:pt idx="40">
                  <c:v>1.519814026363</c:v>
                </c:pt>
                <c:pt idx="41">
                  <c:v>1.5011411034119799</c:v>
                </c:pt>
                <c:pt idx="42">
                  <c:v>1.4783405529092499</c:v>
                </c:pt>
                <c:pt idx="43">
                  <c:v>1.4511732419200101</c:v>
                </c:pt>
                <c:pt idx="44">
                  <c:v>1.4193944702436501</c:v>
                </c:pt>
                <c:pt idx="45">
                  <c:v>1.3827545240526999</c:v>
                </c:pt>
                <c:pt idx="46">
                  <c:v>1.34099940173079</c:v>
                </c:pt>
                <c:pt idx="47">
                  <c:v>1.2938717414122101</c:v>
                </c:pt>
                <c:pt idx="48">
                  <c:v>1.24111198504319</c:v>
                </c:pt>
                <c:pt idx="49">
                  <c:v>1.1824598192929401</c:v>
                </c:pt>
                <c:pt idx="50">
                  <c:v>1.1176559390279599</c:v>
                </c:pt>
                <c:pt idx="51">
                  <c:v>1.0464441838424301</c:v>
                </c:pt>
                <c:pt idx="52">
                  <c:v>0.96857410160631496</c:v>
                </c:pt>
                <c:pt idx="53">
                  <c:v>0.88380399414745903</c:v>
                </c:pt>
                <c:pt idx="54">
                  <c:v>0.79190449765263204</c:v>
                </c:pt>
                <c:pt idx="55">
                  <c:v>0.69266274234243996</c:v>
                </c:pt>
                <c:pt idx="56">
                  <c:v>0.58588712015682598</c:v>
                </c:pt>
                <c:pt idx="57">
                  <c:v>0.47141266283866501</c:v>
                </c:pt>
                <c:pt idx="58">
                  <c:v>0.349106992880095</c:v>
                </c:pt>
                <c:pt idx="59">
                  <c:v>0.21887675330752199</c:v>
                </c:pt>
                <c:pt idx="60">
                  <c:v>8.0674346937787203E-2</c:v>
                </c:pt>
                <c:pt idx="61">
                  <c:v>-6.5495279000585604E-2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D7-4435-BC12-4276E3681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926256"/>
        <c:axId val="416927216"/>
      </c:scatterChart>
      <c:valAx>
        <c:axId val="41692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Distance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927216"/>
        <c:crosses val="autoZero"/>
        <c:crossBetween val="midCat"/>
      </c:valAx>
      <c:valAx>
        <c:axId val="4169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92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template for students to design a field trip to a location for other students to view. Includes directions to the student of what to include on each slide and what content should be considered.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41F392-55E3-4875-A0A8-7C2B61134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5359" y="599983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92D370F-01D2-4F21-BE9F-9951674A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05594" y="1242501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0D26AC6-BA38-4193-A559-9227287583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65359" y="1885019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8BC1B5E-B477-4CD0-996D-5614FE4B3F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7184" y="1238157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4311650" y="1512376"/>
            <a:ext cx="3568700" cy="1809943"/>
          </a:xfrm>
          <a:noFill/>
          <a:ln w="38100">
            <a:noFill/>
          </a:ln>
        </p:spPr>
        <p:txBody>
          <a:bodyPr lIns="274320" rIns="274320" anchor="ctr" anchorCtr="0">
            <a:normAutofit/>
          </a:bodyPr>
          <a:lstStyle>
            <a:lvl1pPr algn="ctr">
              <a:defRPr sz="3800" cap="none" baseline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1650" y="3322319"/>
            <a:ext cx="3568700" cy="2023304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88624" y="594360"/>
            <a:ext cx="10893775" cy="1962150"/>
          </a:xfrm>
          <a:noFill/>
          <a:ln w="38100">
            <a:solidFill>
              <a:schemeClr val="bg1"/>
            </a:solidFill>
          </a:ln>
        </p:spPr>
        <p:txBody>
          <a:bodyPr lIns="72000" tIns="72000" rIns="72000" bIns="72000" anchor="t" anchorCtr="0">
            <a:normAutofit/>
          </a:bodyPr>
          <a:lstStyle>
            <a:lvl1pPr algn="l">
              <a:defRPr sz="4000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08" y="2084071"/>
            <a:ext cx="10883292" cy="3501154"/>
          </a:xfrm>
        </p:spPr>
        <p:txBody>
          <a:bodyPr numCol="2" spcCol="108000">
            <a:normAutofit/>
          </a:bodyPr>
          <a:lstStyle>
            <a:lvl1pPr marL="2286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9144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11430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56090" y="6234888"/>
            <a:ext cx="2025832" cy="32396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5/17/2019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5599" y="6238816"/>
            <a:ext cx="4229101" cy="32004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16161" y="5804577"/>
            <a:ext cx="365760" cy="36576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B8FA8-6A22-40E7-B3E9-A963C93B51FA}"/>
              </a:ext>
            </a:extLst>
          </p:cNvPr>
          <p:cNvSpPr/>
          <p:nvPr userDrawn="1"/>
        </p:nvSpPr>
        <p:spPr>
          <a:xfrm>
            <a:off x="-15240" y="2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2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5/17/2019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5/17/2019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9" r:id="rId3"/>
    <p:sldLayoutId id="2147483681" r:id="rId4"/>
    <p:sldLayoutId id="2147483690" r:id="rId5"/>
    <p:sldLayoutId id="2147483666" r:id="rId6"/>
    <p:sldLayoutId id="2147483687" r:id="rId7"/>
    <p:sldLayoutId id="2147483680" r:id="rId8"/>
    <p:sldLayoutId id="2147483688" r:id="rId9"/>
    <p:sldLayoutId id="2147483673" r:id="rId10"/>
    <p:sldLayoutId id="2147483692" r:id="rId11"/>
    <p:sldLayoutId id="2147483674" r:id="rId12"/>
    <p:sldLayoutId id="2147483676" r:id="rId13"/>
    <p:sldLayoutId id="2147483677" r:id="rId14"/>
    <p:sldLayoutId id="2147483691" r:id="rId15"/>
    <p:sldLayoutId id="2147483689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DBF31E-1A09-4122-A8E4-D86CC7A1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Rectangle 53" descr="decorative element">
            <a:extLst>
              <a:ext uri="{FF2B5EF4-FFF2-40B4-BE49-F238E27FC236}">
                <a16:creationId xmlns:a16="http://schemas.microsoft.com/office/drawing/2014/main" id="{73785415-E552-4742-B0A5-FC1ECF293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1650" y="1503000"/>
            <a:ext cx="3568700" cy="38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1C44CABD-3945-420B-A1E8-0D3E5F52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650" y="1750965"/>
            <a:ext cx="3568700" cy="1973965"/>
          </a:xfrm>
        </p:spPr>
        <p:txBody>
          <a:bodyPr>
            <a:normAutofit/>
          </a:bodyPr>
          <a:lstStyle/>
          <a:p>
            <a:r>
              <a:rPr lang="en-US" sz="4400" b="1" noProof="0" dirty="0">
                <a:latin typeface="STFangsong" panose="020B0503020204020204" pitchFamily="2" charset="-122"/>
                <a:ea typeface="STFangsong" panose="020B0503020204020204" pitchFamily="2" charset="-122"/>
                <a:cs typeface="Tahoma" panose="020B0604030504040204" pitchFamily="34" charset="0"/>
              </a:rPr>
              <a:t>Frisbee Trajectory</a:t>
            </a:r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6ED6B106-CA53-428B-8BF0-1BC5768C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345" y="3972898"/>
            <a:ext cx="3369310" cy="1198686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>
                <a:latin typeface="STXingkai" panose="020B0503020204020204" pitchFamily="2" charset="-122"/>
                <a:ea typeface="STXingkai" panose="020B0503020204020204" pitchFamily="2" charset="-122"/>
                <a:cs typeface="Tahoma" panose="020B0604030504040204" pitchFamily="34" charset="0"/>
              </a:rPr>
              <a:t>Natiah Randrianasolo &amp; Khalif Ortega Beckles</a:t>
            </a:r>
            <a:endParaRPr lang="en-US" sz="4800" noProof="0" dirty="0">
              <a:solidFill>
                <a:schemeClr val="tx1"/>
              </a:solidFill>
              <a:latin typeface="STXingkai" panose="020B0503020204020204" pitchFamily="2" charset="-122"/>
              <a:ea typeface="STXingkai" panose="020B0503020204020204" pitchFamily="2" charset="-122"/>
              <a:cs typeface="Tahoma" panose="020B0604030504040204" pitchFamily="34" charset="0"/>
            </a:endParaRPr>
          </a:p>
        </p:txBody>
      </p:sp>
      <p:cxnSp>
        <p:nvCxnSpPr>
          <p:cNvPr id="27" name="Straight Connector 26" descr="decorative element">
            <a:extLst>
              <a:ext uri="{FF2B5EF4-FFF2-40B4-BE49-F238E27FC236}">
                <a16:creationId xmlns:a16="http://schemas.microsoft.com/office/drawing/2014/main" id="{AB7897E6-775C-4603-8153-D078160E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0000" y="3790368"/>
            <a:ext cx="29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 descr="decorative element">
            <a:extLst>
              <a:ext uri="{FF2B5EF4-FFF2-40B4-BE49-F238E27FC236}">
                <a16:creationId xmlns:a16="http://schemas.microsoft.com/office/drawing/2014/main" id="{7EF755C8-D22F-4585-A846-467B938E1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42000" y="1437564"/>
            <a:ext cx="3708000" cy="3982873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4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865-E6CA-4761-9E4C-52F0D6A5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85" y="457200"/>
            <a:ext cx="10676190" cy="876300"/>
          </a:xfrm>
        </p:spPr>
        <p:txBody>
          <a:bodyPr>
            <a:noAutofit/>
          </a:bodyPr>
          <a:lstStyle/>
          <a:p>
            <a:pPr>
              <a:spcBef>
                <a:spcPts val="4200"/>
              </a:spcBef>
              <a:spcAft>
                <a:spcPts val="3000"/>
              </a:spcAft>
            </a:pPr>
            <a:r>
              <a:rPr lang="en-US" sz="3200" b="1" dirty="0">
                <a:solidFill>
                  <a:schemeClr val="tx1"/>
                </a:solidFill>
              </a:rPr>
              <a:t>	Question</a:t>
            </a:r>
            <a:br>
              <a:rPr lang="en-US" noProof="0" dirty="0">
                <a:solidFill>
                  <a:schemeClr val="tx1"/>
                </a:solidFill>
              </a:rPr>
            </a:br>
            <a:br>
              <a:rPr lang="en-US" sz="1050" noProof="0" dirty="0">
                <a:solidFill>
                  <a:schemeClr val="tx1"/>
                </a:solidFill>
              </a:rPr>
            </a:br>
            <a:br>
              <a:rPr lang="en-US" sz="1050" noProof="0" dirty="0">
                <a:solidFill>
                  <a:schemeClr val="tx1"/>
                </a:solidFill>
              </a:rPr>
            </a:br>
            <a:endParaRPr lang="en-US" sz="18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4C32-3413-4C48-BAAC-8902D2C3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14" y="1345943"/>
            <a:ext cx="9349132" cy="2230877"/>
          </a:xfrm>
        </p:spPr>
        <p:txBody>
          <a:bodyPr numCol="1" spcCol="36000">
            <a:noAutofit/>
          </a:bodyPr>
          <a:lstStyle/>
          <a:p>
            <a:pPr marL="0" indent="0" algn="ctr">
              <a:buNone/>
            </a:pPr>
            <a:r>
              <a:rPr lang="en-CA" sz="4000" dirty="0"/>
              <a:t>“What is the optimal initial angle to throw the frisbee that will produce the furthest distance travelled?” </a:t>
            </a:r>
            <a:endParaRPr lang="en-US" sz="4000" noProof="0" dirty="0"/>
          </a:p>
          <a:p>
            <a:pPr algn="ctr"/>
            <a:endParaRPr lang="en-US" sz="4000" noProof="0" dirty="0"/>
          </a:p>
        </p:txBody>
      </p:sp>
      <p:grpSp>
        <p:nvGrpSpPr>
          <p:cNvPr id="19" name="Group 18" descr="decorative element">
            <a:extLst>
              <a:ext uri="{FF2B5EF4-FFF2-40B4-BE49-F238E27FC236}">
                <a16:creationId xmlns:a16="http://schemas.microsoft.com/office/drawing/2014/main" id="{D6D84601-5D04-4246-95A5-C178A6C7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9107" y="768242"/>
            <a:ext cx="10895707" cy="5423118"/>
            <a:chOff x="699108" y="935360"/>
            <a:chExt cx="10746132" cy="5256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AC6016-1C3C-4BBF-88B5-BD903710BDAE}"/>
                </a:ext>
              </a:extLst>
            </p:cNvPr>
            <p:cNvCxnSpPr/>
            <p:nvPr/>
          </p:nvCxnSpPr>
          <p:spPr>
            <a:xfrm>
              <a:off x="4267200" y="947420"/>
              <a:ext cx="717804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DF5A3-9005-483A-B72F-BD42C53B1E22}"/>
                </a:ext>
              </a:extLst>
            </p:cNvPr>
            <p:cNvCxnSpPr/>
            <p:nvPr/>
          </p:nvCxnSpPr>
          <p:spPr>
            <a:xfrm>
              <a:off x="699108" y="6172200"/>
              <a:ext cx="1072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E3BCE0-4649-475A-A49B-916C5A651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99888" y="3563360"/>
              <a:ext cx="525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1A4FABFE-DC73-42F2-9718-DF430EBF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88" y="3429000"/>
            <a:ext cx="3341760" cy="2508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55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2B25A4-F455-45A7-A8BE-C1F317CA5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2" t="21934" r="19685" b="13602"/>
          <a:stretch/>
        </p:blipFill>
        <p:spPr>
          <a:xfrm>
            <a:off x="7662475" y="816181"/>
            <a:ext cx="4193150" cy="11217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27531-4650-4FD8-8430-5C0FD63F09EF}"/>
              </a:ext>
            </a:extLst>
          </p:cNvPr>
          <p:cNvSpPr txBox="1"/>
          <p:nvPr/>
        </p:nvSpPr>
        <p:spPr>
          <a:xfrm>
            <a:off x="101600" y="8343"/>
            <a:ext cx="5700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Description of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DF866-330D-4FED-BBDE-3619C55E7283}"/>
              </a:ext>
            </a:extLst>
          </p:cNvPr>
          <p:cNvSpPr/>
          <p:nvPr/>
        </p:nvSpPr>
        <p:spPr>
          <a:xfrm>
            <a:off x="5354958" y="803473"/>
            <a:ext cx="5802879" cy="592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Drag force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Lift force</a:t>
            </a:r>
          </a:p>
          <a:p>
            <a:pPr>
              <a:lnSpc>
                <a:spcPct val="250000"/>
              </a:lnSpc>
            </a:pPr>
            <a:endParaRPr lang="en-CA" sz="28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Angle of attack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Angle of tilt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400" dirty="0"/>
              <a:t>Angle of velocity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2B4F-0359-4BDD-B520-FA92DCC12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6" r="14950"/>
          <a:stretch/>
        </p:blipFill>
        <p:spPr>
          <a:xfrm>
            <a:off x="101600" y="1556437"/>
            <a:ext cx="5436238" cy="4420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6493561-1AAB-4BC8-9FE1-6D828235C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2" t="17452" r="7085" b="18911"/>
          <a:stretch/>
        </p:blipFill>
        <p:spPr>
          <a:xfrm>
            <a:off x="7367378" y="2209658"/>
            <a:ext cx="3477385" cy="11738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E08B5-DE9D-4FA3-A4B3-D5D863E3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11" y="1903391"/>
            <a:ext cx="3529334" cy="4585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29BC03-B567-4099-A5BA-25D2D22C3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711" y="3214116"/>
            <a:ext cx="2490517" cy="5133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830E763-3A86-4F32-A21C-948B432F735B}"/>
              </a:ext>
            </a:extLst>
          </p:cNvPr>
          <p:cNvSpPr/>
          <p:nvPr/>
        </p:nvSpPr>
        <p:spPr>
          <a:xfrm rot="1437749">
            <a:off x="9481975" y="2749277"/>
            <a:ext cx="216024" cy="3464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79A858-E5E8-456D-A1BC-C690A838EEE5}"/>
              </a:ext>
            </a:extLst>
          </p:cNvPr>
          <p:cNvSpPr/>
          <p:nvPr/>
        </p:nvSpPr>
        <p:spPr>
          <a:xfrm rot="1437749">
            <a:off x="11223951" y="1359379"/>
            <a:ext cx="322970" cy="3941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8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C0AF-0C99-49B8-B848-73442FA8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4" y="631070"/>
            <a:ext cx="6814953" cy="1810379"/>
          </a:xfrm>
        </p:spPr>
        <p:txBody>
          <a:bodyPr/>
          <a:lstStyle/>
          <a:p>
            <a:pPr algn="ctr"/>
            <a:r>
              <a:rPr lang="en-US" sz="3000" dirty="0"/>
              <a:t>Code</a:t>
            </a:r>
            <a:br>
              <a:rPr lang="en-US" sz="3000" dirty="0"/>
            </a:br>
            <a:endParaRPr lang="en-US" sz="3000" noProof="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A56A-9365-4450-94DC-F9824814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765" y="1474843"/>
            <a:ext cx="5039989" cy="476645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b="1" dirty="0"/>
              <a:t>Acceleration (x and y axis)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CA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CA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b="1" dirty="0"/>
              <a:t>dt = 0.001s</a:t>
            </a:r>
          </a:p>
          <a:p>
            <a:pPr marL="0" indent="0">
              <a:lnSpc>
                <a:spcPct val="250000"/>
              </a:lnSpc>
              <a:buNone/>
            </a:pPr>
            <a:endParaRPr lang="en-CA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CA" b="1" dirty="0"/>
          </a:p>
          <a:p>
            <a:pPr marL="0" indent="0">
              <a:lnSpc>
                <a:spcPct val="250000"/>
              </a:lnSpc>
              <a:buNone/>
            </a:pPr>
            <a:endParaRPr lang="en-CA" b="1" dirty="0"/>
          </a:p>
          <a:p>
            <a:pPr marL="0" indent="0">
              <a:lnSpc>
                <a:spcPct val="250000"/>
              </a:lnSpc>
              <a:buNone/>
            </a:pPr>
            <a:endParaRPr lang="en-CA" b="1" dirty="0"/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</p:txBody>
      </p:sp>
      <p:grpSp>
        <p:nvGrpSpPr>
          <p:cNvPr id="8" name="Group 7" descr="decorative element">
            <a:extLst>
              <a:ext uri="{FF2B5EF4-FFF2-40B4-BE49-F238E27FC236}">
                <a16:creationId xmlns:a16="http://schemas.microsoft.com/office/drawing/2014/main" id="{EFE30D8E-3C8D-4EC6-9EC0-49EEC65D3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94324" y="423166"/>
            <a:ext cx="6102876" cy="6126480"/>
            <a:chOff x="4266631" y="945960"/>
            <a:chExt cx="7178609" cy="52262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12A650-2C8A-4D4F-8C56-7E8C716CB428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7B35CA-924E-4B0B-8992-FCA9B56F0710}"/>
                </a:ext>
              </a:extLst>
            </p:cNvPr>
            <p:cNvCxnSpPr/>
            <p:nvPr/>
          </p:nvCxnSpPr>
          <p:spPr>
            <a:xfrm>
              <a:off x="4266631" y="6172200"/>
              <a:ext cx="716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67EA4-E543-4682-9FBC-5EB0A4DED4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 descr="decorative element">
            <a:extLst>
              <a:ext uri="{FF2B5EF4-FFF2-40B4-BE49-F238E27FC236}">
                <a16:creationId xmlns:a16="http://schemas.microsoft.com/office/drawing/2014/main" id="{83A55248-C59C-4ACA-8BB2-360723882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8985" y="1474842"/>
            <a:ext cx="5040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newton second law">
            <a:extLst>
              <a:ext uri="{FF2B5EF4-FFF2-40B4-BE49-F238E27FC236}">
                <a16:creationId xmlns:a16="http://schemas.microsoft.com/office/drawing/2014/main" id="{08EEE510-A1C4-4D59-9AF1-43BDB490A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4" r="41787"/>
          <a:stretch/>
        </p:blipFill>
        <p:spPr bwMode="auto">
          <a:xfrm>
            <a:off x="1524934" y="2966004"/>
            <a:ext cx="2838937" cy="121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EC59D-5387-49DE-AE45-EF65680A9964}"/>
              </a:ext>
            </a:extLst>
          </p:cNvPr>
          <p:cNvSpPr/>
          <p:nvPr/>
        </p:nvSpPr>
        <p:spPr>
          <a:xfrm>
            <a:off x="6168894" y="1008223"/>
            <a:ext cx="6096000" cy="54277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2400" b="1" dirty="0"/>
              <a:t>Euler’s Method to find new position and new velocity at each point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CA" sz="2400" b="1" dirty="0"/>
          </a:p>
          <a:p>
            <a:pPr>
              <a:lnSpc>
                <a:spcPct val="110000"/>
              </a:lnSpc>
            </a:pPr>
            <a:endParaRPr lang="en-CA" sz="2400" b="1" dirty="0"/>
          </a:p>
          <a:p>
            <a:pPr>
              <a:lnSpc>
                <a:spcPct val="110000"/>
              </a:lnSpc>
            </a:pPr>
            <a:endParaRPr lang="en-CA" sz="2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CA" sz="2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CA" sz="2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CA" sz="24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CA" sz="2400" b="1" dirty="0"/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400" b="1" dirty="0"/>
              <a:t>Bisection Method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CA" sz="2400" b="1" dirty="0"/>
              <a:t>Code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F08F3B-F92E-4A8F-8B42-9C9BEAF05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4" t="11111"/>
          <a:stretch/>
        </p:blipFill>
        <p:spPr>
          <a:xfrm>
            <a:off x="8496216" y="1937178"/>
            <a:ext cx="3457545" cy="6713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7B852E1-7682-4208-B169-0E608745B2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58"/>
          <a:stretch/>
        </p:blipFill>
        <p:spPr>
          <a:xfrm>
            <a:off x="8536248" y="2697751"/>
            <a:ext cx="3417513" cy="6713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7CB856D-601B-49D1-BD22-A28C4D352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99" y="3458325"/>
            <a:ext cx="3047781" cy="527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DED55F-40A4-47D1-84FA-33CD3B646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645" y="4075031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descr="decorative element">
            <a:extLst>
              <a:ext uri="{FF2B5EF4-FFF2-40B4-BE49-F238E27FC236}">
                <a16:creationId xmlns:a16="http://schemas.microsoft.com/office/drawing/2014/main" id="{E7CA0621-717C-4BE7-AA89-263F3E2C5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6233" y="0"/>
            <a:ext cx="6781800" cy="687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AE4A6-B7D1-497F-AC40-6AF226DF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719" y="285013"/>
            <a:ext cx="5867665" cy="8229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Results</a:t>
            </a:r>
            <a:endParaRPr lang="en-US" noProof="0" dirty="0"/>
          </a:p>
        </p:txBody>
      </p:sp>
      <p:grpSp>
        <p:nvGrpSpPr>
          <p:cNvPr id="20" name="Group 19" descr="decorative element">
            <a:extLst>
              <a:ext uri="{FF2B5EF4-FFF2-40B4-BE49-F238E27FC236}">
                <a16:creationId xmlns:a16="http://schemas.microsoft.com/office/drawing/2014/main" id="{102A00D8-5A4C-491C-AFE5-69721310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30137" y="230352"/>
            <a:ext cx="5195475" cy="6411135"/>
            <a:chOff x="4578588" y="945960"/>
            <a:chExt cx="6866649" cy="522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2273CB-1593-4424-8A44-A1FCA1768665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243644-F05E-4B84-903A-131D8057B82C}"/>
                </a:ext>
              </a:extLst>
            </p:cNvPr>
            <p:cNvCxnSpPr/>
            <p:nvPr/>
          </p:nvCxnSpPr>
          <p:spPr>
            <a:xfrm>
              <a:off x="4578588" y="6154475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B151F7-0FFD-491E-9444-733F58518F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 descr="decorative element">
            <a:extLst>
              <a:ext uri="{FF2B5EF4-FFF2-40B4-BE49-F238E27FC236}">
                <a16:creationId xmlns:a16="http://schemas.microsoft.com/office/drawing/2014/main" id="{73816130-6E62-41EF-B818-D7CD3437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5408664" y="219107"/>
            <a:ext cx="6563918" cy="6411136"/>
            <a:chOff x="4577230" y="945960"/>
            <a:chExt cx="6868007" cy="5220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DFD76A-70E0-4D6D-954C-5AEB8FE1478E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87696A-69E6-496F-A96D-C6AABB0D0BA7}"/>
                </a:ext>
              </a:extLst>
            </p:cNvPr>
            <p:cNvCxnSpPr/>
            <p:nvPr/>
          </p:nvCxnSpPr>
          <p:spPr>
            <a:xfrm>
              <a:off x="4577230" y="615979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474182-5FDA-4398-BBE0-0D676C456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Isosceles Triangle 38" descr="decorative element">
            <a:extLst>
              <a:ext uri="{FF2B5EF4-FFF2-40B4-BE49-F238E27FC236}">
                <a16:creationId xmlns:a16="http://schemas.microsoft.com/office/drawing/2014/main" id="{B8447291-9832-4B76-BD34-EE4A5E1E9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96001" y="5351954"/>
            <a:ext cx="1260000" cy="1260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E4FE7-A964-4D67-B8AC-652AB66D336A}"/>
              </a:ext>
            </a:extLst>
          </p:cNvPr>
          <p:cNvSpPr txBox="1"/>
          <p:nvPr/>
        </p:nvSpPr>
        <p:spPr>
          <a:xfrm>
            <a:off x="423884" y="5351953"/>
            <a:ext cx="872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Frisbee trajectory using the </a:t>
            </a:r>
            <a:r>
              <a:rPr lang="en-CA" sz="2400" dirty="0">
                <a:solidFill>
                  <a:srgbClr val="FF0000"/>
                </a:solidFill>
              </a:rPr>
              <a:t>optimal </a:t>
            </a:r>
            <a:r>
              <a:rPr lang="en-CA" sz="2400" dirty="0"/>
              <a:t>angle.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3B73ADE-7296-45D2-A838-44584306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308" y="1115566"/>
            <a:ext cx="4991368" cy="680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dirty="0">
                <a:solidFill>
                  <a:srgbClr val="FF0000"/>
                </a:solidFill>
              </a:rPr>
              <a:t>Goal: The optimal launch angle</a:t>
            </a:r>
            <a:endParaRPr lang="en-CA" dirty="0">
              <a:solidFill>
                <a:srgbClr val="FF0000"/>
              </a:solidFill>
            </a:endParaRPr>
          </a:p>
        </p:txBody>
      </p:sp>
      <p:graphicFrame>
        <p:nvGraphicFramePr>
          <p:cNvPr id="33" name="Chart 1">
            <a:extLst>
              <a:ext uri="{FF2B5EF4-FFF2-40B4-BE49-F238E27FC236}">
                <a16:creationId xmlns:a16="http://schemas.microsoft.com/office/drawing/2014/main" id="{744747D9-4039-46DB-9211-2B9C54350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362172"/>
              </p:ext>
            </p:extLst>
          </p:nvPr>
        </p:nvGraphicFramePr>
        <p:xfrm>
          <a:off x="407235" y="2028980"/>
          <a:ext cx="11394961" cy="3044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9513C36-9065-4551-A49C-779E778C2576}"/>
              </a:ext>
            </a:extLst>
          </p:cNvPr>
          <p:cNvSpPr txBox="1"/>
          <p:nvPr/>
        </p:nvSpPr>
        <p:spPr>
          <a:xfrm>
            <a:off x="2508566" y="5824330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Best angle: 10.29 </a:t>
            </a:r>
            <a:r>
              <a:rPr lang="fr-CA" dirty="0" err="1"/>
              <a:t>degrees</a:t>
            </a:r>
            <a:endParaRPr lang="en-CA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CDAA97-9901-433D-80B4-D917E66E7907}"/>
              </a:ext>
            </a:extLst>
          </p:cNvPr>
          <p:cNvSpPr txBox="1"/>
          <p:nvPr/>
        </p:nvSpPr>
        <p:spPr>
          <a:xfrm>
            <a:off x="2542664" y="6147557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Max distance: 19.19 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155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descr="decorative element">
            <a:extLst>
              <a:ext uri="{FF2B5EF4-FFF2-40B4-BE49-F238E27FC236}">
                <a16:creationId xmlns:a16="http://schemas.microsoft.com/office/drawing/2014/main" id="{E7CA0621-717C-4BE7-AA89-263F3E2C5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6233" y="0"/>
            <a:ext cx="6781800" cy="687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AE4A6-B7D1-497F-AC40-6AF226DF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172" y="269169"/>
            <a:ext cx="5867665" cy="8229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Results</a:t>
            </a:r>
            <a:endParaRPr lang="en-US" noProof="0" dirty="0"/>
          </a:p>
        </p:txBody>
      </p:sp>
      <p:grpSp>
        <p:nvGrpSpPr>
          <p:cNvPr id="20" name="Group 19" descr="decorative element">
            <a:extLst>
              <a:ext uri="{FF2B5EF4-FFF2-40B4-BE49-F238E27FC236}">
                <a16:creationId xmlns:a16="http://schemas.microsoft.com/office/drawing/2014/main" id="{102A00D8-5A4C-491C-AFE5-69721310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30137" y="230352"/>
            <a:ext cx="5195475" cy="6411135"/>
            <a:chOff x="4578588" y="945960"/>
            <a:chExt cx="6866649" cy="522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2273CB-1593-4424-8A44-A1FCA1768665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243644-F05E-4B84-903A-131D8057B82C}"/>
                </a:ext>
              </a:extLst>
            </p:cNvPr>
            <p:cNvCxnSpPr/>
            <p:nvPr/>
          </p:nvCxnSpPr>
          <p:spPr>
            <a:xfrm>
              <a:off x="4578588" y="6154475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B151F7-0FFD-491E-9444-733F58518F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 descr="decorative element">
            <a:extLst>
              <a:ext uri="{FF2B5EF4-FFF2-40B4-BE49-F238E27FC236}">
                <a16:creationId xmlns:a16="http://schemas.microsoft.com/office/drawing/2014/main" id="{73816130-6E62-41EF-B818-D7CD3437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5408664" y="219107"/>
            <a:ext cx="6563918" cy="6411136"/>
            <a:chOff x="4577230" y="945960"/>
            <a:chExt cx="6868007" cy="5220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DFD76A-70E0-4D6D-954C-5AEB8FE1478E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87696A-69E6-496F-A96D-C6AABB0D0BA7}"/>
                </a:ext>
              </a:extLst>
            </p:cNvPr>
            <p:cNvCxnSpPr/>
            <p:nvPr/>
          </p:nvCxnSpPr>
          <p:spPr>
            <a:xfrm>
              <a:off x="4577230" y="615979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474182-5FDA-4398-BBE0-0D676C456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Isosceles Triangle 38" descr="decorative element">
            <a:extLst>
              <a:ext uri="{FF2B5EF4-FFF2-40B4-BE49-F238E27FC236}">
                <a16:creationId xmlns:a16="http://schemas.microsoft.com/office/drawing/2014/main" id="{B8447291-9832-4B76-BD34-EE4A5E1E9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96001" y="5351954"/>
            <a:ext cx="1260000" cy="1260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E4FE7-A964-4D67-B8AC-652AB66D336A}"/>
              </a:ext>
            </a:extLst>
          </p:cNvPr>
          <p:cNvSpPr txBox="1"/>
          <p:nvPr/>
        </p:nvSpPr>
        <p:spPr>
          <a:xfrm>
            <a:off x="423885" y="5351953"/>
            <a:ext cx="475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Frisbee trajectory using the </a:t>
            </a:r>
            <a:r>
              <a:rPr lang="en-CA" sz="2400" dirty="0">
                <a:solidFill>
                  <a:srgbClr val="FF0000"/>
                </a:solidFill>
              </a:rPr>
              <a:t>optimal </a:t>
            </a:r>
            <a:r>
              <a:rPr lang="en-CA" sz="2400" dirty="0"/>
              <a:t>angle.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3B73ADE-7296-45D2-A838-44584306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80" y="1143190"/>
            <a:ext cx="4991368" cy="680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dirty="0">
                <a:solidFill>
                  <a:srgbClr val="FF0000"/>
                </a:solidFill>
              </a:rPr>
              <a:t>Goal: The optimal launch angle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D47CCBDF-C05E-4C7B-BB20-D6CEFF41850C}"/>
              </a:ext>
            </a:extLst>
          </p:cNvPr>
          <p:cNvSpPr txBox="1"/>
          <p:nvPr/>
        </p:nvSpPr>
        <p:spPr>
          <a:xfrm>
            <a:off x="9993475" y="786106"/>
            <a:ext cx="177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Frisbee trajectory using a </a:t>
            </a:r>
            <a:r>
              <a:rPr lang="en-CA" sz="2000" dirty="0">
                <a:solidFill>
                  <a:srgbClr val="FF0000"/>
                </a:solidFill>
              </a:rPr>
              <a:t>smaller</a:t>
            </a:r>
            <a:r>
              <a:rPr lang="en-CA" sz="2000" dirty="0"/>
              <a:t> angle than the optimal angle.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09EC32D0-FABC-46A6-B4B9-7570E6680D5B}"/>
              </a:ext>
            </a:extLst>
          </p:cNvPr>
          <p:cNvSpPr txBox="1"/>
          <p:nvPr/>
        </p:nvSpPr>
        <p:spPr>
          <a:xfrm>
            <a:off x="5660125" y="3654567"/>
            <a:ext cx="1654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Frisbee trajectory using a </a:t>
            </a:r>
            <a:r>
              <a:rPr lang="en-CA" sz="2000" dirty="0">
                <a:solidFill>
                  <a:srgbClr val="FF0000"/>
                </a:solidFill>
              </a:rPr>
              <a:t>bigger</a:t>
            </a:r>
            <a:r>
              <a:rPr lang="en-CA" sz="2000" dirty="0"/>
              <a:t> </a:t>
            </a:r>
          </a:p>
          <a:p>
            <a:r>
              <a:rPr lang="en-CA" sz="2000" dirty="0"/>
              <a:t>angle than the optimal angle.</a:t>
            </a:r>
          </a:p>
        </p:txBody>
      </p:sp>
      <p:graphicFrame>
        <p:nvGraphicFramePr>
          <p:cNvPr id="33" name="Chart 1">
            <a:extLst>
              <a:ext uri="{FF2B5EF4-FFF2-40B4-BE49-F238E27FC236}">
                <a16:creationId xmlns:a16="http://schemas.microsoft.com/office/drawing/2014/main" id="{744747D9-4039-46DB-9211-2B9C54350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712971"/>
              </p:ext>
            </p:extLst>
          </p:nvPr>
        </p:nvGraphicFramePr>
        <p:xfrm>
          <a:off x="377857" y="1963306"/>
          <a:ext cx="5110235" cy="337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1">
            <a:extLst>
              <a:ext uri="{FF2B5EF4-FFF2-40B4-BE49-F238E27FC236}">
                <a16:creationId xmlns:a16="http://schemas.microsoft.com/office/drawing/2014/main" id="{6276481B-8E20-4017-841B-FA30853CD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86005"/>
              </p:ext>
            </p:extLst>
          </p:nvPr>
        </p:nvGraphicFramePr>
        <p:xfrm>
          <a:off x="7314956" y="3517851"/>
          <a:ext cx="4554586" cy="2699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1">
            <a:extLst>
              <a:ext uri="{FF2B5EF4-FFF2-40B4-BE49-F238E27FC236}">
                <a16:creationId xmlns:a16="http://schemas.microsoft.com/office/drawing/2014/main" id="{F6DD97CC-1518-444D-B6BD-E798645014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863792"/>
              </p:ext>
            </p:extLst>
          </p:nvPr>
        </p:nvGraphicFramePr>
        <p:xfrm>
          <a:off x="5848196" y="388714"/>
          <a:ext cx="4102049" cy="2593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9513C36-9065-4551-A49C-779E778C2576}"/>
              </a:ext>
            </a:extLst>
          </p:cNvPr>
          <p:cNvSpPr txBox="1"/>
          <p:nvPr/>
        </p:nvSpPr>
        <p:spPr>
          <a:xfrm>
            <a:off x="2508566" y="5824330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Best angle: 10.29 </a:t>
            </a:r>
            <a:r>
              <a:rPr lang="fr-CA" dirty="0" err="1"/>
              <a:t>degrees</a:t>
            </a:r>
            <a:endParaRPr lang="en-CA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75ED73-78CF-4CB0-B3BD-47C1B9AC1902}"/>
              </a:ext>
            </a:extLst>
          </p:cNvPr>
          <p:cNvSpPr txBox="1"/>
          <p:nvPr/>
        </p:nvSpPr>
        <p:spPr>
          <a:xfrm>
            <a:off x="8871654" y="3000445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Max distance: 18.68 m</a:t>
            </a:r>
            <a:endParaRPr lang="en-CA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70BF98C-0AB9-4EC3-9056-106B0AB25E5C}"/>
              </a:ext>
            </a:extLst>
          </p:cNvPr>
          <p:cNvSpPr txBox="1"/>
          <p:nvPr/>
        </p:nvSpPr>
        <p:spPr>
          <a:xfrm>
            <a:off x="8755132" y="6231625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Max distance: 19.07 m</a:t>
            </a:r>
            <a:endParaRPr lang="en-CA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CDAA97-9901-433D-80B4-D917E66E7907}"/>
              </a:ext>
            </a:extLst>
          </p:cNvPr>
          <p:cNvSpPr txBox="1"/>
          <p:nvPr/>
        </p:nvSpPr>
        <p:spPr>
          <a:xfrm>
            <a:off x="2542664" y="6147557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Max distance: 19.19 m</a:t>
            </a:r>
            <a:endParaRPr lang="en-CA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D7F19D9-C69B-4A8A-9EC7-D5A9173324A8}"/>
              </a:ext>
            </a:extLst>
          </p:cNvPr>
          <p:cNvSpPr txBox="1"/>
          <p:nvPr/>
        </p:nvSpPr>
        <p:spPr>
          <a:xfrm>
            <a:off x="5937958" y="3034456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Angle: 8.00 </a:t>
            </a:r>
            <a:r>
              <a:rPr lang="fr-CA" dirty="0" err="1"/>
              <a:t>degrees</a:t>
            </a:r>
            <a:endParaRPr lang="en-CA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D21670-1C08-4741-A1E3-181E64C20A27}"/>
              </a:ext>
            </a:extLst>
          </p:cNvPr>
          <p:cNvSpPr txBox="1"/>
          <p:nvPr/>
        </p:nvSpPr>
        <p:spPr>
          <a:xfrm>
            <a:off x="5749324" y="6209916"/>
            <a:ext cx="293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Angle: 12.00 </a:t>
            </a:r>
            <a:r>
              <a:rPr lang="fr-CA" dirty="0" err="1"/>
              <a:t>degrees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8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risbee">
            <a:extLst>
              <a:ext uri="{FF2B5EF4-FFF2-40B4-BE49-F238E27FC236}">
                <a16:creationId xmlns:a16="http://schemas.microsoft.com/office/drawing/2014/main" id="{0FB82773-EDC6-4BE6-8E73-14ADE526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E415-B116-4C58-B414-226BB3F4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802636"/>
            <a:ext cx="4602480" cy="142646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15459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_field_trip_cr - v3" id="{4D44C389-1BF5-48B2-8E63-443A64087820}" vid="{13176591-5293-42E9-9E9F-0B3E915C43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A234C-6B63-4CAE-AD10-A9751888AA84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EDE589-B613-4E82-A5E8-4AB533025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B7AB04-4FFB-4B0D-9E59-B3C3BA27F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Grand écran</PresentationFormat>
  <Paragraphs>65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STFangsong</vt:lpstr>
      <vt:lpstr>STXingkai</vt:lpstr>
      <vt:lpstr>Arial</vt:lpstr>
      <vt:lpstr>Calibri</vt:lpstr>
      <vt:lpstr>Tahoma</vt:lpstr>
      <vt:lpstr>Wingdings</vt:lpstr>
      <vt:lpstr>Parcel</vt:lpstr>
      <vt:lpstr>Frisbee Trajectory</vt:lpstr>
      <vt:lpstr> Question   </vt:lpstr>
      <vt:lpstr>Présentation PowerPoint</vt:lpstr>
      <vt:lpstr>Code </vt:lpstr>
      <vt:lpstr>Results</vt:lpstr>
      <vt:lpstr>Results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2019-04-10T23:29:04Z</dcterms:created>
  <dcterms:modified xsi:type="dcterms:W3CDTF">2019-05-17T04:39:00Z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