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70" r:id="rId5"/>
    <p:sldId id="258" r:id="rId6"/>
    <p:sldId id="260" r:id="rId7"/>
    <p:sldId id="259" r:id="rId8"/>
    <p:sldId id="266" r:id="rId9"/>
    <p:sldId id="267" r:id="rId10"/>
    <p:sldId id="261" r:id="rId11"/>
    <p:sldId id="268" r:id="rId12"/>
    <p:sldId id="269" r:id="rId13"/>
    <p:sldId id="276"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2E1E78-E451-4356-A851-D80D65514F95}" v="38" dt="2023-11-25T14:53:36.997"/>
    <p1510:client id="{C90E370D-A927-41A8-A5B8-2FB71DE02770}" v="314" dt="2023-11-23T14:19:56.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8" d="100"/>
          <a:sy n="88" d="100"/>
        </p:scale>
        <p:origin x="3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F69E0-C4B0-4BEC-A689-4F8D877F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obot and a hand shaking&#10;&#10;Description automatically generated">
            <a:extLst>
              <a:ext uri="{FF2B5EF4-FFF2-40B4-BE49-F238E27FC236}">
                <a16:creationId xmlns:a16="http://schemas.microsoft.com/office/drawing/2014/main" id="{D52BC920-3134-5E4A-DD42-169FEB34BEC6}"/>
              </a:ext>
            </a:extLst>
          </p:cNvPr>
          <p:cNvPicPr>
            <a:picLocks noChangeAspect="1"/>
          </p:cNvPicPr>
          <p:nvPr/>
        </p:nvPicPr>
        <p:blipFill rotWithShape="1">
          <a:blip r:embed="rId2">
            <a:alphaModFix amt="50000"/>
          </a:blip>
          <a:srcRect l="25"/>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r>
              <a:rPr lang="en-US" sz="7200" err="1">
                <a:solidFill>
                  <a:schemeClr val="bg1"/>
                </a:solidFill>
                <a:cs typeface="Calibri Light"/>
              </a:rPr>
              <a:t>Süni</a:t>
            </a:r>
            <a:r>
              <a:rPr lang="en-US" sz="7200" dirty="0">
                <a:solidFill>
                  <a:schemeClr val="bg1"/>
                </a:solidFill>
                <a:cs typeface="Calibri Light"/>
              </a:rPr>
              <a:t> </a:t>
            </a:r>
            <a:r>
              <a:rPr lang="en-US" sz="7200" err="1">
                <a:solidFill>
                  <a:schemeClr val="bg1"/>
                </a:solidFill>
                <a:cs typeface="Calibri Light"/>
              </a:rPr>
              <a:t>İntellekt</a:t>
            </a:r>
            <a:r>
              <a:rPr lang="en-US" sz="7200" dirty="0">
                <a:solidFill>
                  <a:schemeClr val="bg1"/>
                </a:solidFill>
                <a:cs typeface="Calibri Light"/>
              </a:rPr>
              <a:t> </a:t>
            </a:r>
            <a:r>
              <a:rPr lang="en-US" sz="7200" err="1">
                <a:solidFill>
                  <a:schemeClr val="bg1"/>
                </a:solidFill>
                <a:cs typeface="Calibri Light"/>
              </a:rPr>
              <a:t>və</a:t>
            </a:r>
            <a:r>
              <a:rPr lang="en-US" sz="7200" dirty="0">
                <a:solidFill>
                  <a:schemeClr val="bg1"/>
                </a:solidFill>
                <a:cs typeface="Calibri Light"/>
              </a:rPr>
              <a:t> </a:t>
            </a:r>
            <a:r>
              <a:rPr lang="en-US" sz="7200" err="1">
                <a:solidFill>
                  <a:schemeClr val="bg1"/>
                </a:solidFill>
                <a:cs typeface="Calibri Light"/>
              </a:rPr>
              <a:t>fəlsəfə</a:t>
            </a:r>
            <a:endParaRPr lang="en-US" sz="7200">
              <a:solidFill>
                <a:schemeClr val="bg1"/>
              </a:solidFill>
              <a:cs typeface="Calibri Light"/>
            </a:endParaRPr>
          </a:p>
        </p:txBody>
      </p:sp>
      <p:sp>
        <p:nvSpPr>
          <p:cNvPr id="3" name="Subtitle 2"/>
          <p:cNvSpPr>
            <a:spLocks noGrp="1"/>
          </p:cNvSpPr>
          <p:nvPr>
            <p:ph type="subTitle" idx="1"/>
          </p:nvPr>
        </p:nvSpPr>
        <p:spPr>
          <a:xfrm>
            <a:off x="1527048" y="4599432"/>
            <a:ext cx="9144000" cy="1536192"/>
          </a:xfrm>
        </p:spPr>
        <p:txBody>
          <a:bodyPr vert="horz" lIns="91440" tIns="45720" rIns="91440" bIns="45720" rtlCol="0" anchor="t">
            <a:normAutofit/>
          </a:bodyPr>
          <a:lstStyle/>
          <a:p>
            <a:endParaRPr lang="en-US" dirty="0">
              <a:solidFill>
                <a:schemeClr val="bg1"/>
              </a:solidFill>
              <a:cs typeface="Calibri"/>
            </a:endParaRPr>
          </a:p>
          <a:p>
            <a:endParaRPr lang="en-US" dirty="0">
              <a:solidFill>
                <a:schemeClr val="bg1"/>
              </a:solidFill>
              <a:cs typeface="Calibri"/>
            </a:endParaRPr>
          </a:p>
          <a:p>
            <a:pPr lvl="8"/>
            <a:r>
              <a:rPr lang="en-US" sz="2800" dirty="0">
                <a:solidFill>
                  <a:schemeClr val="bg1"/>
                </a:solidFill>
                <a:cs typeface="Calibri"/>
              </a:rPr>
              <a:t>Natiq </a:t>
            </a:r>
            <a:r>
              <a:rPr lang="en-US" sz="2800" err="1">
                <a:solidFill>
                  <a:schemeClr val="bg1"/>
                </a:solidFill>
                <a:cs typeface="Calibri"/>
              </a:rPr>
              <a:t>Məmişov</a:t>
            </a:r>
            <a:endParaRPr lang="en-US" sz="2800" dirty="0">
              <a:solidFill>
                <a:schemeClr val="bg1"/>
              </a:solidFill>
              <a:cs typeface="Calibri"/>
            </a:endParaRPr>
          </a:p>
        </p:txBody>
      </p:sp>
      <p:sp>
        <p:nvSpPr>
          <p:cNvPr id="11" name="sketchy line">
            <a:extLst>
              <a:ext uri="{FF2B5EF4-FFF2-40B4-BE49-F238E27FC236}">
                <a16:creationId xmlns:a16="http://schemas.microsoft.com/office/drawing/2014/main" id="{9F6380B4-6A1C-481E-8408-B4E6C75B9B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4D5922-434B-4829-B93E-02DC38A295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5FBA24-5C01-4635-A984-1DB6E340B0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89A5114-55F8-4976-BBE9-EB03D131439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9" name="Oval 18">
              <a:extLst>
                <a:ext uri="{FF2B5EF4-FFF2-40B4-BE49-F238E27FC236}">
                  <a16:creationId xmlns:a16="http://schemas.microsoft.com/office/drawing/2014/main" id="{B68E7F15-1BC6-438A-8D72-8DC7AED5121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1641807-6842-4066-AF10-93EC82C9F30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982CAD2-2793-4D56-BE4D-E6CEF77D76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2ADA1AD-25F7-4EE1-9E91-CB4534B5650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07625553-33A6-42A6-BA58-B6F60A4E539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5B990D2-1682-41A9-850F-4DC602C318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5819102A-0400-4C1F-8614-973F5262EF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EA8FBDFC-CF2A-4A9A-88B1-15D45D68BC8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9" name="Straight Connector 28">
              <a:extLst>
                <a:ext uri="{FF2B5EF4-FFF2-40B4-BE49-F238E27FC236}">
                  <a16:creationId xmlns:a16="http://schemas.microsoft.com/office/drawing/2014/main" id="{4EC299EF-4D18-40D1-AAB9-5082B26ABFB0}"/>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49880C-55B6-4C46-A7F6-6A2856231B7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C809907-F418-42B7-B7DA-7578B44AAB6D}"/>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71152CA-C7C6-498B-AC68-B4620D2421CD}"/>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CF1485CA-41D2-421F-B28D-15EF845D5F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04ED96A1-E6CA-493F-8610-6B8B7A28E3E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7" name="Straight Connector 36">
              <a:extLst>
                <a:ext uri="{FF2B5EF4-FFF2-40B4-BE49-F238E27FC236}">
                  <a16:creationId xmlns:a16="http://schemas.microsoft.com/office/drawing/2014/main" id="{3C9231B8-0812-4FDE-9AC6-94984E20AC0F}"/>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BF59FE3-7AD8-46E8-9440-D26863994258}"/>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EEEDF00-F676-4147-BAF0-64840E2857BD}"/>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D3F73A-55E6-4A58-872D-BE9E9C7C30E3}"/>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3" descr="A face with a black object above it&#10;&#10;Description automatically generated">
            <a:extLst>
              <a:ext uri="{FF2B5EF4-FFF2-40B4-BE49-F238E27FC236}">
                <a16:creationId xmlns:a16="http://schemas.microsoft.com/office/drawing/2014/main" id="{22BFBF70-235D-663F-E086-BA863042B50B}"/>
              </a:ext>
            </a:extLst>
          </p:cNvPr>
          <p:cNvPicPr>
            <a:picLocks noChangeAspect="1"/>
          </p:cNvPicPr>
          <p:nvPr/>
        </p:nvPicPr>
        <p:blipFill rotWithShape="1">
          <a:blip r:embed="rId2"/>
          <a:srcRect t="1029" r="1" b="6479"/>
          <a:stretch/>
        </p:blipFill>
        <p:spPr>
          <a:xfrm>
            <a:off x="6997974" y="706170"/>
            <a:ext cx="4492357" cy="5431517"/>
          </a:xfrm>
          <a:prstGeom prst="rect">
            <a:avLst/>
          </a:prstGeom>
        </p:spPr>
      </p:pic>
      <p:grpSp>
        <p:nvGrpSpPr>
          <p:cNvPr id="42" name="Group 41">
            <a:extLst>
              <a:ext uri="{FF2B5EF4-FFF2-40B4-BE49-F238E27FC236}">
                <a16:creationId xmlns:a16="http://schemas.microsoft.com/office/drawing/2014/main" id="{8D2BC472-0671-410F-BA77-E46AA621063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867670" y="850149"/>
            <a:ext cx="304800" cy="429768"/>
            <a:chOff x="215328" y="-46937"/>
            <a:chExt cx="304800" cy="2773841"/>
          </a:xfrm>
        </p:grpSpPr>
        <p:cxnSp>
          <p:nvCxnSpPr>
            <p:cNvPr id="43" name="Straight Connector 42">
              <a:extLst>
                <a:ext uri="{FF2B5EF4-FFF2-40B4-BE49-F238E27FC236}">
                  <a16:creationId xmlns:a16="http://schemas.microsoft.com/office/drawing/2014/main" id="{DC68B2A3-267E-4DE4-8DD5-C0378482D2A6}"/>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6474CC6-D7FB-4A38-8991-680F048CFF4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5825D0E-A1E4-4466-81B2-33325B3B3F1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BD1E16-C3EF-4A05-9C71-590A55BFC558}"/>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01E8943-CC80-42AE-A268-792F4AAF9A47}"/>
              </a:ext>
            </a:extLst>
          </p:cNvPr>
          <p:cNvSpPr>
            <a:spLocks noGrp="1"/>
          </p:cNvSpPr>
          <p:nvPr>
            <p:ph type="ctrTitle"/>
          </p:nvPr>
        </p:nvSpPr>
        <p:spPr>
          <a:xfrm>
            <a:off x="324020" y="-4234"/>
            <a:ext cx="11399367" cy="797983"/>
          </a:xfrm>
          <a:noFill/>
        </p:spPr>
        <p:txBody>
          <a:bodyPr vert="horz" lIns="91440" tIns="45720" rIns="91440" bIns="45720" rtlCol="0" anchor="b">
            <a:normAutofit/>
          </a:bodyPr>
          <a:lstStyle/>
          <a:p>
            <a:pPr algn="l"/>
            <a:r>
              <a:rPr lang="en-US" sz="4800" dirty="0" err="1">
                <a:solidFill>
                  <a:schemeClr val="bg1"/>
                </a:solidFill>
                <a:cs typeface="Calibri Light"/>
              </a:rPr>
              <a:t>Süni</a:t>
            </a:r>
            <a:r>
              <a:rPr lang="en-US" sz="4800" dirty="0">
                <a:solidFill>
                  <a:schemeClr val="bg1"/>
                </a:solidFill>
                <a:cs typeface="Calibri Light"/>
              </a:rPr>
              <a:t> </a:t>
            </a:r>
            <a:r>
              <a:rPr lang="en-US" sz="4800" dirty="0" err="1">
                <a:solidFill>
                  <a:schemeClr val="bg1"/>
                </a:solidFill>
                <a:cs typeface="Calibri Light"/>
              </a:rPr>
              <a:t>İntellekt</a:t>
            </a:r>
            <a:r>
              <a:rPr lang="en-US" sz="4800" dirty="0">
                <a:solidFill>
                  <a:schemeClr val="bg1"/>
                </a:solidFill>
                <a:cs typeface="Calibri Light"/>
              </a:rPr>
              <a:t> </a:t>
            </a:r>
            <a:r>
              <a:rPr lang="en-US" sz="4800" dirty="0" err="1">
                <a:solidFill>
                  <a:schemeClr val="bg1"/>
                </a:solidFill>
                <a:cs typeface="Calibri Light"/>
              </a:rPr>
              <a:t>azad</a:t>
            </a:r>
            <a:r>
              <a:rPr lang="en-US" sz="4800" dirty="0">
                <a:solidFill>
                  <a:schemeClr val="bg1"/>
                </a:solidFill>
                <a:cs typeface="Calibri Light"/>
              </a:rPr>
              <a:t> </a:t>
            </a:r>
            <a:r>
              <a:rPr lang="en-US" sz="4800" dirty="0" err="1">
                <a:solidFill>
                  <a:schemeClr val="bg1"/>
                </a:solidFill>
                <a:cs typeface="Calibri Light"/>
              </a:rPr>
              <a:t>iradəyə</a:t>
            </a:r>
            <a:r>
              <a:rPr lang="en-US" sz="4800" dirty="0">
                <a:solidFill>
                  <a:schemeClr val="bg1"/>
                </a:solidFill>
                <a:cs typeface="Calibri Light"/>
              </a:rPr>
              <a:t> sahib ola </a:t>
            </a:r>
            <a:r>
              <a:rPr lang="en-US" sz="4800" dirty="0" err="1">
                <a:solidFill>
                  <a:schemeClr val="bg1"/>
                </a:solidFill>
                <a:cs typeface="Calibri Light"/>
              </a:rPr>
              <a:t>bilərmi</a:t>
            </a:r>
            <a:r>
              <a:rPr lang="en-US" sz="4800" dirty="0">
                <a:solidFill>
                  <a:schemeClr val="bg1"/>
                </a:solidFill>
                <a:cs typeface="Calibri Light"/>
              </a:rPr>
              <a:t>?</a:t>
            </a:r>
          </a:p>
        </p:txBody>
      </p:sp>
      <p:sp>
        <p:nvSpPr>
          <p:cNvPr id="3" name="Subtitle 2">
            <a:extLst>
              <a:ext uri="{FF2B5EF4-FFF2-40B4-BE49-F238E27FC236}">
                <a16:creationId xmlns:a16="http://schemas.microsoft.com/office/drawing/2014/main" id="{7F92B6E1-AFF9-DB0E-7176-601B0BBECAB2}"/>
              </a:ext>
            </a:extLst>
          </p:cNvPr>
          <p:cNvSpPr>
            <a:spLocks noGrp="1"/>
          </p:cNvSpPr>
          <p:nvPr>
            <p:ph type="subTitle" idx="1"/>
          </p:nvPr>
        </p:nvSpPr>
        <p:spPr>
          <a:xfrm>
            <a:off x="429853" y="978011"/>
            <a:ext cx="6372285" cy="5163236"/>
          </a:xfrm>
          <a:noFill/>
        </p:spPr>
        <p:txBody>
          <a:bodyPr vert="horz" lIns="91440" tIns="45720" rIns="91440" bIns="45720" rtlCol="0" anchor="t">
            <a:normAutofit/>
          </a:bodyPr>
          <a:lstStyle/>
          <a:p>
            <a:pPr algn="l"/>
            <a:r>
              <a:rPr lang="en-US" sz="2000" dirty="0">
                <a:solidFill>
                  <a:schemeClr val="bg1"/>
                </a:solidFill>
                <a:latin typeface="Arial"/>
                <a:cs typeface="Arial"/>
              </a:rPr>
              <a:t>•</a:t>
            </a:r>
            <a:r>
              <a:rPr lang="en-US" sz="2000" dirty="0" err="1">
                <a:solidFill>
                  <a:schemeClr val="bg1"/>
                </a:solidFill>
                <a:cs typeface="Calibri"/>
              </a:rPr>
              <a:t>Dəqiq</a:t>
            </a:r>
            <a:r>
              <a:rPr lang="en-US" sz="2000" dirty="0">
                <a:solidFill>
                  <a:schemeClr val="bg1"/>
                </a:solidFill>
                <a:cs typeface="Calibri"/>
              </a:rPr>
              <a:t> </a:t>
            </a:r>
            <a:r>
              <a:rPr lang="en-US" sz="2000" dirty="0" err="1">
                <a:solidFill>
                  <a:schemeClr val="bg1"/>
                </a:solidFill>
                <a:cs typeface="Calibri"/>
              </a:rPr>
              <a:t>bir</a:t>
            </a:r>
            <a:r>
              <a:rPr lang="en-US" sz="2000" dirty="0">
                <a:solidFill>
                  <a:schemeClr val="bg1"/>
                </a:solidFill>
                <a:cs typeface="Calibri"/>
              </a:rPr>
              <a:t> </a:t>
            </a:r>
            <a:r>
              <a:rPr lang="en-US" sz="2000" dirty="0" err="1">
                <a:solidFill>
                  <a:schemeClr val="bg1"/>
                </a:solidFill>
                <a:cs typeface="Calibri"/>
              </a:rPr>
              <a:t>cavab</a:t>
            </a:r>
            <a:r>
              <a:rPr lang="en-US" sz="2000" dirty="0">
                <a:solidFill>
                  <a:schemeClr val="bg1"/>
                </a:solidFill>
                <a:cs typeface="Calibri"/>
              </a:rPr>
              <a:t> </a:t>
            </a:r>
            <a:r>
              <a:rPr lang="en-US" sz="2000" dirty="0" err="1">
                <a:solidFill>
                  <a:schemeClr val="bg1"/>
                </a:solidFill>
                <a:cs typeface="Calibri"/>
              </a:rPr>
              <a:t>vermək</a:t>
            </a:r>
            <a:r>
              <a:rPr lang="en-US" sz="2000" dirty="0">
                <a:solidFill>
                  <a:schemeClr val="bg1"/>
                </a:solidFill>
                <a:cs typeface="Calibri"/>
              </a:rPr>
              <a:t> </a:t>
            </a:r>
            <a:r>
              <a:rPr lang="en-US" sz="2000" dirty="0" err="1">
                <a:solidFill>
                  <a:schemeClr val="bg1"/>
                </a:solidFill>
                <a:cs typeface="Calibri"/>
              </a:rPr>
              <a:t>çətindir</a:t>
            </a:r>
            <a:r>
              <a:rPr lang="en-US" sz="2000" dirty="0">
                <a:solidFill>
                  <a:schemeClr val="bg1"/>
                </a:solidFill>
                <a:cs typeface="Calibri"/>
              </a:rPr>
              <a:t>. </a:t>
            </a:r>
            <a:r>
              <a:rPr lang="en-US" sz="2000" dirty="0" err="1">
                <a:solidFill>
                  <a:schemeClr val="bg1"/>
                </a:solidFill>
                <a:cs typeface="Calibri"/>
              </a:rPr>
              <a:t>Fəlsəfinin</a:t>
            </a:r>
            <a:r>
              <a:rPr lang="en-US" sz="2000" dirty="0">
                <a:solidFill>
                  <a:schemeClr val="bg1"/>
                </a:solidFill>
                <a:cs typeface="Calibri"/>
              </a:rPr>
              <a:t> </a:t>
            </a:r>
            <a:r>
              <a:rPr lang="en-US" sz="2000" dirty="0" err="1">
                <a:solidFill>
                  <a:schemeClr val="bg1"/>
                </a:solidFill>
                <a:cs typeface="Calibri"/>
              </a:rPr>
              <a:t>özündə</a:t>
            </a:r>
            <a:r>
              <a:rPr lang="en-US" sz="2000" dirty="0">
                <a:solidFill>
                  <a:schemeClr val="bg1"/>
                </a:solidFill>
                <a:cs typeface="Calibri"/>
              </a:rPr>
              <a:t> </a:t>
            </a:r>
            <a:r>
              <a:rPr lang="en-US" sz="2000" dirty="0" err="1">
                <a:solidFill>
                  <a:schemeClr val="bg1"/>
                </a:solidFill>
                <a:cs typeface="Calibri"/>
              </a:rPr>
              <a:t>belə</a:t>
            </a:r>
            <a:r>
              <a:rPr lang="en-US" sz="2000" dirty="0">
                <a:solidFill>
                  <a:schemeClr val="bg1"/>
                </a:solidFill>
                <a:cs typeface="Calibri"/>
              </a:rPr>
              <a:t> </a:t>
            </a:r>
            <a:r>
              <a:rPr lang="en-US" sz="2000" dirty="0" err="1">
                <a:solidFill>
                  <a:schemeClr val="bg1"/>
                </a:solidFill>
                <a:cs typeface="Calibri"/>
              </a:rPr>
              <a:t>azad</a:t>
            </a:r>
            <a:r>
              <a:rPr lang="en-US" sz="2000" dirty="0">
                <a:solidFill>
                  <a:schemeClr val="bg1"/>
                </a:solidFill>
                <a:cs typeface="Calibri"/>
              </a:rPr>
              <a:t> </a:t>
            </a:r>
            <a:r>
              <a:rPr lang="en-US" sz="2000" dirty="0" err="1">
                <a:solidFill>
                  <a:schemeClr val="bg1"/>
                </a:solidFill>
                <a:cs typeface="Calibri"/>
              </a:rPr>
              <a:t>iradə</a:t>
            </a:r>
            <a:r>
              <a:rPr lang="en-US" sz="2000" dirty="0">
                <a:solidFill>
                  <a:schemeClr val="bg1"/>
                </a:solidFill>
                <a:cs typeface="Calibri"/>
              </a:rPr>
              <a:t> </a:t>
            </a:r>
            <a:r>
              <a:rPr lang="en-US" sz="2000" dirty="0" err="1">
                <a:solidFill>
                  <a:schemeClr val="bg1"/>
                </a:solidFill>
                <a:cs typeface="Calibri"/>
              </a:rPr>
              <a:t>hələ</a:t>
            </a:r>
            <a:r>
              <a:rPr lang="en-US" sz="2000" dirty="0">
                <a:solidFill>
                  <a:schemeClr val="bg1"/>
                </a:solidFill>
                <a:cs typeface="Calibri"/>
              </a:rPr>
              <a:t> </a:t>
            </a:r>
            <a:r>
              <a:rPr lang="en-US" sz="2000" dirty="0" err="1">
                <a:solidFill>
                  <a:schemeClr val="bg1"/>
                </a:solidFill>
                <a:cs typeface="Calibri"/>
              </a:rPr>
              <a:t>də</a:t>
            </a:r>
            <a:r>
              <a:rPr lang="en-US" sz="2000" dirty="0">
                <a:solidFill>
                  <a:schemeClr val="bg1"/>
                </a:solidFill>
                <a:cs typeface="Calibri"/>
              </a:rPr>
              <a:t> </a:t>
            </a:r>
            <a:r>
              <a:rPr lang="en-US" sz="2000" dirty="0" err="1">
                <a:solidFill>
                  <a:schemeClr val="bg1"/>
                </a:solidFill>
                <a:cs typeface="Calibri"/>
              </a:rPr>
              <a:t>müzakirə</a:t>
            </a:r>
            <a:r>
              <a:rPr lang="en-US" sz="2000" dirty="0">
                <a:solidFill>
                  <a:schemeClr val="bg1"/>
                </a:solidFill>
                <a:cs typeface="Calibri"/>
              </a:rPr>
              <a:t> </a:t>
            </a:r>
            <a:r>
              <a:rPr lang="en-US" sz="2000" dirty="0" err="1">
                <a:solidFill>
                  <a:schemeClr val="bg1"/>
                </a:solidFill>
                <a:cs typeface="Calibri"/>
              </a:rPr>
              <a:t>edilir</a:t>
            </a:r>
            <a:r>
              <a:rPr lang="en-US" sz="2000" dirty="0">
                <a:solidFill>
                  <a:schemeClr val="bg1"/>
                </a:solidFill>
                <a:cs typeface="Calibri"/>
              </a:rPr>
              <a:t>.</a:t>
            </a:r>
          </a:p>
          <a:p>
            <a:pPr algn="l"/>
            <a:r>
              <a:rPr lang="en-US" sz="2000" dirty="0">
                <a:solidFill>
                  <a:schemeClr val="bg1"/>
                </a:solidFill>
                <a:latin typeface="Arial"/>
                <a:cs typeface="Arial"/>
              </a:rPr>
              <a:t>•</a:t>
            </a:r>
            <a:r>
              <a:rPr lang="en-US" sz="2000" dirty="0">
                <a:solidFill>
                  <a:schemeClr val="bg1"/>
                </a:solidFill>
                <a:cs typeface="Calibri"/>
              </a:rPr>
              <a:t> </a:t>
            </a:r>
            <a:r>
              <a:rPr lang="en-US" sz="2000" dirty="0" err="1">
                <a:solidFill>
                  <a:schemeClr val="bg1"/>
                </a:solidFill>
                <a:cs typeface="Calibri"/>
              </a:rPr>
              <a:t>Təsvir</a:t>
            </a:r>
            <a:r>
              <a:rPr lang="en-US" sz="2000" dirty="0">
                <a:solidFill>
                  <a:schemeClr val="bg1"/>
                </a:solidFill>
                <a:cs typeface="Calibri"/>
              </a:rPr>
              <a:t> </a:t>
            </a:r>
            <a:r>
              <a:rPr lang="en-US" sz="2000" dirty="0" err="1">
                <a:solidFill>
                  <a:schemeClr val="bg1"/>
                </a:solidFill>
                <a:cs typeface="Calibri"/>
              </a:rPr>
              <a:t>edəsi</a:t>
            </a:r>
            <a:r>
              <a:rPr lang="en-US" sz="2000" dirty="0">
                <a:solidFill>
                  <a:schemeClr val="bg1"/>
                </a:solidFill>
                <a:cs typeface="Calibri"/>
              </a:rPr>
              <a:t> </a:t>
            </a:r>
            <a:r>
              <a:rPr lang="en-US" sz="2000" dirty="0" err="1">
                <a:solidFill>
                  <a:schemeClr val="bg1"/>
                </a:solidFill>
                <a:cs typeface="Calibri"/>
              </a:rPr>
              <a:t>olsaq</a:t>
            </a:r>
            <a:r>
              <a:rPr lang="en-US" sz="2000" dirty="0">
                <a:solidFill>
                  <a:schemeClr val="bg1"/>
                </a:solidFill>
                <a:cs typeface="Calibri"/>
              </a:rPr>
              <a:t> </a:t>
            </a:r>
            <a:r>
              <a:rPr lang="en-US" sz="2000" dirty="0" err="1">
                <a:solidFill>
                  <a:schemeClr val="bg1"/>
                </a:solidFill>
                <a:cs typeface="Calibri"/>
              </a:rPr>
              <a:t>azad</a:t>
            </a:r>
            <a:r>
              <a:rPr lang="en-US" sz="2000" dirty="0">
                <a:solidFill>
                  <a:schemeClr val="bg1"/>
                </a:solidFill>
                <a:cs typeface="Calibri"/>
              </a:rPr>
              <a:t> </a:t>
            </a:r>
            <a:r>
              <a:rPr lang="en-US" sz="2000" dirty="0" err="1">
                <a:solidFill>
                  <a:schemeClr val="bg1"/>
                </a:solidFill>
                <a:cs typeface="Calibri"/>
              </a:rPr>
              <a:t>iradə</a:t>
            </a:r>
            <a:r>
              <a:rPr lang="en-US" sz="2000" dirty="0">
                <a:solidFill>
                  <a:schemeClr val="bg1"/>
                </a:solidFill>
                <a:cs typeface="Calibri"/>
              </a:rPr>
              <a:t> </a:t>
            </a:r>
            <a:r>
              <a:rPr lang="en-US" sz="2000" dirty="0" err="1">
                <a:solidFill>
                  <a:schemeClr val="bg1"/>
                </a:solidFill>
                <a:cs typeface="Calibri"/>
              </a:rPr>
              <a:t>azad</a:t>
            </a:r>
            <a:r>
              <a:rPr lang="en-US" sz="2000" dirty="0">
                <a:solidFill>
                  <a:schemeClr val="bg1"/>
                </a:solidFill>
                <a:cs typeface="Calibri"/>
              </a:rPr>
              <a:t> </a:t>
            </a:r>
            <a:r>
              <a:rPr lang="en-US" sz="2000" dirty="0" err="1">
                <a:solidFill>
                  <a:schemeClr val="bg1"/>
                </a:solidFill>
                <a:cs typeface="Calibri"/>
              </a:rPr>
              <a:t>seçim</a:t>
            </a:r>
            <a:r>
              <a:rPr lang="en-US" sz="2000" dirty="0">
                <a:solidFill>
                  <a:schemeClr val="bg1"/>
                </a:solidFill>
                <a:cs typeface="Calibri"/>
              </a:rPr>
              <a:t> </a:t>
            </a:r>
            <a:r>
              <a:rPr lang="en-US" sz="2000" dirty="0" err="1">
                <a:solidFill>
                  <a:schemeClr val="bg1"/>
                </a:solidFill>
                <a:cs typeface="Calibri"/>
              </a:rPr>
              <a:t>etmək</a:t>
            </a:r>
            <a:r>
              <a:rPr lang="en-US" sz="2000" dirty="0">
                <a:solidFill>
                  <a:schemeClr val="bg1"/>
                </a:solidFill>
                <a:cs typeface="Calibri"/>
              </a:rPr>
              <a:t> </a:t>
            </a:r>
            <a:r>
              <a:rPr lang="en-US" sz="2000" dirty="0" err="1">
                <a:solidFill>
                  <a:schemeClr val="bg1"/>
                </a:solidFill>
                <a:cs typeface="Calibri"/>
              </a:rPr>
              <a:t>və</a:t>
            </a:r>
            <a:r>
              <a:rPr lang="en-US" sz="2000" dirty="0">
                <a:solidFill>
                  <a:schemeClr val="bg1"/>
                </a:solidFill>
                <a:cs typeface="Calibri"/>
              </a:rPr>
              <a:t> </a:t>
            </a:r>
            <a:r>
              <a:rPr lang="en-US" sz="2000" dirty="0" err="1">
                <a:solidFill>
                  <a:schemeClr val="bg1"/>
                </a:solidFill>
                <a:cs typeface="Calibri"/>
              </a:rPr>
              <a:t>azad</a:t>
            </a:r>
            <a:r>
              <a:rPr lang="en-US" sz="2000" dirty="0">
                <a:solidFill>
                  <a:schemeClr val="bg1"/>
                </a:solidFill>
                <a:cs typeface="Calibri"/>
              </a:rPr>
              <a:t> </a:t>
            </a:r>
            <a:r>
              <a:rPr lang="en-US" sz="2000" dirty="0" err="1">
                <a:solidFill>
                  <a:schemeClr val="bg1"/>
                </a:solidFill>
                <a:cs typeface="Calibri"/>
              </a:rPr>
              <a:t>qərar</a:t>
            </a:r>
            <a:r>
              <a:rPr lang="en-US" sz="2000" dirty="0">
                <a:solidFill>
                  <a:schemeClr val="bg1"/>
                </a:solidFill>
                <a:cs typeface="Calibri"/>
              </a:rPr>
              <a:t> </a:t>
            </a:r>
            <a:r>
              <a:rPr lang="en-US" sz="2000" dirty="0" err="1">
                <a:solidFill>
                  <a:schemeClr val="bg1"/>
                </a:solidFill>
                <a:cs typeface="Calibri"/>
              </a:rPr>
              <a:t>vermək</a:t>
            </a:r>
            <a:r>
              <a:rPr lang="en-US" sz="2000" dirty="0">
                <a:solidFill>
                  <a:schemeClr val="bg1"/>
                </a:solidFill>
                <a:cs typeface="Calibri"/>
              </a:rPr>
              <a:t> </a:t>
            </a:r>
            <a:r>
              <a:rPr lang="en-US" sz="2000" dirty="0" err="1">
                <a:solidFill>
                  <a:schemeClr val="bg1"/>
                </a:solidFill>
                <a:cs typeface="Calibri"/>
              </a:rPr>
              <a:t>bacarığı</a:t>
            </a:r>
            <a:r>
              <a:rPr lang="en-US" sz="2000" dirty="0">
                <a:solidFill>
                  <a:schemeClr val="bg1"/>
                </a:solidFill>
                <a:cs typeface="Calibri"/>
              </a:rPr>
              <a:t> </a:t>
            </a:r>
            <a:r>
              <a:rPr lang="en-US" sz="2000" dirty="0" err="1">
                <a:solidFill>
                  <a:schemeClr val="bg1"/>
                </a:solidFill>
                <a:cs typeface="Calibri"/>
              </a:rPr>
              <a:t>kimi</a:t>
            </a:r>
            <a:r>
              <a:rPr lang="en-US" sz="2000" dirty="0">
                <a:solidFill>
                  <a:schemeClr val="bg1"/>
                </a:solidFill>
                <a:cs typeface="Calibri"/>
              </a:rPr>
              <a:t> </a:t>
            </a:r>
            <a:r>
              <a:rPr lang="en-US" sz="2000" dirty="0" err="1">
                <a:solidFill>
                  <a:schemeClr val="bg1"/>
                </a:solidFill>
                <a:cs typeface="Calibri"/>
              </a:rPr>
              <a:t>izah</a:t>
            </a:r>
            <a:r>
              <a:rPr lang="en-US" sz="2000" dirty="0">
                <a:solidFill>
                  <a:schemeClr val="bg1"/>
                </a:solidFill>
                <a:cs typeface="Calibri"/>
              </a:rPr>
              <a:t> </a:t>
            </a:r>
            <a:r>
              <a:rPr lang="en-US" sz="2000" dirty="0" err="1">
                <a:solidFill>
                  <a:schemeClr val="bg1"/>
                </a:solidFill>
                <a:cs typeface="Calibri"/>
              </a:rPr>
              <a:t>edilir</a:t>
            </a:r>
            <a:r>
              <a:rPr lang="en-US" sz="2000" dirty="0">
                <a:solidFill>
                  <a:schemeClr val="bg1"/>
                </a:solidFill>
                <a:cs typeface="Calibri"/>
              </a:rPr>
              <a:t>.</a:t>
            </a:r>
          </a:p>
          <a:p>
            <a:pPr algn="l"/>
            <a:r>
              <a:rPr lang="en-US" sz="2000" dirty="0">
                <a:solidFill>
                  <a:schemeClr val="bg1"/>
                </a:solidFill>
                <a:latin typeface="Arial"/>
                <a:cs typeface="Arial"/>
              </a:rPr>
              <a:t>•</a:t>
            </a:r>
            <a:r>
              <a:rPr lang="en-US" sz="2000" dirty="0" err="1">
                <a:solidFill>
                  <a:schemeClr val="bg1"/>
                </a:solidFill>
                <a:cs typeface="Calibri"/>
              </a:rPr>
              <a:t>Klassik</a:t>
            </a:r>
            <a:r>
              <a:rPr lang="en-US" sz="2000" dirty="0">
                <a:solidFill>
                  <a:schemeClr val="bg1"/>
                </a:solidFill>
                <a:cs typeface="Calibri"/>
              </a:rPr>
              <a:t> </a:t>
            </a:r>
            <a:r>
              <a:rPr lang="en-US" sz="2000" dirty="0" err="1">
                <a:solidFill>
                  <a:schemeClr val="bg1"/>
                </a:solidFill>
                <a:cs typeface="Calibri"/>
              </a:rPr>
              <a:t>alqoritmlərdə</a:t>
            </a:r>
            <a:r>
              <a:rPr lang="en-US" sz="2000" dirty="0">
                <a:solidFill>
                  <a:schemeClr val="bg1"/>
                </a:solidFill>
                <a:cs typeface="Calibri"/>
              </a:rPr>
              <a:t> </a:t>
            </a:r>
            <a:r>
              <a:rPr lang="en-US" sz="2000" dirty="0" err="1">
                <a:solidFill>
                  <a:schemeClr val="bg1"/>
                </a:solidFill>
                <a:cs typeface="Calibri"/>
              </a:rPr>
              <a:t>azad</a:t>
            </a:r>
            <a:r>
              <a:rPr lang="en-US" sz="2000" dirty="0">
                <a:solidFill>
                  <a:schemeClr val="bg1"/>
                </a:solidFill>
                <a:cs typeface="Calibri"/>
              </a:rPr>
              <a:t> </a:t>
            </a:r>
            <a:r>
              <a:rPr lang="en-US" sz="2000" dirty="0" err="1" smtClean="0">
                <a:solidFill>
                  <a:schemeClr val="bg1"/>
                </a:solidFill>
                <a:cs typeface="Calibri"/>
              </a:rPr>
              <a:t>seçimdən</a:t>
            </a:r>
            <a:r>
              <a:rPr lang="en-US" sz="2000" dirty="0" smtClean="0">
                <a:solidFill>
                  <a:schemeClr val="bg1"/>
                </a:solidFill>
                <a:cs typeface="Calibri"/>
              </a:rPr>
              <a:t> </a:t>
            </a:r>
            <a:r>
              <a:rPr lang="en-US" sz="2000" dirty="0" err="1">
                <a:solidFill>
                  <a:schemeClr val="bg1"/>
                </a:solidFill>
                <a:cs typeface="Calibri"/>
              </a:rPr>
              <a:t>söhbət</a:t>
            </a:r>
            <a:r>
              <a:rPr lang="en-US" sz="2000" dirty="0">
                <a:solidFill>
                  <a:schemeClr val="bg1"/>
                </a:solidFill>
                <a:cs typeface="Calibri"/>
              </a:rPr>
              <a:t> </a:t>
            </a:r>
            <a:r>
              <a:rPr lang="en-US" sz="2000" dirty="0" err="1">
                <a:solidFill>
                  <a:schemeClr val="bg1"/>
                </a:solidFill>
                <a:cs typeface="Calibri"/>
              </a:rPr>
              <a:t>gedə</a:t>
            </a:r>
            <a:r>
              <a:rPr lang="en-US" sz="2000" dirty="0">
                <a:solidFill>
                  <a:schemeClr val="bg1"/>
                </a:solidFill>
                <a:cs typeface="Calibri"/>
              </a:rPr>
              <a:t> </a:t>
            </a:r>
            <a:r>
              <a:rPr lang="en-US" sz="2000" dirty="0" err="1">
                <a:solidFill>
                  <a:schemeClr val="bg1"/>
                </a:solidFill>
                <a:cs typeface="Calibri"/>
              </a:rPr>
              <a:t>bilməz</a:t>
            </a:r>
            <a:r>
              <a:rPr lang="en-US" sz="2000" dirty="0">
                <a:solidFill>
                  <a:schemeClr val="bg1"/>
                </a:solidFill>
                <a:cs typeface="Calibri"/>
              </a:rPr>
              <a:t>. </a:t>
            </a:r>
            <a:r>
              <a:rPr lang="en-US" sz="2000" dirty="0" err="1">
                <a:solidFill>
                  <a:schemeClr val="bg1"/>
                </a:solidFill>
                <a:cs typeface="Calibri"/>
              </a:rPr>
              <a:t>Müəyyən</a:t>
            </a:r>
            <a:r>
              <a:rPr lang="en-US" sz="2000" dirty="0">
                <a:solidFill>
                  <a:schemeClr val="bg1"/>
                </a:solidFill>
                <a:cs typeface="Calibri"/>
              </a:rPr>
              <a:t> </a:t>
            </a:r>
            <a:r>
              <a:rPr lang="en-US" sz="2000" dirty="0" err="1">
                <a:solidFill>
                  <a:schemeClr val="bg1"/>
                </a:solidFill>
                <a:cs typeface="Calibri"/>
              </a:rPr>
              <a:t>bir</a:t>
            </a:r>
            <a:r>
              <a:rPr lang="en-US" sz="2000" dirty="0">
                <a:solidFill>
                  <a:schemeClr val="bg1"/>
                </a:solidFill>
                <a:cs typeface="Calibri"/>
              </a:rPr>
              <a:t> </a:t>
            </a:r>
            <a:r>
              <a:rPr lang="en-US" sz="2000" dirty="0" err="1">
                <a:solidFill>
                  <a:schemeClr val="bg1"/>
                </a:solidFill>
                <a:cs typeface="Calibri"/>
              </a:rPr>
              <a:t>hədəfə</a:t>
            </a:r>
            <a:r>
              <a:rPr lang="en-US" sz="2000" dirty="0">
                <a:solidFill>
                  <a:schemeClr val="bg1"/>
                </a:solidFill>
                <a:cs typeface="Calibri"/>
              </a:rPr>
              <a:t> </a:t>
            </a:r>
            <a:r>
              <a:rPr lang="en-US" sz="2000" dirty="0" err="1">
                <a:solidFill>
                  <a:schemeClr val="bg1"/>
                </a:solidFill>
                <a:cs typeface="Calibri"/>
              </a:rPr>
              <a:t>uyğun</a:t>
            </a:r>
            <a:r>
              <a:rPr lang="en-US" sz="2000" dirty="0">
                <a:solidFill>
                  <a:schemeClr val="bg1"/>
                </a:solidFill>
                <a:cs typeface="Calibri"/>
              </a:rPr>
              <a:t> </a:t>
            </a:r>
            <a:r>
              <a:rPr lang="en-US" sz="2000" dirty="0" err="1">
                <a:solidFill>
                  <a:schemeClr val="bg1"/>
                </a:solidFill>
                <a:cs typeface="Calibri"/>
              </a:rPr>
              <a:t>kodlanırlar</a:t>
            </a:r>
            <a:r>
              <a:rPr lang="en-US" sz="2000" dirty="0">
                <a:solidFill>
                  <a:schemeClr val="bg1"/>
                </a:solidFill>
                <a:cs typeface="Calibri"/>
              </a:rPr>
              <a:t> </a:t>
            </a:r>
            <a:r>
              <a:rPr lang="en-US" sz="2000" dirty="0" err="1">
                <a:solidFill>
                  <a:schemeClr val="bg1"/>
                </a:solidFill>
                <a:cs typeface="Calibri"/>
              </a:rPr>
              <a:t>və</a:t>
            </a:r>
            <a:r>
              <a:rPr lang="en-US" sz="2000" dirty="0">
                <a:solidFill>
                  <a:schemeClr val="bg1"/>
                </a:solidFill>
                <a:cs typeface="Calibri"/>
              </a:rPr>
              <a:t> o </a:t>
            </a:r>
            <a:r>
              <a:rPr lang="en-US" sz="2000" dirty="0" err="1">
                <a:solidFill>
                  <a:schemeClr val="bg1"/>
                </a:solidFill>
                <a:cs typeface="Calibri"/>
              </a:rPr>
              <a:t>hədəfə</a:t>
            </a:r>
            <a:r>
              <a:rPr lang="en-US" sz="2000" dirty="0">
                <a:solidFill>
                  <a:schemeClr val="bg1"/>
                </a:solidFill>
                <a:cs typeface="Calibri"/>
              </a:rPr>
              <a:t> </a:t>
            </a:r>
            <a:r>
              <a:rPr lang="en-US" sz="2000" dirty="0" err="1">
                <a:solidFill>
                  <a:schemeClr val="bg1"/>
                </a:solidFill>
                <a:cs typeface="Calibri"/>
              </a:rPr>
              <a:t>uyğun</a:t>
            </a:r>
            <a:r>
              <a:rPr lang="en-US" sz="2000" dirty="0">
                <a:solidFill>
                  <a:schemeClr val="bg1"/>
                </a:solidFill>
                <a:cs typeface="Calibri"/>
              </a:rPr>
              <a:t> </a:t>
            </a:r>
            <a:r>
              <a:rPr lang="en-US" sz="2000" dirty="0" err="1">
                <a:solidFill>
                  <a:schemeClr val="bg1"/>
                </a:solidFill>
                <a:cs typeface="Calibri"/>
              </a:rPr>
              <a:t>olaraq</a:t>
            </a:r>
            <a:r>
              <a:rPr lang="en-US" sz="2000" dirty="0">
                <a:solidFill>
                  <a:schemeClr val="bg1"/>
                </a:solidFill>
                <a:cs typeface="Calibri"/>
              </a:rPr>
              <a:t> da </a:t>
            </a:r>
            <a:r>
              <a:rPr lang="en-US" sz="2000" dirty="0" err="1">
                <a:solidFill>
                  <a:schemeClr val="bg1"/>
                </a:solidFill>
                <a:cs typeface="Calibri"/>
              </a:rPr>
              <a:t>cavab</a:t>
            </a:r>
            <a:r>
              <a:rPr lang="en-US" sz="2000" dirty="0">
                <a:solidFill>
                  <a:schemeClr val="bg1"/>
                </a:solidFill>
                <a:cs typeface="Calibri"/>
              </a:rPr>
              <a:t> </a:t>
            </a:r>
            <a:r>
              <a:rPr lang="en-US" sz="2000" dirty="0" err="1">
                <a:solidFill>
                  <a:schemeClr val="bg1"/>
                </a:solidFill>
                <a:cs typeface="Calibri"/>
              </a:rPr>
              <a:t>verirlər</a:t>
            </a:r>
            <a:r>
              <a:rPr lang="en-US" sz="2000" dirty="0">
                <a:solidFill>
                  <a:schemeClr val="bg1"/>
                </a:solidFill>
                <a:cs typeface="Calibri"/>
              </a:rPr>
              <a:t>. </a:t>
            </a:r>
            <a:r>
              <a:rPr lang="en-US" sz="2000" dirty="0" err="1">
                <a:solidFill>
                  <a:schemeClr val="bg1"/>
                </a:solidFill>
                <a:cs typeface="Calibri"/>
              </a:rPr>
              <a:t>Yəni</a:t>
            </a:r>
            <a:r>
              <a:rPr lang="en-US" sz="2000" dirty="0">
                <a:solidFill>
                  <a:schemeClr val="bg1"/>
                </a:solidFill>
                <a:cs typeface="Calibri"/>
              </a:rPr>
              <a:t> </a:t>
            </a:r>
            <a:r>
              <a:rPr lang="en-US" sz="2000" dirty="0" err="1">
                <a:solidFill>
                  <a:schemeClr val="bg1"/>
                </a:solidFill>
                <a:cs typeface="Calibri"/>
              </a:rPr>
              <a:t>alqoritmin</a:t>
            </a:r>
            <a:r>
              <a:rPr lang="en-US" sz="2000" dirty="0">
                <a:solidFill>
                  <a:schemeClr val="bg1"/>
                </a:solidFill>
                <a:cs typeface="Calibri"/>
              </a:rPr>
              <a:t> </a:t>
            </a:r>
            <a:r>
              <a:rPr lang="en-US" sz="2000" dirty="0" err="1">
                <a:solidFill>
                  <a:schemeClr val="bg1"/>
                </a:solidFill>
                <a:cs typeface="Calibri"/>
              </a:rPr>
              <a:t>kənarına</a:t>
            </a:r>
            <a:r>
              <a:rPr lang="en-US" sz="2000" dirty="0">
                <a:solidFill>
                  <a:schemeClr val="bg1"/>
                </a:solidFill>
                <a:cs typeface="Calibri"/>
              </a:rPr>
              <a:t> </a:t>
            </a:r>
            <a:r>
              <a:rPr lang="en-US" sz="2000" dirty="0" err="1">
                <a:solidFill>
                  <a:schemeClr val="bg1"/>
                </a:solidFill>
                <a:cs typeface="Calibri"/>
              </a:rPr>
              <a:t>çıxılması</a:t>
            </a:r>
            <a:r>
              <a:rPr lang="en-US" sz="2000" dirty="0">
                <a:solidFill>
                  <a:schemeClr val="bg1"/>
                </a:solidFill>
                <a:cs typeface="Calibri"/>
              </a:rPr>
              <a:t> </a:t>
            </a:r>
            <a:r>
              <a:rPr lang="en-US" sz="2000" dirty="0" err="1">
                <a:solidFill>
                  <a:schemeClr val="bg1"/>
                </a:solidFill>
                <a:cs typeface="Calibri"/>
              </a:rPr>
              <a:t>mümkün</a:t>
            </a:r>
            <a:r>
              <a:rPr lang="en-US" sz="2000" dirty="0">
                <a:solidFill>
                  <a:schemeClr val="bg1"/>
                </a:solidFill>
                <a:cs typeface="Calibri"/>
              </a:rPr>
              <a:t> </a:t>
            </a:r>
            <a:r>
              <a:rPr lang="en-US" sz="2000" dirty="0" err="1">
                <a:solidFill>
                  <a:schemeClr val="bg1"/>
                </a:solidFill>
                <a:cs typeface="Calibri"/>
              </a:rPr>
              <a:t>deyil</a:t>
            </a:r>
            <a:r>
              <a:rPr lang="en-US" sz="2000" dirty="0">
                <a:solidFill>
                  <a:schemeClr val="bg1"/>
                </a:solidFill>
                <a:cs typeface="Calibri"/>
              </a:rPr>
              <a:t>.</a:t>
            </a:r>
          </a:p>
          <a:p>
            <a:pPr algn="l"/>
            <a:r>
              <a:rPr lang="en-US" sz="2000" dirty="0">
                <a:solidFill>
                  <a:schemeClr val="bg1"/>
                </a:solidFill>
                <a:latin typeface="Arial"/>
                <a:cs typeface="Arial"/>
              </a:rPr>
              <a:t>•</a:t>
            </a:r>
            <a:r>
              <a:rPr lang="en-US" sz="2000" dirty="0">
                <a:solidFill>
                  <a:schemeClr val="bg1"/>
                </a:solidFill>
                <a:cs typeface="Calibri"/>
              </a:rPr>
              <a:t> </a:t>
            </a:r>
            <a:r>
              <a:rPr lang="en-US" sz="2000" dirty="0" err="1">
                <a:solidFill>
                  <a:schemeClr val="bg1"/>
                </a:solidFill>
                <a:cs typeface="Calibri"/>
              </a:rPr>
              <a:t>Bəs</a:t>
            </a:r>
            <a:r>
              <a:rPr lang="en-US" sz="2000" dirty="0">
                <a:solidFill>
                  <a:schemeClr val="bg1"/>
                </a:solidFill>
                <a:cs typeface="Calibri"/>
              </a:rPr>
              <a:t> </a:t>
            </a:r>
            <a:r>
              <a:rPr lang="en-US" sz="2000" dirty="0" smtClean="0">
                <a:solidFill>
                  <a:schemeClr val="bg1"/>
                </a:solidFill>
                <a:cs typeface="Calibri"/>
              </a:rPr>
              <a:t>k</a:t>
            </a:r>
            <a:r>
              <a:rPr lang="az-Latn-AZ" sz="2000" dirty="0" smtClean="0">
                <a:solidFill>
                  <a:schemeClr val="bg1"/>
                </a:solidFill>
                <a:cs typeface="Calibri"/>
              </a:rPr>
              <a:t>ə</a:t>
            </a:r>
            <a:r>
              <a:rPr lang="en-US" sz="2000" dirty="0" err="1" smtClean="0">
                <a:solidFill>
                  <a:schemeClr val="bg1"/>
                </a:solidFill>
                <a:cs typeface="Calibri"/>
              </a:rPr>
              <a:t>nara</a:t>
            </a:r>
            <a:r>
              <a:rPr lang="en-US" sz="2000" dirty="0" smtClean="0">
                <a:solidFill>
                  <a:schemeClr val="bg1"/>
                </a:solidFill>
                <a:cs typeface="Calibri"/>
              </a:rPr>
              <a:t> </a:t>
            </a:r>
            <a:r>
              <a:rPr lang="en-US" sz="2000" dirty="0" err="1">
                <a:solidFill>
                  <a:schemeClr val="bg1"/>
                </a:solidFill>
                <a:cs typeface="Calibri"/>
              </a:rPr>
              <a:t>çıxan</a:t>
            </a:r>
            <a:r>
              <a:rPr lang="en-US" sz="2000" dirty="0">
                <a:solidFill>
                  <a:schemeClr val="bg1"/>
                </a:solidFill>
                <a:cs typeface="Calibri"/>
              </a:rPr>
              <a:t> </a:t>
            </a:r>
            <a:r>
              <a:rPr lang="en-US" sz="2000" dirty="0" err="1">
                <a:solidFill>
                  <a:schemeClr val="bg1"/>
                </a:solidFill>
                <a:cs typeface="Calibri"/>
              </a:rPr>
              <a:t>alqoritmlər</a:t>
            </a:r>
            <a:r>
              <a:rPr lang="en-US" sz="2000" dirty="0">
                <a:solidFill>
                  <a:schemeClr val="bg1"/>
                </a:solidFill>
                <a:cs typeface="Calibri"/>
              </a:rPr>
              <a:t> </a:t>
            </a:r>
            <a:r>
              <a:rPr lang="en-US" sz="2000" dirty="0" err="1">
                <a:solidFill>
                  <a:schemeClr val="bg1"/>
                </a:solidFill>
                <a:cs typeface="Calibri"/>
              </a:rPr>
              <a:t>mümkündürmü</a:t>
            </a:r>
            <a:r>
              <a:rPr lang="en-US" sz="2000" dirty="0">
                <a:solidFill>
                  <a:schemeClr val="bg1"/>
                </a:solidFill>
                <a:cs typeface="Calibri"/>
              </a:rPr>
              <a:t>? </a:t>
            </a:r>
            <a:r>
              <a:rPr lang="en-US" sz="2000" dirty="0" err="1">
                <a:solidFill>
                  <a:schemeClr val="bg1"/>
                </a:solidFill>
                <a:cs typeface="Calibri"/>
              </a:rPr>
              <a:t>Bəli</a:t>
            </a:r>
            <a:r>
              <a:rPr lang="en-US" sz="2000" dirty="0">
                <a:solidFill>
                  <a:schemeClr val="bg1"/>
                </a:solidFill>
                <a:cs typeface="Calibri"/>
              </a:rPr>
              <a:t>, ola </a:t>
            </a:r>
            <a:r>
              <a:rPr lang="en-US" sz="2000" dirty="0" err="1">
                <a:solidFill>
                  <a:schemeClr val="bg1"/>
                </a:solidFill>
                <a:cs typeface="Calibri"/>
              </a:rPr>
              <a:t>bilər</a:t>
            </a:r>
            <a:r>
              <a:rPr lang="en-US" sz="2000" dirty="0">
                <a:solidFill>
                  <a:schemeClr val="bg1"/>
                </a:solidFill>
                <a:cs typeface="Calibri"/>
              </a:rPr>
              <a:t>. Yeni </a:t>
            </a:r>
            <a:r>
              <a:rPr lang="en-US" sz="2000" dirty="0" err="1">
                <a:solidFill>
                  <a:schemeClr val="bg1"/>
                </a:solidFill>
                <a:cs typeface="Calibri"/>
              </a:rPr>
              <a:t>şeylər</a:t>
            </a:r>
            <a:r>
              <a:rPr lang="en-US" sz="2000" dirty="0">
                <a:solidFill>
                  <a:schemeClr val="bg1"/>
                </a:solidFill>
                <a:cs typeface="Calibri"/>
              </a:rPr>
              <a:t> </a:t>
            </a:r>
            <a:r>
              <a:rPr lang="en-US" sz="2000" dirty="0" err="1">
                <a:solidFill>
                  <a:schemeClr val="bg1"/>
                </a:solidFill>
                <a:cs typeface="Calibri"/>
              </a:rPr>
              <a:t>öyrənən</a:t>
            </a:r>
            <a:r>
              <a:rPr lang="en-US" sz="2000" dirty="0">
                <a:solidFill>
                  <a:schemeClr val="bg1"/>
                </a:solidFill>
                <a:cs typeface="Calibri"/>
              </a:rPr>
              <a:t> </a:t>
            </a:r>
            <a:r>
              <a:rPr lang="en-US" sz="2000" dirty="0" err="1">
                <a:solidFill>
                  <a:schemeClr val="bg1"/>
                </a:solidFill>
                <a:cs typeface="Calibri"/>
              </a:rPr>
              <a:t>alqoritmlər</a:t>
            </a:r>
            <a:r>
              <a:rPr lang="en-US" sz="2000" dirty="0">
                <a:solidFill>
                  <a:schemeClr val="bg1"/>
                </a:solidFill>
                <a:cs typeface="Calibri"/>
              </a:rPr>
              <a:t> </a:t>
            </a:r>
            <a:r>
              <a:rPr lang="en-US" sz="2000" dirty="0" err="1">
                <a:solidFill>
                  <a:schemeClr val="bg1"/>
                </a:solidFill>
                <a:cs typeface="Calibri"/>
              </a:rPr>
              <a:t>mümkündür</a:t>
            </a:r>
            <a:r>
              <a:rPr lang="en-US" sz="2000" dirty="0">
                <a:solidFill>
                  <a:schemeClr val="bg1"/>
                </a:solidFill>
                <a:cs typeface="Calibri"/>
              </a:rPr>
              <a:t>. </a:t>
            </a:r>
            <a:r>
              <a:rPr lang="en-US" sz="2000" dirty="0" err="1">
                <a:solidFill>
                  <a:schemeClr val="bg1"/>
                </a:solidFill>
                <a:cs typeface="Calibri"/>
              </a:rPr>
              <a:t>Məsələn</a:t>
            </a:r>
            <a:r>
              <a:rPr lang="en-US" sz="2000" dirty="0">
                <a:solidFill>
                  <a:schemeClr val="bg1"/>
                </a:solidFill>
                <a:cs typeface="Calibri"/>
              </a:rPr>
              <a:t>, «alpha go»</a:t>
            </a:r>
          </a:p>
          <a:p>
            <a:pPr algn="l"/>
            <a:r>
              <a:rPr lang="en-US" sz="2000" dirty="0">
                <a:solidFill>
                  <a:schemeClr val="bg1"/>
                </a:solidFill>
                <a:latin typeface="Arial"/>
                <a:cs typeface="Arial"/>
              </a:rPr>
              <a:t>•</a:t>
            </a:r>
            <a:r>
              <a:rPr lang="en-US" sz="2000" dirty="0">
                <a:solidFill>
                  <a:schemeClr val="bg1"/>
                </a:solidFill>
                <a:cs typeface="Calibri"/>
              </a:rPr>
              <a:t> Lakin </a:t>
            </a:r>
            <a:r>
              <a:rPr lang="en-US" sz="2000" dirty="0" err="1">
                <a:solidFill>
                  <a:schemeClr val="bg1"/>
                </a:solidFill>
                <a:cs typeface="Calibri"/>
              </a:rPr>
              <a:t>bu</a:t>
            </a:r>
            <a:r>
              <a:rPr lang="en-US" sz="2000" dirty="0">
                <a:solidFill>
                  <a:schemeClr val="bg1"/>
                </a:solidFill>
                <a:cs typeface="Calibri"/>
              </a:rPr>
              <a:t> da </a:t>
            </a:r>
            <a:r>
              <a:rPr lang="en-US" sz="2000" dirty="0" err="1">
                <a:solidFill>
                  <a:schemeClr val="bg1"/>
                </a:solidFill>
                <a:cs typeface="Calibri"/>
              </a:rPr>
              <a:t>sərhədlidir</a:t>
            </a:r>
            <a:r>
              <a:rPr lang="en-US" sz="2000" dirty="0">
                <a:solidFill>
                  <a:schemeClr val="bg1"/>
                </a:solidFill>
                <a:cs typeface="Calibri"/>
              </a:rPr>
              <a:t>. </a:t>
            </a:r>
            <a:r>
              <a:rPr lang="en-US" sz="2000" dirty="0" err="1">
                <a:solidFill>
                  <a:schemeClr val="bg1"/>
                </a:solidFill>
                <a:cs typeface="Calibri"/>
              </a:rPr>
              <a:t>Yəni</a:t>
            </a:r>
            <a:r>
              <a:rPr lang="en-US" sz="2000" dirty="0">
                <a:solidFill>
                  <a:schemeClr val="bg1"/>
                </a:solidFill>
                <a:cs typeface="Calibri"/>
              </a:rPr>
              <a:t> </a:t>
            </a:r>
            <a:r>
              <a:rPr lang="en-US" sz="2000" dirty="0" err="1">
                <a:solidFill>
                  <a:schemeClr val="bg1"/>
                </a:solidFill>
                <a:cs typeface="Calibri"/>
              </a:rPr>
              <a:t>ancaq</a:t>
            </a:r>
            <a:r>
              <a:rPr lang="en-US" sz="2000" dirty="0">
                <a:solidFill>
                  <a:schemeClr val="bg1"/>
                </a:solidFill>
                <a:cs typeface="Calibri"/>
              </a:rPr>
              <a:t> «Go» </a:t>
            </a:r>
            <a:r>
              <a:rPr lang="en-US" sz="2000" dirty="0" err="1">
                <a:solidFill>
                  <a:schemeClr val="bg1"/>
                </a:solidFill>
                <a:cs typeface="Calibri"/>
              </a:rPr>
              <a:t>oyanaya</a:t>
            </a:r>
            <a:r>
              <a:rPr lang="en-US" sz="2000" dirty="0">
                <a:solidFill>
                  <a:schemeClr val="bg1"/>
                </a:solidFill>
                <a:cs typeface="Calibri"/>
              </a:rPr>
              <a:t> </a:t>
            </a:r>
            <a:r>
              <a:rPr lang="en-US" sz="2000" dirty="0" err="1">
                <a:solidFill>
                  <a:schemeClr val="bg1"/>
                </a:solidFill>
                <a:cs typeface="Calibri"/>
              </a:rPr>
              <a:t>bilər</a:t>
            </a:r>
            <a:r>
              <a:rPr lang="en-US" sz="2000" dirty="0">
                <a:solidFill>
                  <a:schemeClr val="bg1"/>
                </a:solidFill>
                <a:cs typeface="Calibri"/>
              </a:rPr>
              <a:t>.</a:t>
            </a:r>
          </a:p>
          <a:p>
            <a:pPr algn="l"/>
            <a:r>
              <a:rPr lang="en-US" sz="2000" dirty="0">
                <a:solidFill>
                  <a:schemeClr val="bg1"/>
                </a:solidFill>
                <a:latin typeface="Arial"/>
                <a:cs typeface="Arial"/>
              </a:rPr>
              <a:t>•</a:t>
            </a:r>
            <a:r>
              <a:rPr lang="en-US" sz="2000" dirty="0">
                <a:solidFill>
                  <a:schemeClr val="bg1"/>
                </a:solidFill>
                <a:cs typeface="Calibri"/>
              </a:rPr>
              <a:t> </a:t>
            </a:r>
            <a:r>
              <a:rPr lang="en-US" sz="2000" dirty="0" err="1">
                <a:solidFill>
                  <a:schemeClr val="bg1"/>
                </a:solidFill>
                <a:cs typeface="Calibri"/>
              </a:rPr>
              <a:t>Bəs</a:t>
            </a:r>
            <a:r>
              <a:rPr lang="en-US" sz="2000" dirty="0">
                <a:solidFill>
                  <a:schemeClr val="bg1"/>
                </a:solidFill>
                <a:cs typeface="Calibri"/>
              </a:rPr>
              <a:t> «</a:t>
            </a:r>
            <a:r>
              <a:rPr lang="en-US" sz="2000" dirty="0" err="1">
                <a:solidFill>
                  <a:schemeClr val="bg1"/>
                </a:solidFill>
                <a:cs typeface="Calibri"/>
              </a:rPr>
              <a:t>Süni</a:t>
            </a:r>
            <a:r>
              <a:rPr lang="en-US" sz="2000" dirty="0">
                <a:solidFill>
                  <a:schemeClr val="bg1"/>
                </a:solidFill>
                <a:cs typeface="Calibri"/>
              </a:rPr>
              <a:t> </a:t>
            </a:r>
            <a:r>
              <a:rPr lang="en-US" sz="2000" dirty="0" err="1">
                <a:solidFill>
                  <a:schemeClr val="bg1"/>
                </a:solidFill>
                <a:cs typeface="Calibri"/>
              </a:rPr>
              <a:t>ümumi</a:t>
            </a:r>
            <a:r>
              <a:rPr lang="en-US" sz="2000" dirty="0">
                <a:solidFill>
                  <a:schemeClr val="bg1"/>
                </a:solidFill>
                <a:cs typeface="Calibri"/>
              </a:rPr>
              <a:t> </a:t>
            </a:r>
            <a:r>
              <a:rPr lang="en-US" sz="2000" dirty="0" err="1">
                <a:solidFill>
                  <a:schemeClr val="bg1"/>
                </a:solidFill>
                <a:cs typeface="Calibri"/>
              </a:rPr>
              <a:t>zəka</a:t>
            </a:r>
            <a:r>
              <a:rPr lang="en-US" sz="2000" dirty="0">
                <a:solidFill>
                  <a:schemeClr val="bg1"/>
                </a:solidFill>
                <a:cs typeface="Calibri"/>
              </a:rPr>
              <a:t>» </a:t>
            </a:r>
            <a:r>
              <a:rPr lang="en-US" sz="2000" dirty="0" err="1">
                <a:solidFill>
                  <a:schemeClr val="bg1"/>
                </a:solidFill>
                <a:cs typeface="Calibri"/>
              </a:rPr>
              <a:t>olarsa</a:t>
            </a:r>
            <a:r>
              <a:rPr lang="en-US" sz="2000" dirty="0">
                <a:solidFill>
                  <a:schemeClr val="bg1"/>
                </a:solidFill>
                <a:cs typeface="Calibri"/>
              </a:rPr>
              <a:t>?</a:t>
            </a:r>
          </a:p>
          <a:p>
            <a:pPr algn="l"/>
            <a:endParaRPr lang="en-US" sz="2000" dirty="0">
              <a:solidFill>
                <a:schemeClr val="bg1"/>
              </a:solidFill>
              <a:latin typeface="Calibri" panose="020F0502020204030204"/>
              <a:cs typeface="Calibri" panose="020F0502020204030204"/>
            </a:endParaRPr>
          </a:p>
        </p:txBody>
      </p:sp>
    </p:spTree>
    <p:extLst>
      <p:ext uri="{BB962C8B-B14F-4D97-AF65-F5344CB8AC3E}">
        <p14:creationId xmlns:p14="http://schemas.microsoft.com/office/powerpoint/2010/main" val="317860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obot hand touching a keyboard&#10;&#10;Description automatically generated">
            <a:extLst>
              <a:ext uri="{FF2B5EF4-FFF2-40B4-BE49-F238E27FC236}">
                <a16:creationId xmlns:a16="http://schemas.microsoft.com/office/drawing/2014/main" id="{AA3A80E6-1A5E-5B08-22CE-BA7050CFC22F}"/>
              </a:ext>
            </a:extLst>
          </p:cNvPr>
          <p:cNvPicPr>
            <a:picLocks noChangeAspect="1"/>
          </p:cNvPicPr>
          <p:nvPr/>
        </p:nvPicPr>
        <p:blipFill rotWithShape="1">
          <a:blip r:embed="rId2">
            <a:alphaModFix amt="50000"/>
          </a:blip>
          <a:srcRect b="6250"/>
          <a:stretch/>
        </p:blipFill>
        <p:spPr>
          <a:xfrm>
            <a:off x="20" y="1"/>
            <a:ext cx="12191980" cy="6857999"/>
          </a:xfrm>
          <a:prstGeom prst="rect">
            <a:avLst/>
          </a:prstGeom>
        </p:spPr>
      </p:pic>
      <p:sp>
        <p:nvSpPr>
          <p:cNvPr id="2" name="Title 1">
            <a:extLst>
              <a:ext uri="{FF2B5EF4-FFF2-40B4-BE49-F238E27FC236}">
                <a16:creationId xmlns:a16="http://schemas.microsoft.com/office/drawing/2014/main" id="{05D2D826-A133-263B-51E1-C0D2AD5863E7}"/>
              </a:ext>
            </a:extLst>
          </p:cNvPr>
          <p:cNvSpPr>
            <a:spLocks noGrp="1"/>
          </p:cNvSpPr>
          <p:nvPr>
            <p:ph type="ctrTitle"/>
          </p:nvPr>
        </p:nvSpPr>
        <p:spPr>
          <a:xfrm>
            <a:off x="1524000" y="1122362"/>
            <a:ext cx="9144000" cy="2900518"/>
          </a:xfrm>
        </p:spPr>
        <p:txBody>
          <a:bodyPr>
            <a:normAutofit/>
          </a:bodyPr>
          <a:lstStyle/>
          <a:p>
            <a:r>
              <a:rPr lang="en-US" dirty="0" err="1">
                <a:solidFill>
                  <a:srgbClr val="FFFFFF"/>
                </a:solidFill>
                <a:cs typeface="Calibri Light"/>
              </a:rPr>
              <a:t>Etik</a:t>
            </a:r>
            <a:r>
              <a:rPr lang="en-US" dirty="0">
                <a:solidFill>
                  <a:srgbClr val="FFFFFF"/>
                </a:solidFill>
                <a:cs typeface="Calibri Light"/>
              </a:rPr>
              <a:t> </a:t>
            </a:r>
            <a:r>
              <a:rPr lang="en-US" dirty="0" err="1" smtClean="0">
                <a:solidFill>
                  <a:srgbClr val="FFFFFF"/>
                </a:solidFill>
                <a:cs typeface="Calibri Light"/>
              </a:rPr>
              <a:t>dəyərlər</a:t>
            </a:r>
            <a:endParaRPr lang="en-US" dirty="0">
              <a:solidFill>
                <a:srgbClr val="FFFFFF"/>
              </a:solidFill>
            </a:endParaRPr>
          </a:p>
        </p:txBody>
      </p:sp>
      <p:sp>
        <p:nvSpPr>
          <p:cNvPr id="3" name="Subtitle 2">
            <a:extLst>
              <a:ext uri="{FF2B5EF4-FFF2-40B4-BE49-F238E27FC236}">
                <a16:creationId xmlns:a16="http://schemas.microsoft.com/office/drawing/2014/main" id="{DA2670F4-6B61-0F32-C5AD-D51778E64305}"/>
              </a:ext>
            </a:extLst>
          </p:cNvPr>
          <p:cNvSpPr>
            <a:spLocks noGrp="1"/>
          </p:cNvSpPr>
          <p:nvPr>
            <p:ph type="subTitle" idx="1"/>
          </p:nvPr>
        </p:nvSpPr>
        <p:spPr>
          <a:xfrm>
            <a:off x="1524000" y="4159404"/>
            <a:ext cx="9144000" cy="1098395"/>
          </a:xfrm>
        </p:spPr>
        <p:txBody>
          <a:bodyPr vert="horz" lIns="91440" tIns="45720" rIns="91440" bIns="45720" rtlCol="0">
            <a:normAutofit/>
          </a:bodyPr>
          <a:lstStyle/>
          <a:p>
            <a:r>
              <a:rPr lang="en-US" sz="1700" dirty="0">
                <a:solidFill>
                  <a:srgbClr val="FFFFFF"/>
                </a:solidFill>
                <a:latin typeface="Arial"/>
                <a:cs typeface="Arial"/>
              </a:rPr>
              <a:t>•</a:t>
            </a:r>
            <a:r>
              <a:rPr lang="en-US" sz="1700" dirty="0">
                <a:solidFill>
                  <a:srgbClr val="FFFFFF"/>
                </a:solidFill>
                <a:cs typeface="Calibri"/>
              </a:rPr>
              <a:t> </a:t>
            </a:r>
            <a:r>
              <a:rPr lang="en-US" sz="1700" dirty="0" err="1">
                <a:solidFill>
                  <a:srgbClr val="FFFFFF"/>
                </a:solidFill>
                <a:cs typeface="Calibri"/>
              </a:rPr>
              <a:t>Süni</a:t>
            </a:r>
            <a:r>
              <a:rPr lang="en-US" sz="1700" dirty="0">
                <a:solidFill>
                  <a:srgbClr val="FFFFFF"/>
                </a:solidFill>
                <a:cs typeface="Calibri"/>
              </a:rPr>
              <a:t> </a:t>
            </a:r>
            <a:r>
              <a:rPr lang="en-US" sz="1700" dirty="0" err="1">
                <a:solidFill>
                  <a:srgbClr val="FFFFFF"/>
                </a:solidFill>
                <a:cs typeface="Calibri"/>
              </a:rPr>
              <a:t>İntellektdə</a:t>
            </a:r>
            <a:r>
              <a:rPr lang="en-US" sz="1700" dirty="0">
                <a:solidFill>
                  <a:srgbClr val="FFFFFF"/>
                </a:solidFill>
                <a:cs typeface="Calibri"/>
              </a:rPr>
              <a:t> </a:t>
            </a:r>
            <a:r>
              <a:rPr lang="en-US" sz="1700" dirty="0" err="1">
                <a:solidFill>
                  <a:srgbClr val="FFFFFF"/>
                </a:solidFill>
                <a:cs typeface="Calibri"/>
              </a:rPr>
              <a:t>etik</a:t>
            </a:r>
            <a:r>
              <a:rPr lang="en-US" sz="1700" dirty="0">
                <a:solidFill>
                  <a:srgbClr val="FFFFFF"/>
                </a:solidFill>
                <a:cs typeface="Calibri"/>
              </a:rPr>
              <a:t> </a:t>
            </a:r>
            <a:r>
              <a:rPr lang="en-US" sz="1700" dirty="0" err="1">
                <a:solidFill>
                  <a:srgbClr val="FFFFFF"/>
                </a:solidFill>
                <a:cs typeface="Calibri"/>
              </a:rPr>
              <a:t>dəyərlər</a:t>
            </a:r>
            <a:r>
              <a:rPr lang="en-US" sz="1700" dirty="0">
                <a:solidFill>
                  <a:srgbClr val="FFFFFF"/>
                </a:solidFill>
                <a:cs typeface="Calibri"/>
              </a:rPr>
              <a:t> </a:t>
            </a:r>
            <a:r>
              <a:rPr lang="en-US" sz="1700" dirty="0" err="1">
                <a:solidFill>
                  <a:srgbClr val="FFFFFF"/>
                </a:solidFill>
                <a:cs typeface="Calibri"/>
              </a:rPr>
              <a:t>anlayışı</a:t>
            </a:r>
            <a:r>
              <a:rPr lang="en-US" sz="1700" dirty="0">
                <a:solidFill>
                  <a:srgbClr val="FFFFFF"/>
                </a:solidFill>
                <a:cs typeface="Calibri"/>
              </a:rPr>
              <a:t> </a:t>
            </a:r>
            <a:r>
              <a:rPr lang="en-US" sz="1700" dirty="0" err="1">
                <a:solidFill>
                  <a:srgbClr val="FFFFFF"/>
                </a:solidFill>
                <a:cs typeface="Calibri"/>
              </a:rPr>
              <a:t>yüklənməlidirmi</a:t>
            </a:r>
            <a:r>
              <a:rPr lang="en-US" sz="1700" dirty="0">
                <a:solidFill>
                  <a:srgbClr val="FFFFFF"/>
                </a:solidFill>
                <a:cs typeface="Calibri"/>
              </a:rPr>
              <a:t>?</a:t>
            </a:r>
            <a:endParaRPr lang="en-US" sz="1700" dirty="0">
              <a:solidFill>
                <a:srgbClr val="FFFFFF"/>
              </a:solidFill>
            </a:endParaRPr>
          </a:p>
          <a:p>
            <a:r>
              <a:rPr lang="en-US" sz="1700">
                <a:solidFill>
                  <a:srgbClr val="FFFFFF"/>
                </a:solidFill>
                <a:latin typeface="Arial"/>
                <a:cs typeface="Arial"/>
              </a:rPr>
              <a:t>•</a:t>
            </a:r>
            <a:r>
              <a:rPr lang="en-US" sz="1700">
                <a:solidFill>
                  <a:srgbClr val="FFFFFF"/>
                </a:solidFill>
                <a:cs typeface="Calibri"/>
              </a:rPr>
              <a:t> Hansı etik dəyərlər?</a:t>
            </a:r>
            <a:endParaRPr lang="en-US" sz="1700">
              <a:solidFill>
                <a:srgbClr val="FFFFFF"/>
              </a:solidFill>
            </a:endParaRPr>
          </a:p>
          <a:p>
            <a:r>
              <a:rPr lang="en-US" sz="1700">
                <a:solidFill>
                  <a:srgbClr val="FFFFFF"/>
                </a:solidFill>
                <a:latin typeface="Arial"/>
                <a:cs typeface="Arial"/>
              </a:rPr>
              <a:t>•</a:t>
            </a:r>
            <a:r>
              <a:rPr lang="en-US" sz="1700">
                <a:solidFill>
                  <a:srgbClr val="FFFFFF"/>
                </a:solidFill>
                <a:cs typeface="Calibri"/>
              </a:rPr>
              <a:t>Bu dəyərlər necə uyğunlaşdırılmalıdır?</a:t>
            </a:r>
            <a:endParaRPr lang="en-US" sz="1700">
              <a:solidFill>
                <a:srgbClr val="FFFFFF"/>
              </a:solidFill>
            </a:endParaRPr>
          </a:p>
          <a:p>
            <a:endParaRPr lang="en-US" sz="1700">
              <a:solidFill>
                <a:srgbClr val="FFFFFF"/>
              </a:solidFill>
              <a:latin typeface="Arial"/>
              <a:cs typeface="Arial"/>
            </a:endParaRPr>
          </a:p>
          <a:p>
            <a:endParaRPr lang="en-US" sz="1700">
              <a:solidFill>
                <a:srgbClr val="FFFFFF"/>
              </a:solidFill>
              <a:cs typeface="Calibri"/>
            </a:endParaRPr>
          </a:p>
        </p:txBody>
      </p:sp>
    </p:spTree>
    <p:extLst>
      <p:ext uri="{BB962C8B-B14F-4D97-AF65-F5344CB8AC3E}">
        <p14:creationId xmlns:p14="http://schemas.microsoft.com/office/powerpoint/2010/main" val="16939990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57F69E0-C4B0-4BEC-A689-4F8D877F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robot thinking in front of a blackboard with math equations&#10;&#10;Description automatically generated">
            <a:extLst>
              <a:ext uri="{FF2B5EF4-FFF2-40B4-BE49-F238E27FC236}">
                <a16:creationId xmlns:a16="http://schemas.microsoft.com/office/drawing/2014/main" id="{AF978A61-0E1D-7F96-D705-07553393C94E}"/>
              </a:ext>
            </a:extLst>
          </p:cNvPr>
          <p:cNvPicPr>
            <a:picLocks noChangeAspect="1"/>
          </p:cNvPicPr>
          <p:nvPr/>
        </p:nvPicPr>
        <p:blipFill rotWithShape="1">
          <a:blip r:embed="rId2">
            <a:alphaModFix amt="50000"/>
          </a:blip>
          <a:srcRect t="9978"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A8A1B100-EEB6-8379-2848-584250020B95}"/>
              </a:ext>
            </a:extLst>
          </p:cNvPr>
          <p:cNvSpPr>
            <a:spLocks noGrp="1"/>
          </p:cNvSpPr>
          <p:nvPr>
            <p:ph type="ctrTitle"/>
          </p:nvPr>
        </p:nvSpPr>
        <p:spPr>
          <a:xfrm>
            <a:off x="154984" y="1122363"/>
            <a:ext cx="11739965" cy="3063240"/>
          </a:xfrm>
        </p:spPr>
        <p:txBody>
          <a:bodyPr>
            <a:normAutofit/>
          </a:bodyPr>
          <a:lstStyle/>
          <a:p>
            <a:r>
              <a:rPr lang="en-US" sz="6600">
                <a:solidFill>
                  <a:schemeClr val="bg1"/>
                </a:solidFill>
                <a:cs typeface="Calibri Light"/>
              </a:rPr>
              <a:t>Şüur nədir və süni bir şüurun yaradılması nə deməkdir?</a:t>
            </a:r>
            <a:endParaRPr lang="en-US" sz="6600">
              <a:solidFill>
                <a:schemeClr val="bg1"/>
              </a:solidFill>
            </a:endParaRPr>
          </a:p>
        </p:txBody>
      </p:sp>
      <p:sp>
        <p:nvSpPr>
          <p:cNvPr id="3" name="Subtitle 2">
            <a:extLst>
              <a:ext uri="{FF2B5EF4-FFF2-40B4-BE49-F238E27FC236}">
                <a16:creationId xmlns:a16="http://schemas.microsoft.com/office/drawing/2014/main" id="{665490EA-6448-CE11-A7FF-7974F00B3E85}"/>
              </a:ext>
            </a:extLst>
          </p:cNvPr>
          <p:cNvSpPr>
            <a:spLocks noGrp="1"/>
          </p:cNvSpPr>
          <p:nvPr>
            <p:ph type="subTitle" idx="1"/>
          </p:nvPr>
        </p:nvSpPr>
        <p:spPr>
          <a:xfrm>
            <a:off x="1527048" y="4599432"/>
            <a:ext cx="9144000" cy="1536192"/>
          </a:xfrm>
        </p:spPr>
        <p:txBody>
          <a:bodyPr vert="horz" lIns="91440" tIns="45720" rIns="91440" bIns="45720" rtlCol="0">
            <a:normAutofit/>
          </a:bodyPr>
          <a:lstStyle/>
          <a:p>
            <a:r>
              <a:rPr lang="en-US" sz="1700">
                <a:solidFill>
                  <a:schemeClr val="bg1"/>
                </a:solidFill>
                <a:latin typeface="Arial"/>
                <a:cs typeface="Arial"/>
              </a:rPr>
              <a:t>•</a:t>
            </a:r>
            <a:r>
              <a:rPr lang="en-US" sz="1700">
                <a:solidFill>
                  <a:schemeClr val="bg1"/>
                </a:solidFill>
                <a:cs typeface="Calibri"/>
              </a:rPr>
              <a:t>Düşünmə və duyğulanma kimi bütün əlaqəli funksiyalarının icra edilə bilməsinə şüur deyə bilərik. </a:t>
            </a:r>
            <a:endParaRPr lang="en-US" sz="1700">
              <a:solidFill>
                <a:schemeClr val="bg1"/>
              </a:solidFill>
            </a:endParaRPr>
          </a:p>
          <a:p>
            <a:r>
              <a:rPr lang="en-US" sz="1700">
                <a:solidFill>
                  <a:schemeClr val="bg1"/>
                </a:solidFill>
                <a:latin typeface="Arial"/>
                <a:cs typeface="Arial"/>
              </a:rPr>
              <a:t>•</a:t>
            </a:r>
            <a:r>
              <a:rPr lang="en-US" sz="1700">
                <a:solidFill>
                  <a:schemeClr val="bg1"/>
                </a:solidFill>
                <a:cs typeface="Calibri"/>
              </a:rPr>
              <a:t> İnsan zehninin eynisinin kənar bir sistemdə qurula bilməsi üçün o sistemin mənlik, azad iradə kimi keyfiyyətlərə də sahib olması lazımdır.</a:t>
            </a:r>
            <a:endParaRPr lang="en-US" sz="1700">
              <a:solidFill>
                <a:schemeClr val="bg1"/>
              </a:solidFill>
            </a:endParaRPr>
          </a:p>
          <a:p>
            <a:r>
              <a:rPr lang="en-US" sz="1700">
                <a:solidFill>
                  <a:schemeClr val="bg1"/>
                </a:solidFill>
                <a:latin typeface="Arial"/>
                <a:cs typeface="Arial"/>
              </a:rPr>
              <a:t>•</a:t>
            </a:r>
            <a:r>
              <a:rPr lang="en-US" sz="1700">
                <a:solidFill>
                  <a:schemeClr val="bg1"/>
                </a:solidFill>
                <a:cs typeface="Calibri"/>
              </a:rPr>
              <a:t>Süni İntellektin bu tip keyfiyyətlərə ehtiyyacı yoxdur. İnsan hər şeyi ancaq fərqində olduğu zaman bacarır. Bu da onu limitli edir.  </a:t>
            </a:r>
            <a:endParaRPr lang="en-US" sz="1700">
              <a:solidFill>
                <a:schemeClr val="bg1"/>
              </a:solidFill>
            </a:endParaRPr>
          </a:p>
          <a:p>
            <a:endParaRPr lang="en-US" sz="1700">
              <a:solidFill>
                <a:schemeClr val="bg1"/>
              </a:solidFill>
              <a:cs typeface="Calibri"/>
            </a:endParaRPr>
          </a:p>
        </p:txBody>
      </p:sp>
      <p:sp>
        <p:nvSpPr>
          <p:cNvPr id="20" name="sketchy line">
            <a:extLst>
              <a:ext uri="{FF2B5EF4-FFF2-40B4-BE49-F238E27FC236}">
                <a16:creationId xmlns:a16="http://schemas.microsoft.com/office/drawing/2014/main" id="{9F6380B4-6A1C-481E-8408-B4E6C75B9B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986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CA08B7-4716-4E27-A721-D79C91A2150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4714483-7072-431F-9DBE-87F44E4D44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5892E1-F4A5-4991-AC52-4F417B14A2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4042933-0A94-4AA9-97E0-FB2288C191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274F2B00-CCCF-4809-9060-BF27174FD24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33E2DBD-A7A5-4BF5-A992-DBD2E0622CA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1254DFF-E2E0-49A3-8171-E187F39D629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BF8AC9-10AA-4E6A-A51E-BC3868E020E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E0B2B43-CFE1-4B34-9AFC-7AA57060E96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92F43BB-4B6D-4E46-8A9F-00DC6806969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17BC89B9-A6CD-482B-9352-638D0E05AC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164" y="96044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obot holding a skull&#10;&#10;Description automatically generated">
            <a:extLst>
              <a:ext uri="{FF2B5EF4-FFF2-40B4-BE49-F238E27FC236}">
                <a16:creationId xmlns:a16="http://schemas.microsoft.com/office/drawing/2014/main" id="{80885931-16B5-5D32-817D-EFEFC6882E76}"/>
              </a:ext>
            </a:extLst>
          </p:cNvPr>
          <p:cNvPicPr>
            <a:picLocks noChangeAspect="1"/>
          </p:cNvPicPr>
          <p:nvPr/>
        </p:nvPicPr>
        <p:blipFill rotWithShape="1">
          <a:blip r:embed="rId2">
            <a:duotone>
              <a:prstClr val="black"/>
              <a:schemeClr val="bg1">
                <a:tint val="45000"/>
                <a:satMod val="400000"/>
              </a:schemeClr>
            </a:duotone>
            <a:alphaModFix amt="25000"/>
          </a:blip>
          <a:srcRect t="11956" r="-1" b="6413"/>
          <a:stretch/>
        </p:blipFill>
        <p:spPr>
          <a:xfrm>
            <a:off x="749021" y="-2704"/>
            <a:ext cx="10731726" cy="6132211"/>
          </a:xfrm>
          <a:prstGeom prst="rect">
            <a:avLst/>
          </a:prstGeom>
        </p:spPr>
      </p:pic>
      <p:sp>
        <p:nvSpPr>
          <p:cNvPr id="3" name="Subtitle 2"/>
          <p:cNvSpPr>
            <a:spLocks noGrp="1"/>
          </p:cNvSpPr>
          <p:nvPr>
            <p:ph type="subTitle" idx="1"/>
          </p:nvPr>
        </p:nvSpPr>
        <p:spPr>
          <a:xfrm>
            <a:off x="619722" y="4606430"/>
            <a:ext cx="11283350" cy="1307417"/>
          </a:xfrm>
          <a:noFill/>
        </p:spPr>
        <p:txBody>
          <a:bodyPr anchor="t">
            <a:normAutofit/>
          </a:bodyPr>
          <a:lstStyle/>
          <a:p>
            <a:r>
              <a:rPr lang="az-Latn-AZ" sz="2800" dirty="0">
                <a:solidFill>
                  <a:schemeClr val="bg1"/>
                </a:solidFill>
              </a:rPr>
              <a:t>Süni İntellekt və fəlsəfə </a:t>
            </a:r>
            <a:r>
              <a:rPr lang="az-Latn-AZ" sz="2800" err="1">
                <a:solidFill>
                  <a:schemeClr val="bg1"/>
                </a:solidFill>
              </a:rPr>
              <a:t>fikirlərimizi</a:t>
            </a:r>
            <a:r>
              <a:rPr lang="az-Latn-AZ" sz="2800" dirty="0">
                <a:solidFill>
                  <a:schemeClr val="bg1"/>
                </a:solidFill>
              </a:rPr>
              <a:t> və </a:t>
            </a:r>
            <a:r>
              <a:rPr lang="az-Latn-AZ" sz="2800" err="1">
                <a:solidFill>
                  <a:schemeClr val="bg1"/>
                </a:solidFill>
              </a:rPr>
              <a:t>hisslərimizi</a:t>
            </a:r>
            <a:r>
              <a:rPr lang="az-Latn-AZ" sz="2800" dirty="0">
                <a:solidFill>
                  <a:schemeClr val="bg1"/>
                </a:solidFill>
              </a:rPr>
              <a:t>  birləşdirərək sadəcə məlumat deyil, həyata dərin bir insani toxunuş yaradır. </a:t>
            </a:r>
            <a:endParaRPr lang="en-US" sz="2800">
              <a:solidFill>
                <a:schemeClr val="bg1"/>
              </a:solidFill>
              <a:cs typeface="Calibri"/>
            </a:endParaRPr>
          </a:p>
        </p:txBody>
      </p:sp>
      <p:sp>
        <p:nvSpPr>
          <p:cNvPr id="25" name="Rectangle 24">
            <a:extLst>
              <a:ext uri="{FF2B5EF4-FFF2-40B4-BE49-F238E27FC236}">
                <a16:creationId xmlns:a16="http://schemas.microsoft.com/office/drawing/2014/main" id="{E2683E3F-F855-4549-84F8-42064EC0F2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FC90B1E-0223-4440-AF22-8F32F6F0C7D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8" name="Straight Connector 27">
              <a:extLst>
                <a:ext uri="{FF2B5EF4-FFF2-40B4-BE49-F238E27FC236}">
                  <a16:creationId xmlns:a16="http://schemas.microsoft.com/office/drawing/2014/main" id="{A2D2E879-0004-4D84-8137-1C09334038A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3BE75A2-0D83-4F8E-84CC-D3BCD565B1B1}"/>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0F7F49-1039-49EF-A9BD-153DB590B68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E85F508-9EA4-4B4D-8171-648670650E9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1CE155D-684B-4F5E-B835-C52765E310E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04F84AF8-E1A7-41D4-A102-8F87CAE37EE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ED126F1-DB23-4314-B6C7-FE89E3C581A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ACB2B6F-8883-4A00-88DD-98CDDD46B8A6}"/>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B9A2180-808A-4423-BB2B-6464B290007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21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53BE72-769A-775C-3F26-A46EB61BC21C}"/>
              </a:ext>
            </a:extLst>
          </p:cNvPr>
          <p:cNvPicPr>
            <a:picLocks noChangeAspect="1"/>
          </p:cNvPicPr>
          <p:nvPr/>
        </p:nvPicPr>
        <p:blipFill>
          <a:blip r:embed="rId2"/>
          <a:stretch>
            <a:fillRect/>
          </a:stretch>
        </p:blipFill>
        <p:spPr>
          <a:xfrm>
            <a:off x="-1" y="5975"/>
            <a:ext cx="12182636" cy="6852025"/>
          </a:xfrm>
          <a:prstGeom prst="rect">
            <a:avLst/>
          </a:prstGeom>
        </p:spPr>
      </p:pic>
      <p:sp>
        <p:nvSpPr>
          <p:cNvPr id="3" name="TextBox 2">
            <a:extLst>
              <a:ext uri="{FF2B5EF4-FFF2-40B4-BE49-F238E27FC236}">
                <a16:creationId xmlns:a16="http://schemas.microsoft.com/office/drawing/2014/main" id="{5C439854-6E9E-4604-20A1-AD7C30E83AE6}"/>
              </a:ext>
            </a:extLst>
          </p:cNvPr>
          <p:cNvSpPr txBox="1"/>
          <p:nvPr/>
        </p:nvSpPr>
        <p:spPr>
          <a:xfrm>
            <a:off x="-1" y="253803"/>
            <a:ext cx="78986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z-Latn-AZ" sz="7200" dirty="0" smtClean="0">
                <a:cs typeface="Calibri"/>
              </a:rPr>
              <a:t>Dinlədiyiniz üçün sağ olun!</a:t>
            </a:r>
            <a:endParaRPr lang="en-US" sz="7200" dirty="0">
              <a:cs typeface="Calibri"/>
            </a:endParaRPr>
          </a:p>
        </p:txBody>
      </p:sp>
    </p:spTree>
    <p:extLst>
      <p:ext uri="{BB962C8B-B14F-4D97-AF65-F5344CB8AC3E}">
        <p14:creationId xmlns:p14="http://schemas.microsoft.com/office/powerpoint/2010/main" val="151494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ireframe of a hand pointing at a sphere&#10;&#10;Description automatically generated">
            <a:extLst>
              <a:ext uri="{FF2B5EF4-FFF2-40B4-BE49-F238E27FC236}">
                <a16:creationId xmlns:a16="http://schemas.microsoft.com/office/drawing/2014/main" id="{11B5758C-8FAF-96F7-228E-9E4DF19EFD77}"/>
              </a:ext>
            </a:extLst>
          </p:cNvPr>
          <p:cNvPicPr>
            <a:picLocks noChangeAspect="1"/>
          </p:cNvPicPr>
          <p:nvPr/>
        </p:nvPicPr>
        <p:blipFill rotWithShape="1">
          <a:blip r:embed="rId2"/>
          <a:srcRect t="46719" r="1" b="15875"/>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52D74-4C42-EA68-70A3-06D792774354}"/>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cs typeface="Calibri Light"/>
              </a:rPr>
              <a:t>Süni İntellekt nədir?</a:t>
            </a:r>
          </a:p>
        </p:txBody>
      </p:sp>
      <p:sp>
        <p:nvSpPr>
          <p:cNvPr id="3" name="Subtitle 2">
            <a:extLst>
              <a:ext uri="{FF2B5EF4-FFF2-40B4-BE49-F238E27FC236}">
                <a16:creationId xmlns:a16="http://schemas.microsoft.com/office/drawing/2014/main" id="{8818A538-E23D-B160-81F1-CAEF07DA1894}"/>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a:bodyPr>
          <a:lstStyle/>
          <a:p>
            <a:r>
              <a:rPr lang="en-US">
                <a:solidFill>
                  <a:srgbClr val="FFFFFF"/>
                </a:solidFill>
                <a:cs typeface="Calibri"/>
              </a:rPr>
              <a:t>İnsan etdiyində «ağılla» edilmiş olaraq adlandırılan işləri edən sistemlərə Süni İntellekt əsaslı sistemlər deyə bilərik. Yəni hesablama apara bilən, qərarlar verə bilən sistemlərə Süni İntellekt əsaslı sistemlər deyirik.</a:t>
            </a:r>
          </a:p>
        </p:txBody>
      </p:sp>
    </p:spTree>
    <p:extLst>
      <p:ext uri="{BB962C8B-B14F-4D97-AF65-F5344CB8AC3E}">
        <p14:creationId xmlns:p14="http://schemas.microsoft.com/office/powerpoint/2010/main" val="8661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378" y="643467"/>
            <a:ext cx="10269244"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85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F69E0-C4B0-4BEC-A689-4F8D877F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obot hand touching a blue and white atom&#10;&#10;Description automatically generated">
            <a:extLst>
              <a:ext uri="{FF2B5EF4-FFF2-40B4-BE49-F238E27FC236}">
                <a16:creationId xmlns:a16="http://schemas.microsoft.com/office/drawing/2014/main" id="{2841F086-1AD0-1AA0-2305-094D94B060A3}"/>
              </a:ext>
            </a:extLst>
          </p:cNvPr>
          <p:cNvPicPr>
            <a:picLocks noChangeAspect="1"/>
          </p:cNvPicPr>
          <p:nvPr/>
        </p:nvPicPr>
        <p:blipFill rotWithShape="1">
          <a:blip r:embed="rId2">
            <a:alphaModFix amt="50000"/>
          </a:blip>
          <a:srcRect t="39089" b="23496"/>
          <a:stretch/>
        </p:blipFill>
        <p:spPr>
          <a:xfrm>
            <a:off x="20" y="10"/>
            <a:ext cx="12188930" cy="6857990"/>
          </a:xfrm>
          <a:prstGeom prst="rect">
            <a:avLst/>
          </a:prstGeom>
        </p:spPr>
      </p:pic>
      <p:sp>
        <p:nvSpPr>
          <p:cNvPr id="2" name="Title 1">
            <a:extLst>
              <a:ext uri="{FF2B5EF4-FFF2-40B4-BE49-F238E27FC236}">
                <a16:creationId xmlns:a16="http://schemas.microsoft.com/office/drawing/2014/main" id="{02D25C7C-08E8-0E59-BE24-9AE9ADD923CD}"/>
              </a:ext>
            </a:extLst>
          </p:cNvPr>
          <p:cNvSpPr>
            <a:spLocks noGrp="1"/>
          </p:cNvSpPr>
          <p:nvPr>
            <p:ph type="ctrTitle"/>
          </p:nvPr>
        </p:nvSpPr>
        <p:spPr>
          <a:xfrm>
            <a:off x="-231963" y="297733"/>
            <a:ext cx="12678833" cy="3063240"/>
          </a:xfrm>
        </p:spPr>
        <p:txBody>
          <a:bodyPr>
            <a:normAutofit/>
          </a:bodyPr>
          <a:lstStyle/>
          <a:p>
            <a:r>
              <a:rPr lang="en-US" sz="5400" err="1">
                <a:solidFill>
                  <a:schemeClr val="bg1"/>
                </a:solidFill>
                <a:cs typeface="Calibri Light"/>
              </a:rPr>
              <a:t>Süni</a:t>
            </a:r>
            <a:r>
              <a:rPr lang="en-US" sz="5400" dirty="0">
                <a:solidFill>
                  <a:schemeClr val="bg1"/>
                </a:solidFill>
                <a:cs typeface="Calibri Light"/>
              </a:rPr>
              <a:t> </a:t>
            </a:r>
            <a:r>
              <a:rPr lang="en-US" sz="5400" err="1">
                <a:solidFill>
                  <a:schemeClr val="bg1"/>
                </a:solidFill>
                <a:cs typeface="Calibri Light"/>
              </a:rPr>
              <a:t>intellekt</a:t>
            </a:r>
            <a:r>
              <a:rPr lang="en-US" sz="5400" dirty="0">
                <a:solidFill>
                  <a:schemeClr val="bg1"/>
                </a:solidFill>
                <a:cs typeface="Calibri Light"/>
              </a:rPr>
              <a:t> </a:t>
            </a:r>
            <a:r>
              <a:rPr lang="en-US" sz="5400" err="1">
                <a:solidFill>
                  <a:schemeClr val="bg1"/>
                </a:solidFill>
                <a:cs typeface="Calibri Light"/>
              </a:rPr>
              <a:t>ilə</a:t>
            </a:r>
            <a:r>
              <a:rPr lang="en-US" sz="5400" dirty="0">
                <a:solidFill>
                  <a:schemeClr val="bg1"/>
                </a:solidFill>
                <a:cs typeface="Calibri Light"/>
              </a:rPr>
              <a:t> </a:t>
            </a:r>
            <a:r>
              <a:rPr lang="en-US" sz="5400" err="1">
                <a:solidFill>
                  <a:schemeClr val="bg1"/>
                </a:solidFill>
                <a:cs typeface="Calibri Light"/>
              </a:rPr>
              <a:t>bağlı</a:t>
            </a:r>
            <a:r>
              <a:rPr lang="en-US" sz="5400" dirty="0">
                <a:solidFill>
                  <a:schemeClr val="bg1"/>
                </a:solidFill>
                <a:cs typeface="Calibri Light"/>
              </a:rPr>
              <a:t> </a:t>
            </a:r>
            <a:r>
              <a:rPr lang="en-US" sz="5400" err="1">
                <a:solidFill>
                  <a:schemeClr val="bg1"/>
                </a:solidFill>
                <a:cs typeface="Calibri Light"/>
              </a:rPr>
              <a:t>bəzi</a:t>
            </a:r>
            <a:r>
              <a:rPr lang="en-US" sz="5400" dirty="0">
                <a:solidFill>
                  <a:schemeClr val="bg1"/>
                </a:solidFill>
                <a:cs typeface="Calibri Light"/>
              </a:rPr>
              <a:t> </a:t>
            </a:r>
            <a:r>
              <a:rPr lang="en-US" sz="5400" err="1">
                <a:solidFill>
                  <a:schemeClr val="bg1"/>
                </a:solidFill>
                <a:cs typeface="Calibri Light"/>
              </a:rPr>
              <a:t>fəlsəfi</a:t>
            </a:r>
            <a:r>
              <a:rPr lang="en-US" sz="5400" dirty="0">
                <a:solidFill>
                  <a:schemeClr val="bg1"/>
                </a:solidFill>
                <a:cs typeface="Calibri Light"/>
              </a:rPr>
              <a:t> </a:t>
            </a:r>
            <a:r>
              <a:rPr lang="en-US" sz="5400" err="1">
                <a:solidFill>
                  <a:schemeClr val="bg1"/>
                </a:solidFill>
                <a:cs typeface="Calibri Light"/>
              </a:rPr>
              <a:t>suallar</a:t>
            </a:r>
            <a:endParaRPr lang="en-US" sz="5400">
              <a:solidFill>
                <a:schemeClr val="bg1"/>
              </a:solidFill>
              <a:cs typeface="Calibri Light"/>
            </a:endParaRPr>
          </a:p>
        </p:txBody>
      </p:sp>
      <p:sp>
        <p:nvSpPr>
          <p:cNvPr id="3" name="Subtitle 2">
            <a:extLst>
              <a:ext uri="{FF2B5EF4-FFF2-40B4-BE49-F238E27FC236}">
                <a16:creationId xmlns:a16="http://schemas.microsoft.com/office/drawing/2014/main" id="{2D553CD6-73A0-FD71-3814-4824F4FD379C}"/>
              </a:ext>
            </a:extLst>
          </p:cNvPr>
          <p:cNvSpPr>
            <a:spLocks noGrp="1"/>
          </p:cNvSpPr>
          <p:nvPr>
            <p:ph type="subTitle" idx="1"/>
          </p:nvPr>
        </p:nvSpPr>
        <p:spPr>
          <a:xfrm>
            <a:off x="1307843" y="4432419"/>
            <a:ext cx="9363205" cy="2319068"/>
          </a:xfrm>
        </p:spPr>
        <p:txBody>
          <a:bodyPr vert="horz" lIns="91440" tIns="45720" rIns="91440" bIns="45720" rtlCol="0" anchor="t">
            <a:normAutofit/>
          </a:bodyPr>
          <a:lstStyle/>
          <a:p>
            <a:r>
              <a:rPr lang="en-US" sz="2800" dirty="0">
                <a:solidFill>
                  <a:schemeClr val="bg1"/>
                </a:solidFill>
                <a:latin typeface="Arial"/>
                <a:cs typeface="Arial"/>
              </a:rPr>
              <a:t>•</a:t>
            </a:r>
            <a:r>
              <a:rPr lang="en-US" sz="2800" dirty="0">
                <a:solidFill>
                  <a:schemeClr val="bg1"/>
                </a:solidFill>
                <a:cs typeface="Calibri"/>
              </a:rPr>
              <a:t> </a:t>
            </a:r>
            <a:r>
              <a:rPr lang="en-US" sz="2800" err="1">
                <a:solidFill>
                  <a:schemeClr val="bg1"/>
                </a:solidFill>
                <a:cs typeface="Calibri"/>
              </a:rPr>
              <a:t>Süni</a:t>
            </a:r>
            <a:r>
              <a:rPr lang="en-US" sz="2800" dirty="0">
                <a:solidFill>
                  <a:schemeClr val="bg1"/>
                </a:solidFill>
                <a:cs typeface="Calibri"/>
              </a:rPr>
              <a:t> </a:t>
            </a:r>
            <a:r>
              <a:rPr lang="en-US" sz="2800" err="1">
                <a:solidFill>
                  <a:schemeClr val="bg1"/>
                </a:solidFill>
                <a:cs typeface="Calibri"/>
              </a:rPr>
              <a:t>intellekt</a:t>
            </a:r>
            <a:r>
              <a:rPr lang="en-US" sz="2800" dirty="0">
                <a:solidFill>
                  <a:schemeClr val="bg1"/>
                </a:solidFill>
                <a:cs typeface="Calibri"/>
              </a:rPr>
              <a:t> </a:t>
            </a:r>
            <a:r>
              <a:rPr lang="en-US" sz="2800" err="1">
                <a:solidFill>
                  <a:schemeClr val="bg1"/>
                </a:solidFill>
                <a:cs typeface="Calibri"/>
              </a:rPr>
              <a:t>nədir</a:t>
            </a:r>
            <a:r>
              <a:rPr lang="en-US" sz="2800" dirty="0">
                <a:solidFill>
                  <a:schemeClr val="bg1"/>
                </a:solidFill>
                <a:cs typeface="Calibri"/>
              </a:rPr>
              <a:t>?</a:t>
            </a:r>
          </a:p>
          <a:p>
            <a:r>
              <a:rPr lang="en-US" sz="2800" dirty="0">
                <a:solidFill>
                  <a:schemeClr val="bg1"/>
                </a:solidFill>
                <a:latin typeface="Arial"/>
                <a:cs typeface="Arial"/>
              </a:rPr>
              <a:t>•</a:t>
            </a:r>
            <a:r>
              <a:rPr lang="en-US" sz="2800" dirty="0">
                <a:solidFill>
                  <a:schemeClr val="bg1"/>
                </a:solidFill>
                <a:cs typeface="Calibri"/>
              </a:rPr>
              <a:t> Tam </a:t>
            </a:r>
            <a:r>
              <a:rPr lang="en-US" sz="2800" err="1">
                <a:solidFill>
                  <a:schemeClr val="bg1"/>
                </a:solidFill>
                <a:cs typeface="Calibri"/>
              </a:rPr>
              <a:t>bir</a:t>
            </a:r>
            <a:r>
              <a:rPr lang="en-US" sz="2800" dirty="0">
                <a:solidFill>
                  <a:schemeClr val="bg1"/>
                </a:solidFill>
                <a:cs typeface="Calibri"/>
              </a:rPr>
              <a:t> </a:t>
            </a:r>
            <a:r>
              <a:rPr lang="en-US" sz="2800" err="1">
                <a:solidFill>
                  <a:schemeClr val="bg1"/>
                </a:solidFill>
                <a:cs typeface="Calibri"/>
              </a:rPr>
              <a:t>insan</a:t>
            </a:r>
            <a:r>
              <a:rPr lang="en-US" sz="2800" dirty="0">
                <a:solidFill>
                  <a:schemeClr val="bg1"/>
                </a:solidFill>
                <a:cs typeface="Calibri"/>
              </a:rPr>
              <a:t> </a:t>
            </a:r>
            <a:r>
              <a:rPr lang="en-US" sz="2800" err="1">
                <a:solidFill>
                  <a:schemeClr val="bg1"/>
                </a:solidFill>
                <a:cs typeface="Calibri"/>
              </a:rPr>
              <a:t>kimi</a:t>
            </a:r>
            <a:r>
              <a:rPr lang="en-US" sz="2800" dirty="0">
                <a:solidFill>
                  <a:schemeClr val="bg1"/>
                </a:solidFill>
                <a:cs typeface="Calibri"/>
              </a:rPr>
              <a:t> </a:t>
            </a:r>
            <a:r>
              <a:rPr lang="en-US" sz="2800" err="1">
                <a:solidFill>
                  <a:schemeClr val="bg1"/>
                </a:solidFill>
                <a:cs typeface="Calibri"/>
              </a:rPr>
              <a:t>düşünə</a:t>
            </a:r>
            <a:r>
              <a:rPr lang="en-US" sz="2800" dirty="0">
                <a:solidFill>
                  <a:schemeClr val="bg1"/>
                </a:solidFill>
                <a:cs typeface="Calibri"/>
              </a:rPr>
              <a:t> </a:t>
            </a:r>
            <a:r>
              <a:rPr lang="en-US" sz="2800" err="1">
                <a:solidFill>
                  <a:schemeClr val="bg1"/>
                </a:solidFill>
                <a:cs typeface="Calibri"/>
              </a:rPr>
              <a:t>bilərmi</a:t>
            </a:r>
            <a:r>
              <a:rPr lang="en-US" sz="2800" dirty="0">
                <a:solidFill>
                  <a:schemeClr val="bg1"/>
                </a:solidFill>
                <a:cs typeface="Calibri"/>
              </a:rPr>
              <a:t>?</a:t>
            </a:r>
          </a:p>
          <a:p>
            <a:r>
              <a:rPr lang="en-US" sz="2800" dirty="0">
                <a:solidFill>
                  <a:schemeClr val="bg1"/>
                </a:solidFill>
                <a:latin typeface="Arial"/>
                <a:cs typeface="Arial"/>
              </a:rPr>
              <a:t>•</a:t>
            </a:r>
            <a:r>
              <a:rPr lang="en-US" sz="2800" err="1">
                <a:solidFill>
                  <a:schemeClr val="bg1"/>
                </a:solidFill>
                <a:cs typeface="Calibri"/>
              </a:rPr>
              <a:t>Hissləri</a:t>
            </a:r>
            <a:r>
              <a:rPr lang="en-US" sz="2800" dirty="0">
                <a:solidFill>
                  <a:schemeClr val="bg1"/>
                </a:solidFill>
                <a:cs typeface="Calibri"/>
              </a:rPr>
              <a:t> ola </a:t>
            </a:r>
            <a:r>
              <a:rPr lang="en-US" sz="2800" err="1">
                <a:solidFill>
                  <a:schemeClr val="bg1"/>
                </a:solidFill>
                <a:cs typeface="Calibri"/>
              </a:rPr>
              <a:t>bilərmi</a:t>
            </a:r>
            <a:r>
              <a:rPr lang="en-US" sz="2800" dirty="0">
                <a:solidFill>
                  <a:schemeClr val="bg1"/>
                </a:solidFill>
                <a:cs typeface="Calibri"/>
              </a:rPr>
              <a:t>?</a:t>
            </a:r>
          </a:p>
          <a:p>
            <a:r>
              <a:rPr lang="en-US" sz="2800" dirty="0">
                <a:solidFill>
                  <a:schemeClr val="bg1"/>
                </a:solidFill>
                <a:latin typeface="Arial"/>
                <a:cs typeface="Arial"/>
              </a:rPr>
              <a:t>•</a:t>
            </a:r>
            <a:r>
              <a:rPr lang="en-US" sz="2800" dirty="0">
                <a:solidFill>
                  <a:schemeClr val="bg1"/>
                </a:solidFill>
                <a:cs typeface="Calibri"/>
              </a:rPr>
              <a:t>Azad </a:t>
            </a:r>
            <a:r>
              <a:rPr lang="en-US" sz="2800" err="1">
                <a:solidFill>
                  <a:schemeClr val="bg1"/>
                </a:solidFill>
                <a:cs typeface="Calibri"/>
              </a:rPr>
              <a:t>iradəsi</a:t>
            </a:r>
            <a:r>
              <a:rPr lang="en-US" sz="2800" dirty="0">
                <a:solidFill>
                  <a:schemeClr val="bg1"/>
                </a:solidFill>
                <a:cs typeface="Calibri"/>
              </a:rPr>
              <a:t> ola </a:t>
            </a:r>
            <a:r>
              <a:rPr lang="en-US" sz="2800" err="1">
                <a:solidFill>
                  <a:schemeClr val="bg1"/>
                </a:solidFill>
                <a:cs typeface="Calibri"/>
              </a:rPr>
              <a:t>bilərmi</a:t>
            </a:r>
            <a:r>
              <a:rPr lang="en-US" sz="2800" dirty="0">
                <a:solidFill>
                  <a:schemeClr val="bg1"/>
                </a:solidFill>
                <a:cs typeface="Calibri"/>
              </a:rPr>
              <a:t>?</a:t>
            </a:r>
          </a:p>
          <a:p>
            <a:endParaRPr lang="en-US" sz="2800" dirty="0">
              <a:solidFill>
                <a:schemeClr val="bg1"/>
              </a:solidFill>
              <a:latin typeface="Calibri" panose="020F0502020204030204"/>
              <a:cs typeface="Calibri" panose="020F0502020204030204"/>
            </a:endParaRPr>
          </a:p>
        </p:txBody>
      </p:sp>
      <p:sp>
        <p:nvSpPr>
          <p:cNvPr id="11" name="sketchy line">
            <a:extLst>
              <a:ext uri="{FF2B5EF4-FFF2-40B4-BE49-F238E27FC236}">
                <a16:creationId xmlns:a16="http://schemas.microsoft.com/office/drawing/2014/main" id="{9F6380B4-6A1C-481E-8408-B4E6C75B9B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371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F69E0-C4B0-4BEC-A689-4F8D877F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tatue of a person with a beard&#10;&#10;Description automatically generated">
            <a:extLst>
              <a:ext uri="{FF2B5EF4-FFF2-40B4-BE49-F238E27FC236}">
                <a16:creationId xmlns:a16="http://schemas.microsoft.com/office/drawing/2014/main" id="{DB7491E6-AFAD-817D-4663-0DEEF6F25F2A}"/>
              </a:ext>
            </a:extLst>
          </p:cNvPr>
          <p:cNvPicPr>
            <a:picLocks noChangeAspect="1"/>
          </p:cNvPicPr>
          <p:nvPr/>
        </p:nvPicPr>
        <p:blipFill rotWithShape="1">
          <a:blip r:embed="rId2">
            <a:alphaModFix amt="50000"/>
          </a:blip>
          <a:srcRect t="1722"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1DDA92F1-62CF-D34D-1B53-6291D9240FFC}"/>
              </a:ext>
            </a:extLst>
          </p:cNvPr>
          <p:cNvSpPr>
            <a:spLocks noGrp="1"/>
          </p:cNvSpPr>
          <p:nvPr>
            <p:ph type="ctrTitle"/>
          </p:nvPr>
        </p:nvSpPr>
        <p:spPr>
          <a:xfrm>
            <a:off x="1524000" y="1122363"/>
            <a:ext cx="9144000" cy="3063240"/>
          </a:xfrm>
        </p:spPr>
        <p:txBody>
          <a:bodyPr vert="horz" lIns="91440" tIns="45720" rIns="91440" bIns="45720" rtlCol="0">
            <a:normAutofit/>
          </a:bodyPr>
          <a:lstStyle/>
          <a:p>
            <a:r>
              <a:rPr lang="en-US" sz="6600" dirty="0" err="1">
                <a:solidFill>
                  <a:schemeClr val="bg1"/>
                </a:solidFill>
                <a:cs typeface="Calibri Light"/>
              </a:rPr>
              <a:t>Fəlsəfədə</a:t>
            </a:r>
            <a:r>
              <a:rPr lang="en-US" sz="6600" dirty="0">
                <a:solidFill>
                  <a:schemeClr val="bg1"/>
                </a:solidFill>
                <a:cs typeface="Calibri Light"/>
              </a:rPr>
              <a:t> </a:t>
            </a:r>
            <a:r>
              <a:rPr lang="en-US" sz="6600" dirty="0" err="1">
                <a:solidFill>
                  <a:schemeClr val="bg1"/>
                </a:solidFill>
                <a:cs typeface="Calibri Light"/>
              </a:rPr>
              <a:t>süni</a:t>
            </a:r>
            <a:r>
              <a:rPr lang="en-US" sz="6600" dirty="0">
                <a:solidFill>
                  <a:schemeClr val="bg1"/>
                </a:solidFill>
                <a:cs typeface="Calibri Light"/>
              </a:rPr>
              <a:t> </a:t>
            </a:r>
            <a:r>
              <a:rPr lang="en-US" sz="6600" dirty="0" err="1">
                <a:solidFill>
                  <a:schemeClr val="bg1"/>
                </a:solidFill>
                <a:cs typeface="Calibri Light"/>
              </a:rPr>
              <a:t>intellekt</a:t>
            </a:r>
          </a:p>
        </p:txBody>
      </p:sp>
      <p:sp>
        <p:nvSpPr>
          <p:cNvPr id="3" name="Subtitle 2">
            <a:extLst>
              <a:ext uri="{FF2B5EF4-FFF2-40B4-BE49-F238E27FC236}">
                <a16:creationId xmlns:a16="http://schemas.microsoft.com/office/drawing/2014/main" id="{750FC727-F0D6-15AD-3B96-A9A8972FEA04}"/>
              </a:ext>
            </a:extLst>
          </p:cNvPr>
          <p:cNvSpPr>
            <a:spLocks noGrp="1"/>
          </p:cNvSpPr>
          <p:nvPr>
            <p:ph type="subTitle" idx="1"/>
          </p:nvPr>
        </p:nvSpPr>
        <p:spPr>
          <a:xfrm>
            <a:off x="1527048" y="4463733"/>
            <a:ext cx="9185753" cy="2256438"/>
          </a:xfrm>
        </p:spPr>
        <p:txBody>
          <a:bodyPr vert="horz" lIns="91440" tIns="45720" rIns="91440" bIns="45720" rtlCol="0" anchor="t">
            <a:noAutofit/>
          </a:bodyPr>
          <a:lstStyle/>
          <a:p>
            <a:r>
              <a:rPr lang="en-US" sz="2000" dirty="0">
                <a:solidFill>
                  <a:schemeClr val="bg1"/>
                </a:solidFill>
                <a:latin typeface="Arial"/>
                <a:cs typeface="Arial"/>
              </a:rPr>
              <a:t>•</a:t>
            </a:r>
            <a:r>
              <a:rPr lang="en-US" sz="2000" err="1">
                <a:solidFill>
                  <a:schemeClr val="bg1"/>
                </a:solidFill>
                <a:cs typeface="Calibri"/>
              </a:rPr>
              <a:t>Əlimizi</a:t>
            </a:r>
            <a:r>
              <a:rPr lang="en-US" sz="2000" dirty="0">
                <a:solidFill>
                  <a:schemeClr val="bg1"/>
                </a:solidFill>
                <a:cs typeface="Calibri"/>
              </a:rPr>
              <a:t> </a:t>
            </a:r>
            <a:r>
              <a:rPr lang="en-US" sz="2000" err="1">
                <a:solidFill>
                  <a:schemeClr val="bg1"/>
                </a:solidFill>
                <a:cs typeface="Calibri"/>
              </a:rPr>
              <a:t>atdığımız</a:t>
            </a:r>
            <a:r>
              <a:rPr lang="en-US" sz="2000" dirty="0">
                <a:solidFill>
                  <a:schemeClr val="bg1"/>
                </a:solidFill>
                <a:cs typeface="Calibri"/>
              </a:rPr>
              <a:t> </a:t>
            </a:r>
            <a:r>
              <a:rPr lang="en-US" sz="2000" err="1">
                <a:solidFill>
                  <a:schemeClr val="bg1"/>
                </a:solidFill>
                <a:cs typeface="Calibri"/>
              </a:rPr>
              <a:t>hər</a:t>
            </a:r>
            <a:r>
              <a:rPr lang="en-US" sz="2000" dirty="0">
                <a:solidFill>
                  <a:schemeClr val="bg1"/>
                </a:solidFill>
                <a:cs typeface="Calibri"/>
              </a:rPr>
              <a:t> </a:t>
            </a:r>
            <a:r>
              <a:rPr lang="en-US" sz="2000" err="1">
                <a:solidFill>
                  <a:schemeClr val="bg1"/>
                </a:solidFill>
                <a:cs typeface="Calibri"/>
              </a:rPr>
              <a:t>yerdə</a:t>
            </a:r>
            <a:r>
              <a:rPr lang="en-US" sz="2000" dirty="0">
                <a:solidFill>
                  <a:schemeClr val="bg1"/>
                </a:solidFill>
                <a:cs typeface="Calibri"/>
              </a:rPr>
              <a:t> </a:t>
            </a:r>
            <a:r>
              <a:rPr lang="en-US" sz="2000" err="1">
                <a:solidFill>
                  <a:schemeClr val="bg1"/>
                </a:solidFill>
                <a:cs typeface="Calibri"/>
              </a:rPr>
              <a:t>süni</a:t>
            </a:r>
            <a:r>
              <a:rPr lang="en-US" sz="2000" dirty="0">
                <a:solidFill>
                  <a:schemeClr val="bg1"/>
                </a:solidFill>
                <a:cs typeface="Calibri"/>
              </a:rPr>
              <a:t> </a:t>
            </a:r>
            <a:r>
              <a:rPr lang="en-US" sz="2000" err="1">
                <a:solidFill>
                  <a:schemeClr val="bg1"/>
                </a:solidFill>
                <a:cs typeface="Calibri"/>
              </a:rPr>
              <a:t>intellekt</a:t>
            </a:r>
            <a:r>
              <a:rPr lang="en-US" sz="2000" dirty="0">
                <a:solidFill>
                  <a:schemeClr val="bg1"/>
                </a:solidFill>
                <a:cs typeface="Calibri"/>
              </a:rPr>
              <a:t> var. </a:t>
            </a:r>
            <a:r>
              <a:rPr lang="en-US" sz="2000" err="1">
                <a:solidFill>
                  <a:schemeClr val="bg1"/>
                </a:solidFill>
                <a:cs typeface="Calibri"/>
              </a:rPr>
              <a:t>Yəni</a:t>
            </a:r>
            <a:r>
              <a:rPr lang="en-US" sz="2000" dirty="0">
                <a:solidFill>
                  <a:schemeClr val="bg1"/>
                </a:solidFill>
                <a:cs typeface="Calibri"/>
              </a:rPr>
              <a:t> </a:t>
            </a:r>
            <a:r>
              <a:rPr lang="en-US" sz="2000" err="1">
                <a:solidFill>
                  <a:schemeClr val="bg1"/>
                </a:solidFill>
                <a:cs typeface="Calibri"/>
              </a:rPr>
              <a:t>insanla</a:t>
            </a:r>
            <a:r>
              <a:rPr lang="en-US" sz="2000" dirty="0">
                <a:solidFill>
                  <a:schemeClr val="bg1"/>
                </a:solidFill>
                <a:cs typeface="Calibri"/>
              </a:rPr>
              <a:t> </a:t>
            </a:r>
            <a:r>
              <a:rPr lang="en-US" sz="2000" err="1">
                <a:solidFill>
                  <a:schemeClr val="bg1"/>
                </a:solidFill>
                <a:cs typeface="Calibri"/>
              </a:rPr>
              <a:t>birbaşa</a:t>
            </a:r>
            <a:r>
              <a:rPr lang="en-US" sz="2000" dirty="0">
                <a:solidFill>
                  <a:schemeClr val="bg1"/>
                </a:solidFill>
                <a:cs typeface="Calibri"/>
              </a:rPr>
              <a:t> </a:t>
            </a:r>
            <a:r>
              <a:rPr lang="en-US" sz="2000" err="1">
                <a:solidFill>
                  <a:schemeClr val="bg1"/>
                </a:solidFill>
                <a:cs typeface="Calibri"/>
              </a:rPr>
              <a:t>əlaqədədir</a:t>
            </a:r>
            <a:r>
              <a:rPr lang="en-US" sz="2000" dirty="0">
                <a:solidFill>
                  <a:schemeClr val="bg1"/>
                </a:solidFill>
                <a:cs typeface="Calibri"/>
              </a:rPr>
              <a:t>. </a:t>
            </a:r>
            <a:r>
              <a:rPr lang="en-US" sz="2000" err="1">
                <a:solidFill>
                  <a:schemeClr val="bg1"/>
                </a:solidFill>
                <a:cs typeface="Calibri"/>
              </a:rPr>
              <a:t>Fəlsəfə</a:t>
            </a:r>
            <a:r>
              <a:rPr lang="en-US" sz="2000" dirty="0">
                <a:solidFill>
                  <a:schemeClr val="bg1"/>
                </a:solidFill>
                <a:cs typeface="Calibri"/>
              </a:rPr>
              <a:t> </a:t>
            </a:r>
            <a:r>
              <a:rPr lang="en-US" sz="2000" err="1">
                <a:solidFill>
                  <a:schemeClr val="bg1"/>
                </a:solidFill>
                <a:cs typeface="Calibri"/>
              </a:rPr>
              <a:t>də</a:t>
            </a:r>
            <a:r>
              <a:rPr lang="en-US" sz="2000" dirty="0">
                <a:solidFill>
                  <a:schemeClr val="bg1"/>
                </a:solidFill>
                <a:cs typeface="Calibri"/>
              </a:rPr>
              <a:t> </a:t>
            </a:r>
            <a:r>
              <a:rPr lang="en-US" sz="2000" err="1">
                <a:solidFill>
                  <a:schemeClr val="bg1"/>
                </a:solidFill>
                <a:cs typeface="Calibri"/>
              </a:rPr>
              <a:t>insanla</a:t>
            </a:r>
            <a:r>
              <a:rPr lang="en-US" sz="2000" dirty="0">
                <a:solidFill>
                  <a:schemeClr val="bg1"/>
                </a:solidFill>
                <a:cs typeface="Calibri"/>
              </a:rPr>
              <a:t> </a:t>
            </a:r>
            <a:r>
              <a:rPr lang="en-US" sz="2000" err="1">
                <a:solidFill>
                  <a:schemeClr val="bg1"/>
                </a:solidFill>
                <a:cs typeface="Calibri"/>
              </a:rPr>
              <a:t>əlaqəli</a:t>
            </a:r>
            <a:r>
              <a:rPr lang="en-US" sz="2000" dirty="0">
                <a:solidFill>
                  <a:schemeClr val="bg1"/>
                </a:solidFill>
                <a:cs typeface="Calibri"/>
              </a:rPr>
              <a:t> </a:t>
            </a:r>
            <a:r>
              <a:rPr lang="en-US" sz="2000" err="1">
                <a:solidFill>
                  <a:schemeClr val="bg1"/>
                </a:solidFill>
                <a:cs typeface="Calibri"/>
              </a:rPr>
              <a:t>hər</a:t>
            </a:r>
            <a:r>
              <a:rPr lang="en-US" sz="2000" dirty="0">
                <a:solidFill>
                  <a:schemeClr val="bg1"/>
                </a:solidFill>
                <a:cs typeface="Calibri"/>
              </a:rPr>
              <a:t> </a:t>
            </a:r>
            <a:r>
              <a:rPr lang="en-US" sz="2000" err="1">
                <a:solidFill>
                  <a:schemeClr val="bg1"/>
                </a:solidFill>
                <a:cs typeface="Calibri"/>
              </a:rPr>
              <a:t>şeylə</a:t>
            </a:r>
            <a:r>
              <a:rPr lang="en-US" sz="2000" dirty="0">
                <a:solidFill>
                  <a:schemeClr val="bg1"/>
                </a:solidFill>
                <a:cs typeface="Calibri"/>
              </a:rPr>
              <a:t> </a:t>
            </a:r>
            <a:r>
              <a:rPr lang="en-US" sz="2000" err="1">
                <a:solidFill>
                  <a:schemeClr val="bg1"/>
                </a:solidFill>
                <a:cs typeface="Calibri"/>
              </a:rPr>
              <a:t>maraqlandığı</a:t>
            </a:r>
            <a:r>
              <a:rPr lang="en-US" sz="2000" dirty="0">
                <a:solidFill>
                  <a:schemeClr val="bg1"/>
                </a:solidFill>
                <a:cs typeface="Calibri"/>
              </a:rPr>
              <a:t> </a:t>
            </a:r>
            <a:r>
              <a:rPr lang="en-US" sz="2000" err="1">
                <a:solidFill>
                  <a:schemeClr val="bg1"/>
                </a:solidFill>
                <a:cs typeface="Calibri"/>
              </a:rPr>
              <a:t>kimi</a:t>
            </a:r>
            <a:r>
              <a:rPr lang="en-US" sz="2000" dirty="0">
                <a:solidFill>
                  <a:schemeClr val="bg1"/>
                </a:solidFill>
                <a:cs typeface="Calibri"/>
              </a:rPr>
              <a:t> </a:t>
            </a:r>
            <a:r>
              <a:rPr lang="en-US" sz="2000" err="1">
                <a:solidFill>
                  <a:schemeClr val="bg1"/>
                </a:solidFill>
                <a:cs typeface="Calibri"/>
              </a:rPr>
              <a:t>Süni</a:t>
            </a:r>
            <a:r>
              <a:rPr lang="en-US" sz="2000" dirty="0">
                <a:solidFill>
                  <a:schemeClr val="bg1"/>
                </a:solidFill>
                <a:cs typeface="Calibri"/>
              </a:rPr>
              <a:t> </a:t>
            </a:r>
            <a:r>
              <a:rPr lang="en-US" sz="2000" err="1">
                <a:solidFill>
                  <a:schemeClr val="bg1"/>
                </a:solidFill>
                <a:cs typeface="Calibri"/>
              </a:rPr>
              <a:t>İntellektlə</a:t>
            </a:r>
            <a:r>
              <a:rPr lang="en-US" sz="2000" dirty="0">
                <a:solidFill>
                  <a:schemeClr val="bg1"/>
                </a:solidFill>
                <a:cs typeface="Calibri"/>
              </a:rPr>
              <a:t> </a:t>
            </a:r>
            <a:r>
              <a:rPr lang="en-US" sz="2000" err="1">
                <a:solidFill>
                  <a:schemeClr val="bg1"/>
                </a:solidFill>
                <a:cs typeface="Calibri"/>
              </a:rPr>
              <a:t>də</a:t>
            </a:r>
            <a:r>
              <a:rPr lang="en-US" sz="2000" dirty="0">
                <a:solidFill>
                  <a:schemeClr val="bg1"/>
                </a:solidFill>
                <a:cs typeface="Calibri"/>
              </a:rPr>
              <a:t> </a:t>
            </a:r>
            <a:r>
              <a:rPr lang="en-US" sz="2000" err="1">
                <a:solidFill>
                  <a:schemeClr val="bg1"/>
                </a:solidFill>
                <a:cs typeface="Calibri"/>
              </a:rPr>
              <a:t>maraqlanır</a:t>
            </a:r>
            <a:r>
              <a:rPr lang="en-US" sz="2000" dirty="0">
                <a:solidFill>
                  <a:schemeClr val="bg1"/>
                </a:solidFill>
                <a:cs typeface="Calibri"/>
              </a:rPr>
              <a:t>. </a:t>
            </a:r>
            <a:r>
              <a:rPr lang="en-US" sz="2000" err="1">
                <a:solidFill>
                  <a:schemeClr val="bg1"/>
                </a:solidFill>
                <a:cs typeface="Calibri"/>
              </a:rPr>
              <a:t>Əslində</a:t>
            </a:r>
            <a:r>
              <a:rPr lang="en-US" sz="2000" dirty="0">
                <a:solidFill>
                  <a:schemeClr val="bg1"/>
                </a:solidFill>
                <a:cs typeface="Calibri"/>
              </a:rPr>
              <a:t> </a:t>
            </a:r>
            <a:r>
              <a:rPr lang="en-US" sz="2000" err="1">
                <a:solidFill>
                  <a:schemeClr val="bg1"/>
                </a:solidFill>
                <a:cs typeface="Calibri"/>
              </a:rPr>
              <a:t>Sün</a:t>
            </a:r>
            <a:r>
              <a:rPr lang="en-US" sz="2000" dirty="0">
                <a:solidFill>
                  <a:schemeClr val="bg1"/>
                </a:solidFill>
                <a:cs typeface="Calibri"/>
              </a:rPr>
              <a:t> </a:t>
            </a:r>
            <a:r>
              <a:rPr lang="en-US" sz="2000" err="1">
                <a:solidFill>
                  <a:schemeClr val="bg1"/>
                </a:solidFill>
                <a:cs typeface="Calibri"/>
              </a:rPr>
              <a:t>İntellekt</a:t>
            </a:r>
            <a:r>
              <a:rPr lang="en-US" sz="2000" dirty="0">
                <a:solidFill>
                  <a:schemeClr val="bg1"/>
                </a:solidFill>
                <a:cs typeface="Calibri"/>
              </a:rPr>
              <a:t> </a:t>
            </a:r>
            <a:r>
              <a:rPr lang="en-US" sz="2000" err="1">
                <a:solidFill>
                  <a:schemeClr val="bg1"/>
                </a:solidFill>
                <a:cs typeface="Calibri"/>
              </a:rPr>
              <a:t>bir</a:t>
            </a:r>
            <a:r>
              <a:rPr lang="en-US" sz="2000" dirty="0">
                <a:solidFill>
                  <a:schemeClr val="bg1"/>
                </a:solidFill>
                <a:cs typeface="Calibri"/>
              </a:rPr>
              <a:t> </a:t>
            </a:r>
            <a:r>
              <a:rPr lang="en-US" sz="2000" err="1">
                <a:solidFill>
                  <a:schemeClr val="bg1"/>
                </a:solidFill>
                <a:cs typeface="Calibri"/>
              </a:rPr>
              <a:t>fikir</a:t>
            </a:r>
            <a:r>
              <a:rPr lang="en-US" sz="2000" dirty="0">
                <a:solidFill>
                  <a:schemeClr val="bg1"/>
                </a:solidFill>
                <a:cs typeface="Calibri"/>
              </a:rPr>
              <a:t> </a:t>
            </a:r>
            <a:r>
              <a:rPr lang="en-US" sz="2000" err="1">
                <a:solidFill>
                  <a:schemeClr val="bg1"/>
                </a:solidFill>
                <a:cs typeface="Calibri"/>
              </a:rPr>
              <a:t>olaraq</a:t>
            </a:r>
            <a:r>
              <a:rPr lang="en-US" sz="2000" dirty="0">
                <a:solidFill>
                  <a:schemeClr val="bg1"/>
                </a:solidFill>
                <a:cs typeface="Calibri"/>
              </a:rPr>
              <a:t> da </a:t>
            </a:r>
            <a:r>
              <a:rPr lang="en-US" sz="2000" err="1">
                <a:solidFill>
                  <a:schemeClr val="bg1"/>
                </a:solidFill>
                <a:cs typeface="Calibri"/>
              </a:rPr>
              <a:t>fəlsəfədə</a:t>
            </a:r>
            <a:r>
              <a:rPr lang="en-US" sz="2000" dirty="0">
                <a:solidFill>
                  <a:schemeClr val="bg1"/>
                </a:solidFill>
                <a:cs typeface="Calibri"/>
              </a:rPr>
              <a:t> </a:t>
            </a:r>
            <a:r>
              <a:rPr lang="en-US" sz="2000" err="1">
                <a:solidFill>
                  <a:schemeClr val="bg1"/>
                </a:solidFill>
                <a:cs typeface="Calibri"/>
              </a:rPr>
              <a:t>formalaşmışdır</a:t>
            </a:r>
            <a:r>
              <a:rPr lang="en-US" sz="2000" dirty="0">
                <a:solidFill>
                  <a:schemeClr val="bg1"/>
                </a:solidFill>
                <a:cs typeface="Calibri"/>
              </a:rPr>
              <a:t>.</a:t>
            </a:r>
            <a:endParaRPr lang="en-US" sz="2000">
              <a:solidFill>
                <a:schemeClr val="bg1"/>
              </a:solidFill>
              <a:cs typeface="Calibri"/>
            </a:endParaRPr>
          </a:p>
          <a:p>
            <a:r>
              <a:rPr lang="en-US" sz="2000" dirty="0">
                <a:solidFill>
                  <a:schemeClr val="bg1"/>
                </a:solidFill>
                <a:latin typeface="Arial"/>
                <a:cs typeface="Arial"/>
              </a:rPr>
              <a:t>•</a:t>
            </a:r>
            <a:r>
              <a:rPr lang="en-US" sz="2000" dirty="0">
                <a:solidFill>
                  <a:schemeClr val="bg1"/>
                </a:solidFill>
                <a:cs typeface="Calibri"/>
              </a:rPr>
              <a:t> </a:t>
            </a:r>
            <a:r>
              <a:rPr lang="en-US" sz="2000" err="1">
                <a:solidFill>
                  <a:schemeClr val="bg1"/>
                </a:solidFill>
                <a:cs typeface="Calibri"/>
              </a:rPr>
              <a:t>Filosoflar</a:t>
            </a:r>
            <a:r>
              <a:rPr lang="en-US" sz="2000" dirty="0">
                <a:solidFill>
                  <a:schemeClr val="bg1"/>
                </a:solidFill>
                <a:cs typeface="Calibri"/>
              </a:rPr>
              <a:t> </a:t>
            </a:r>
            <a:r>
              <a:rPr lang="en-US" sz="2000" err="1">
                <a:solidFill>
                  <a:schemeClr val="bg1"/>
                </a:solidFill>
                <a:cs typeface="Calibri"/>
              </a:rPr>
              <a:t>daim</a:t>
            </a:r>
            <a:r>
              <a:rPr lang="en-US" sz="2000" dirty="0">
                <a:solidFill>
                  <a:schemeClr val="bg1"/>
                </a:solidFill>
                <a:cs typeface="Calibri"/>
              </a:rPr>
              <a:t> </a:t>
            </a:r>
            <a:r>
              <a:rPr lang="en-US" sz="2000" err="1">
                <a:solidFill>
                  <a:schemeClr val="bg1"/>
                </a:solidFill>
                <a:cs typeface="Calibri"/>
              </a:rPr>
              <a:t>düşüncə</a:t>
            </a:r>
            <a:r>
              <a:rPr lang="en-US" sz="2000" dirty="0">
                <a:solidFill>
                  <a:schemeClr val="bg1"/>
                </a:solidFill>
                <a:cs typeface="Calibri"/>
              </a:rPr>
              <a:t> </a:t>
            </a:r>
            <a:r>
              <a:rPr lang="en-US" sz="2000" err="1">
                <a:solidFill>
                  <a:schemeClr val="bg1"/>
                </a:solidFill>
                <a:cs typeface="Calibri"/>
              </a:rPr>
              <a:t>tarixində</a:t>
            </a:r>
            <a:r>
              <a:rPr lang="en-US" sz="2000" dirty="0">
                <a:solidFill>
                  <a:schemeClr val="bg1"/>
                </a:solidFill>
                <a:cs typeface="Calibri"/>
              </a:rPr>
              <a:t> </a:t>
            </a:r>
            <a:r>
              <a:rPr lang="en-US" sz="2000" err="1">
                <a:solidFill>
                  <a:schemeClr val="bg1"/>
                </a:solidFill>
                <a:cs typeface="Calibri"/>
              </a:rPr>
              <a:t>insana</a:t>
            </a:r>
            <a:r>
              <a:rPr lang="en-US" sz="2000" dirty="0">
                <a:solidFill>
                  <a:schemeClr val="bg1"/>
                </a:solidFill>
                <a:cs typeface="Calibri"/>
              </a:rPr>
              <a:t> </a:t>
            </a:r>
            <a:r>
              <a:rPr lang="en-US" sz="2000" err="1">
                <a:solidFill>
                  <a:schemeClr val="bg1"/>
                </a:solidFill>
                <a:cs typeface="Calibri"/>
              </a:rPr>
              <a:t>bənzər</a:t>
            </a:r>
            <a:r>
              <a:rPr lang="en-US" sz="2000" dirty="0">
                <a:solidFill>
                  <a:schemeClr val="bg1"/>
                </a:solidFill>
                <a:cs typeface="Calibri"/>
              </a:rPr>
              <a:t> </a:t>
            </a:r>
            <a:r>
              <a:rPr lang="en-US" sz="2000" err="1">
                <a:solidFill>
                  <a:schemeClr val="bg1"/>
                </a:solidFill>
                <a:cs typeface="Calibri"/>
              </a:rPr>
              <a:t>varlıqlar</a:t>
            </a:r>
            <a:r>
              <a:rPr lang="en-US" sz="2000" dirty="0">
                <a:solidFill>
                  <a:schemeClr val="bg1"/>
                </a:solidFill>
                <a:cs typeface="Calibri"/>
              </a:rPr>
              <a:t> </a:t>
            </a:r>
            <a:r>
              <a:rPr lang="en-US" sz="2000" err="1">
                <a:solidFill>
                  <a:schemeClr val="bg1"/>
                </a:solidFill>
                <a:cs typeface="Calibri"/>
              </a:rPr>
              <a:t>üzərində</a:t>
            </a:r>
            <a:r>
              <a:rPr lang="en-US" sz="2000" dirty="0">
                <a:solidFill>
                  <a:schemeClr val="bg1"/>
                </a:solidFill>
                <a:cs typeface="Calibri"/>
              </a:rPr>
              <a:t> </a:t>
            </a:r>
            <a:r>
              <a:rPr lang="en-US" sz="2000" err="1">
                <a:solidFill>
                  <a:schemeClr val="bg1"/>
                </a:solidFill>
                <a:cs typeface="Calibri"/>
              </a:rPr>
              <a:t>araşdırmalar</a:t>
            </a:r>
            <a:r>
              <a:rPr lang="en-US" sz="2000" dirty="0">
                <a:solidFill>
                  <a:schemeClr val="bg1"/>
                </a:solidFill>
                <a:cs typeface="Calibri"/>
              </a:rPr>
              <a:t> </a:t>
            </a:r>
            <a:r>
              <a:rPr lang="en-US" sz="2000" err="1">
                <a:solidFill>
                  <a:schemeClr val="bg1"/>
                </a:solidFill>
                <a:cs typeface="Calibri"/>
              </a:rPr>
              <a:t>aparmışdır</a:t>
            </a:r>
            <a:r>
              <a:rPr lang="en-US" sz="2000" dirty="0">
                <a:solidFill>
                  <a:schemeClr val="bg1"/>
                </a:solidFill>
                <a:cs typeface="Calibri"/>
              </a:rPr>
              <a:t>. </a:t>
            </a:r>
            <a:r>
              <a:rPr lang="en-US" sz="2000" err="1">
                <a:solidFill>
                  <a:schemeClr val="bg1"/>
                </a:solidFill>
                <a:cs typeface="Calibri"/>
              </a:rPr>
              <a:t>Bununla</a:t>
            </a:r>
            <a:r>
              <a:rPr lang="en-US" sz="2000" dirty="0">
                <a:solidFill>
                  <a:schemeClr val="bg1"/>
                </a:solidFill>
                <a:cs typeface="Calibri"/>
              </a:rPr>
              <a:t> </a:t>
            </a:r>
            <a:r>
              <a:rPr lang="en-US" sz="2000" err="1">
                <a:solidFill>
                  <a:schemeClr val="bg1"/>
                </a:solidFill>
                <a:cs typeface="Calibri"/>
              </a:rPr>
              <a:t>bağlı</a:t>
            </a:r>
            <a:r>
              <a:rPr lang="en-US" sz="2000" dirty="0">
                <a:solidFill>
                  <a:schemeClr val="bg1"/>
                </a:solidFill>
                <a:cs typeface="Calibri"/>
              </a:rPr>
              <a:t> </a:t>
            </a:r>
            <a:r>
              <a:rPr lang="en-US" sz="2000" err="1">
                <a:solidFill>
                  <a:schemeClr val="bg1"/>
                </a:solidFill>
                <a:cs typeface="Calibri"/>
              </a:rPr>
              <a:t>olaraq</a:t>
            </a:r>
            <a:r>
              <a:rPr lang="en-US" sz="2000" dirty="0">
                <a:solidFill>
                  <a:schemeClr val="bg1"/>
                </a:solidFill>
                <a:cs typeface="Calibri"/>
              </a:rPr>
              <a:t> da «</a:t>
            </a:r>
            <a:r>
              <a:rPr lang="en-US" sz="2000" err="1">
                <a:solidFill>
                  <a:schemeClr val="bg1"/>
                </a:solidFill>
                <a:cs typeface="Calibri"/>
              </a:rPr>
              <a:t>düşünən</a:t>
            </a:r>
            <a:r>
              <a:rPr lang="en-US" sz="2000" dirty="0">
                <a:solidFill>
                  <a:schemeClr val="bg1"/>
                </a:solidFill>
                <a:cs typeface="Calibri"/>
              </a:rPr>
              <a:t> </a:t>
            </a:r>
            <a:r>
              <a:rPr lang="en-US" sz="2000" err="1">
                <a:solidFill>
                  <a:schemeClr val="bg1"/>
                </a:solidFill>
                <a:cs typeface="Calibri"/>
              </a:rPr>
              <a:t>sistemlər</a:t>
            </a:r>
            <a:r>
              <a:rPr lang="en-US" sz="2000" dirty="0">
                <a:solidFill>
                  <a:schemeClr val="bg1"/>
                </a:solidFill>
                <a:cs typeface="Calibri"/>
              </a:rPr>
              <a:t> </a:t>
            </a:r>
            <a:r>
              <a:rPr lang="en-US" sz="2000" err="1">
                <a:solidFill>
                  <a:schemeClr val="bg1"/>
                </a:solidFill>
                <a:cs typeface="Calibri"/>
              </a:rPr>
              <a:t>mümkündürmü</a:t>
            </a:r>
            <a:r>
              <a:rPr lang="en-US" sz="2000" dirty="0">
                <a:solidFill>
                  <a:schemeClr val="bg1"/>
                </a:solidFill>
                <a:cs typeface="Calibri"/>
              </a:rPr>
              <a:t>?» </a:t>
            </a:r>
            <a:r>
              <a:rPr lang="en-US" sz="2000" err="1">
                <a:solidFill>
                  <a:schemeClr val="bg1"/>
                </a:solidFill>
                <a:cs typeface="Calibri"/>
              </a:rPr>
              <a:t>sualı</a:t>
            </a:r>
            <a:r>
              <a:rPr lang="en-US" sz="2000" dirty="0">
                <a:solidFill>
                  <a:schemeClr val="bg1"/>
                </a:solidFill>
                <a:cs typeface="Calibri"/>
              </a:rPr>
              <a:t> </a:t>
            </a:r>
            <a:r>
              <a:rPr lang="en-US" sz="2000" err="1">
                <a:solidFill>
                  <a:schemeClr val="bg1"/>
                </a:solidFill>
                <a:cs typeface="Calibri"/>
              </a:rPr>
              <a:t>ortaya</a:t>
            </a:r>
            <a:r>
              <a:rPr lang="en-US" sz="2000" dirty="0">
                <a:solidFill>
                  <a:schemeClr val="bg1"/>
                </a:solidFill>
                <a:cs typeface="Calibri"/>
              </a:rPr>
              <a:t> </a:t>
            </a:r>
            <a:r>
              <a:rPr lang="en-US" sz="2000" err="1">
                <a:solidFill>
                  <a:schemeClr val="bg1"/>
                </a:solidFill>
                <a:cs typeface="Calibri"/>
              </a:rPr>
              <a:t>çıxmışdır</a:t>
            </a:r>
            <a:r>
              <a:rPr lang="en-US" sz="2000" dirty="0">
                <a:solidFill>
                  <a:schemeClr val="bg1"/>
                </a:solidFill>
                <a:cs typeface="Calibri"/>
              </a:rPr>
              <a:t>. </a:t>
            </a:r>
            <a:endParaRPr lang="en-US" sz="2000">
              <a:solidFill>
                <a:schemeClr val="bg1"/>
              </a:solidFill>
              <a:cs typeface="Calibri"/>
            </a:endParaRPr>
          </a:p>
          <a:p>
            <a:r>
              <a:rPr lang="en-US" sz="2000" dirty="0">
                <a:solidFill>
                  <a:schemeClr val="bg1"/>
                </a:solidFill>
                <a:latin typeface="Arial"/>
                <a:cs typeface="Arial"/>
              </a:rPr>
              <a:t>•</a:t>
            </a:r>
            <a:r>
              <a:rPr lang="en-US" sz="2000" err="1">
                <a:solidFill>
                  <a:schemeClr val="bg1"/>
                </a:solidFill>
                <a:cs typeface="Calibri"/>
              </a:rPr>
              <a:t>Elə</a:t>
            </a:r>
            <a:r>
              <a:rPr lang="en-US" sz="2000" dirty="0">
                <a:solidFill>
                  <a:schemeClr val="bg1"/>
                </a:solidFill>
                <a:cs typeface="Calibri"/>
              </a:rPr>
              <a:t> </a:t>
            </a:r>
            <a:r>
              <a:rPr lang="en-US" sz="2000" err="1">
                <a:solidFill>
                  <a:schemeClr val="bg1"/>
                </a:solidFill>
                <a:cs typeface="Calibri"/>
              </a:rPr>
              <a:t>bu</a:t>
            </a:r>
            <a:r>
              <a:rPr lang="en-US" sz="2000" dirty="0">
                <a:solidFill>
                  <a:schemeClr val="bg1"/>
                </a:solidFill>
                <a:cs typeface="Calibri"/>
              </a:rPr>
              <a:t> </a:t>
            </a:r>
            <a:r>
              <a:rPr lang="en-US" sz="2000" err="1">
                <a:solidFill>
                  <a:schemeClr val="bg1"/>
                </a:solidFill>
                <a:cs typeface="Calibri"/>
              </a:rPr>
              <a:t>sual</a:t>
            </a:r>
            <a:r>
              <a:rPr lang="en-US" sz="2000" dirty="0">
                <a:solidFill>
                  <a:schemeClr val="bg1"/>
                </a:solidFill>
                <a:cs typeface="Calibri"/>
              </a:rPr>
              <a:t> da </a:t>
            </a:r>
            <a:r>
              <a:rPr lang="en-US" sz="2000" err="1">
                <a:solidFill>
                  <a:schemeClr val="bg1"/>
                </a:solidFill>
                <a:cs typeface="Calibri"/>
              </a:rPr>
              <a:t>bugün</a:t>
            </a:r>
            <a:r>
              <a:rPr lang="en-US" sz="2000" dirty="0">
                <a:solidFill>
                  <a:schemeClr val="bg1"/>
                </a:solidFill>
                <a:cs typeface="Calibri"/>
              </a:rPr>
              <a:t> </a:t>
            </a:r>
            <a:r>
              <a:rPr lang="en-US" sz="2000" err="1">
                <a:solidFill>
                  <a:schemeClr val="bg1"/>
                </a:solidFill>
                <a:cs typeface="Calibri"/>
              </a:rPr>
              <a:t>üzərində</a:t>
            </a:r>
            <a:r>
              <a:rPr lang="en-US" sz="2000" dirty="0">
                <a:solidFill>
                  <a:schemeClr val="bg1"/>
                </a:solidFill>
                <a:cs typeface="Calibri"/>
              </a:rPr>
              <a:t> </a:t>
            </a:r>
            <a:r>
              <a:rPr lang="en-US" sz="2000" err="1">
                <a:solidFill>
                  <a:schemeClr val="bg1"/>
                </a:solidFill>
                <a:cs typeface="Calibri"/>
              </a:rPr>
              <a:t>çalışdığımız</a:t>
            </a:r>
            <a:r>
              <a:rPr lang="en-US" sz="2000" dirty="0">
                <a:solidFill>
                  <a:schemeClr val="bg1"/>
                </a:solidFill>
                <a:cs typeface="Calibri"/>
              </a:rPr>
              <a:t> </a:t>
            </a:r>
            <a:r>
              <a:rPr lang="en-US" sz="2000" err="1">
                <a:solidFill>
                  <a:schemeClr val="bg1"/>
                </a:solidFill>
                <a:cs typeface="Calibri"/>
              </a:rPr>
              <a:t>Süni</a:t>
            </a:r>
            <a:r>
              <a:rPr lang="en-US" sz="2000" dirty="0">
                <a:solidFill>
                  <a:schemeClr val="bg1"/>
                </a:solidFill>
                <a:cs typeface="Calibri"/>
              </a:rPr>
              <a:t> </a:t>
            </a:r>
            <a:r>
              <a:rPr lang="en-US" sz="2000" err="1">
                <a:solidFill>
                  <a:schemeClr val="bg1"/>
                </a:solidFill>
                <a:cs typeface="Calibri"/>
              </a:rPr>
              <a:t>İntellektin</a:t>
            </a:r>
            <a:r>
              <a:rPr lang="en-US" sz="2000" dirty="0">
                <a:solidFill>
                  <a:schemeClr val="bg1"/>
                </a:solidFill>
                <a:cs typeface="Calibri"/>
              </a:rPr>
              <a:t> </a:t>
            </a:r>
            <a:r>
              <a:rPr lang="en-US" sz="2000" err="1">
                <a:solidFill>
                  <a:schemeClr val="bg1"/>
                </a:solidFill>
                <a:cs typeface="Calibri"/>
              </a:rPr>
              <a:t>təməlidir</a:t>
            </a:r>
            <a:r>
              <a:rPr lang="en-US" sz="2000" dirty="0">
                <a:solidFill>
                  <a:schemeClr val="bg1"/>
                </a:solidFill>
                <a:cs typeface="Calibri"/>
              </a:rPr>
              <a:t>.</a:t>
            </a:r>
            <a:endParaRPr lang="en-US" sz="2000">
              <a:solidFill>
                <a:schemeClr val="bg1"/>
              </a:solidFill>
              <a:cs typeface="Calibri"/>
            </a:endParaRPr>
          </a:p>
          <a:p>
            <a:endParaRPr lang="en-US" sz="2000" dirty="0">
              <a:solidFill>
                <a:schemeClr val="bg1"/>
              </a:solidFill>
              <a:cs typeface="Calibri"/>
            </a:endParaRPr>
          </a:p>
        </p:txBody>
      </p:sp>
      <p:sp>
        <p:nvSpPr>
          <p:cNvPr id="11" name="sketchy line">
            <a:extLst>
              <a:ext uri="{FF2B5EF4-FFF2-40B4-BE49-F238E27FC236}">
                <a16:creationId xmlns:a16="http://schemas.microsoft.com/office/drawing/2014/main" id="{9F6380B4-6A1C-481E-8408-B4E6C75B9B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48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57F69E0-C4B0-4BEC-A689-4F8D877F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bot giving a high five to a child&#10;&#10;Description automatically generated">
            <a:extLst>
              <a:ext uri="{FF2B5EF4-FFF2-40B4-BE49-F238E27FC236}">
                <a16:creationId xmlns:a16="http://schemas.microsoft.com/office/drawing/2014/main" id="{C82AD353-2DBF-30AB-88ED-37CA7754CDA1}"/>
              </a:ext>
            </a:extLst>
          </p:cNvPr>
          <p:cNvPicPr>
            <a:picLocks noChangeAspect="1"/>
          </p:cNvPicPr>
          <p:nvPr/>
        </p:nvPicPr>
        <p:blipFill rotWithShape="1">
          <a:blip r:embed="rId2">
            <a:alphaModFix amt="50000"/>
          </a:blip>
          <a:srcRect l="25"/>
          <a:stretch/>
        </p:blipFill>
        <p:spPr>
          <a:xfrm>
            <a:off x="20" y="10"/>
            <a:ext cx="12188930" cy="6857990"/>
          </a:xfrm>
          <a:prstGeom prst="rect">
            <a:avLst/>
          </a:prstGeom>
        </p:spPr>
      </p:pic>
      <p:sp>
        <p:nvSpPr>
          <p:cNvPr id="2" name="Title 1">
            <a:extLst>
              <a:ext uri="{FF2B5EF4-FFF2-40B4-BE49-F238E27FC236}">
                <a16:creationId xmlns:a16="http://schemas.microsoft.com/office/drawing/2014/main" id="{46D3D139-254B-FEF1-06C8-CB5148CCAB2D}"/>
              </a:ext>
            </a:extLst>
          </p:cNvPr>
          <p:cNvSpPr>
            <a:spLocks noGrp="1"/>
          </p:cNvSpPr>
          <p:nvPr>
            <p:ph type="ctrTitle"/>
          </p:nvPr>
        </p:nvSpPr>
        <p:spPr>
          <a:xfrm>
            <a:off x="1524000" y="1122363"/>
            <a:ext cx="9144000" cy="3063240"/>
          </a:xfrm>
        </p:spPr>
        <p:txBody>
          <a:bodyPr>
            <a:normAutofit/>
          </a:bodyPr>
          <a:lstStyle/>
          <a:p>
            <a:r>
              <a:rPr lang="en-US" sz="6600">
                <a:solidFill>
                  <a:schemeClr val="bg1"/>
                </a:solidFill>
                <a:cs typeface="Calibri Light"/>
              </a:rPr>
              <a:t>Süni İntellekt və insan</a:t>
            </a:r>
            <a:endParaRPr lang="en-US" sz="6600">
              <a:solidFill>
                <a:schemeClr val="bg1"/>
              </a:solidFill>
            </a:endParaRPr>
          </a:p>
        </p:txBody>
      </p:sp>
      <p:sp>
        <p:nvSpPr>
          <p:cNvPr id="3" name="Subtitle 2">
            <a:extLst>
              <a:ext uri="{FF2B5EF4-FFF2-40B4-BE49-F238E27FC236}">
                <a16:creationId xmlns:a16="http://schemas.microsoft.com/office/drawing/2014/main" id="{0805232B-1A88-719B-B034-2A7DE9A3F435}"/>
              </a:ext>
            </a:extLst>
          </p:cNvPr>
          <p:cNvSpPr>
            <a:spLocks noGrp="1"/>
          </p:cNvSpPr>
          <p:nvPr>
            <p:ph type="subTitle" idx="1"/>
          </p:nvPr>
        </p:nvSpPr>
        <p:spPr>
          <a:xfrm>
            <a:off x="1527048" y="4599432"/>
            <a:ext cx="9144000" cy="1536192"/>
          </a:xfrm>
        </p:spPr>
        <p:txBody>
          <a:bodyPr vert="horz" lIns="91440" tIns="45720" rIns="91440" bIns="45720" rtlCol="0">
            <a:normAutofit/>
          </a:bodyPr>
          <a:lstStyle/>
          <a:p>
            <a:r>
              <a:rPr lang="en-US">
                <a:solidFill>
                  <a:schemeClr val="bg1"/>
                </a:solidFill>
                <a:latin typeface="Arial"/>
                <a:cs typeface="Arial"/>
              </a:rPr>
              <a:t>•</a:t>
            </a:r>
            <a:r>
              <a:rPr lang="en-US">
                <a:solidFill>
                  <a:schemeClr val="bg1"/>
                </a:solidFill>
                <a:cs typeface="Calibri"/>
              </a:rPr>
              <a:t>Süni intellekt xəyal gücümüzün bir məhsuludur. Yəni bir texnologiya deyil, texnologiya ortaya qoyan bir sistemdir. Bunu edərkən də insan kontrolunun xaricinə çıxa bilmə ehtimalı olduğu üçün fəlsəfi bir mövzu olaraq müzakirə edilməkdədir.</a:t>
            </a:r>
            <a:endParaRPr lang="en-US">
              <a:solidFill>
                <a:schemeClr val="bg1"/>
              </a:solidFill>
            </a:endParaRPr>
          </a:p>
          <a:p>
            <a:endParaRPr lang="en-US">
              <a:solidFill>
                <a:schemeClr val="bg1"/>
              </a:solidFill>
              <a:cs typeface="Calibri"/>
            </a:endParaRPr>
          </a:p>
        </p:txBody>
      </p:sp>
      <p:sp>
        <p:nvSpPr>
          <p:cNvPr id="19" name="sketchy line">
            <a:extLst>
              <a:ext uri="{FF2B5EF4-FFF2-40B4-BE49-F238E27FC236}">
                <a16:creationId xmlns:a16="http://schemas.microsoft.com/office/drawing/2014/main" id="{9F6380B4-6A1C-481E-8408-B4E6C75B9B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22534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7F69E0-C4B0-4BEC-A689-4F8D877F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obot and a hand touching a finger&#10;&#10;Description automatically generated">
            <a:extLst>
              <a:ext uri="{FF2B5EF4-FFF2-40B4-BE49-F238E27FC236}">
                <a16:creationId xmlns:a16="http://schemas.microsoft.com/office/drawing/2014/main" id="{C0AEE4AB-34CD-1BB9-F33E-CF72A9DEDF96}"/>
              </a:ext>
            </a:extLst>
          </p:cNvPr>
          <p:cNvPicPr>
            <a:picLocks noChangeAspect="1"/>
          </p:cNvPicPr>
          <p:nvPr/>
        </p:nvPicPr>
        <p:blipFill rotWithShape="1">
          <a:blip r:embed="rId2">
            <a:alphaModFix amt="50000"/>
          </a:blip>
          <a:srcRect t="21446" r="-1" b="3535"/>
          <a:stretch/>
        </p:blipFill>
        <p:spPr>
          <a:xfrm>
            <a:off x="20" y="10"/>
            <a:ext cx="12188930" cy="6857990"/>
          </a:xfrm>
          <a:prstGeom prst="rect">
            <a:avLst/>
          </a:prstGeom>
        </p:spPr>
      </p:pic>
      <p:sp>
        <p:nvSpPr>
          <p:cNvPr id="2" name="Title 1">
            <a:extLst>
              <a:ext uri="{FF2B5EF4-FFF2-40B4-BE49-F238E27FC236}">
                <a16:creationId xmlns:a16="http://schemas.microsoft.com/office/drawing/2014/main" id="{F54C2DE0-E7A2-E227-F8C2-61A79DB087D8}"/>
              </a:ext>
            </a:extLst>
          </p:cNvPr>
          <p:cNvSpPr>
            <a:spLocks noGrp="1"/>
          </p:cNvSpPr>
          <p:nvPr>
            <p:ph type="ctrTitle"/>
          </p:nvPr>
        </p:nvSpPr>
        <p:spPr>
          <a:xfrm>
            <a:off x="1524000" y="1122363"/>
            <a:ext cx="9144000" cy="3063240"/>
          </a:xfrm>
        </p:spPr>
        <p:txBody>
          <a:bodyPr>
            <a:normAutofit/>
          </a:bodyPr>
          <a:lstStyle/>
          <a:p>
            <a:r>
              <a:rPr lang="en-US" sz="6600">
                <a:solidFill>
                  <a:schemeClr val="bg1"/>
                </a:solidFill>
                <a:cs typeface="Calibri Light"/>
              </a:rPr>
              <a:t>Zəif və Güclü süni intellekt</a:t>
            </a:r>
            <a:endParaRPr lang="en-US" sz="6600">
              <a:solidFill>
                <a:schemeClr val="bg1"/>
              </a:solidFill>
            </a:endParaRPr>
          </a:p>
        </p:txBody>
      </p:sp>
      <p:sp>
        <p:nvSpPr>
          <p:cNvPr id="3" name="Subtitle 2">
            <a:extLst>
              <a:ext uri="{FF2B5EF4-FFF2-40B4-BE49-F238E27FC236}">
                <a16:creationId xmlns:a16="http://schemas.microsoft.com/office/drawing/2014/main" id="{7E990AB1-C608-ADFE-049A-4D3C4FAA8748}"/>
              </a:ext>
            </a:extLst>
          </p:cNvPr>
          <p:cNvSpPr>
            <a:spLocks noGrp="1"/>
          </p:cNvSpPr>
          <p:nvPr>
            <p:ph type="subTitle" idx="1"/>
          </p:nvPr>
        </p:nvSpPr>
        <p:spPr>
          <a:xfrm>
            <a:off x="1527048" y="4599432"/>
            <a:ext cx="9144000" cy="1536192"/>
          </a:xfrm>
        </p:spPr>
        <p:txBody>
          <a:bodyPr vert="horz" lIns="91440" tIns="45720" rIns="91440" bIns="45720" rtlCol="0">
            <a:normAutofit/>
          </a:bodyPr>
          <a:lstStyle/>
          <a:p>
            <a:r>
              <a:rPr lang="en-US" dirty="0">
                <a:solidFill>
                  <a:schemeClr val="bg1"/>
                </a:solidFill>
                <a:latin typeface="Arial"/>
                <a:cs typeface="Arial"/>
              </a:rPr>
              <a:t>•</a:t>
            </a:r>
            <a:r>
              <a:rPr lang="en-US" dirty="0">
                <a:solidFill>
                  <a:schemeClr val="bg1"/>
                </a:solidFill>
                <a:cs typeface="Calibri"/>
              </a:rPr>
              <a:t> </a:t>
            </a:r>
            <a:r>
              <a:rPr lang="en-US" dirty="0" err="1">
                <a:solidFill>
                  <a:schemeClr val="bg1"/>
                </a:solidFill>
                <a:cs typeface="Calibri"/>
              </a:rPr>
              <a:t>İnsanın</a:t>
            </a:r>
            <a:r>
              <a:rPr lang="en-US" dirty="0">
                <a:solidFill>
                  <a:schemeClr val="bg1"/>
                </a:solidFill>
                <a:cs typeface="Calibri"/>
              </a:rPr>
              <a:t> </a:t>
            </a:r>
            <a:r>
              <a:rPr lang="en-US" dirty="0" err="1">
                <a:solidFill>
                  <a:schemeClr val="bg1"/>
                </a:solidFill>
                <a:cs typeface="Calibri"/>
              </a:rPr>
              <a:t>bacardığı</a:t>
            </a:r>
            <a:r>
              <a:rPr lang="en-US" dirty="0">
                <a:solidFill>
                  <a:schemeClr val="bg1"/>
                </a:solidFill>
                <a:cs typeface="Calibri"/>
              </a:rPr>
              <a:t> </a:t>
            </a:r>
            <a:r>
              <a:rPr lang="en-US" dirty="0" err="1">
                <a:solidFill>
                  <a:schemeClr val="bg1"/>
                </a:solidFill>
                <a:cs typeface="Calibri"/>
              </a:rPr>
              <a:t>işləri</a:t>
            </a:r>
            <a:r>
              <a:rPr lang="en-US" dirty="0">
                <a:solidFill>
                  <a:schemeClr val="bg1"/>
                </a:solidFill>
                <a:cs typeface="Calibri"/>
              </a:rPr>
              <a:t> </a:t>
            </a:r>
            <a:r>
              <a:rPr lang="en-US" dirty="0" err="1">
                <a:solidFill>
                  <a:schemeClr val="bg1"/>
                </a:solidFill>
                <a:cs typeface="Calibri"/>
              </a:rPr>
              <a:t>məhdud</a:t>
            </a:r>
            <a:r>
              <a:rPr lang="en-US" dirty="0">
                <a:solidFill>
                  <a:schemeClr val="bg1"/>
                </a:solidFill>
                <a:cs typeface="Calibri"/>
              </a:rPr>
              <a:t> </a:t>
            </a:r>
            <a:r>
              <a:rPr lang="en-US" dirty="0" err="1">
                <a:solidFill>
                  <a:schemeClr val="bg1"/>
                </a:solidFill>
                <a:cs typeface="Calibri"/>
              </a:rPr>
              <a:t>olaraq</a:t>
            </a:r>
            <a:r>
              <a:rPr lang="en-US" dirty="0">
                <a:solidFill>
                  <a:schemeClr val="bg1"/>
                </a:solidFill>
                <a:cs typeface="Calibri"/>
              </a:rPr>
              <a:t>(</a:t>
            </a:r>
            <a:r>
              <a:rPr lang="en-US" dirty="0" err="1">
                <a:solidFill>
                  <a:schemeClr val="bg1"/>
                </a:solidFill>
                <a:cs typeface="Calibri"/>
              </a:rPr>
              <a:t>yəni</a:t>
            </a:r>
            <a:r>
              <a:rPr lang="en-US" dirty="0">
                <a:solidFill>
                  <a:schemeClr val="bg1"/>
                </a:solidFill>
                <a:cs typeface="Calibri"/>
              </a:rPr>
              <a:t> </a:t>
            </a:r>
            <a:r>
              <a:rPr lang="en-US" dirty="0" err="1">
                <a:solidFill>
                  <a:schemeClr val="bg1"/>
                </a:solidFill>
                <a:cs typeface="Calibri"/>
              </a:rPr>
              <a:t>sadəcə</a:t>
            </a:r>
            <a:r>
              <a:rPr lang="en-US" dirty="0">
                <a:solidFill>
                  <a:schemeClr val="bg1"/>
                </a:solidFill>
                <a:cs typeface="Calibri"/>
              </a:rPr>
              <a:t> </a:t>
            </a:r>
            <a:r>
              <a:rPr lang="en-US" dirty="0" err="1">
                <a:solidFill>
                  <a:schemeClr val="bg1"/>
                </a:solidFill>
                <a:cs typeface="Calibri"/>
              </a:rPr>
              <a:t>bir</a:t>
            </a:r>
            <a:r>
              <a:rPr lang="en-US" dirty="0">
                <a:solidFill>
                  <a:schemeClr val="bg1"/>
                </a:solidFill>
                <a:cs typeface="Calibri"/>
              </a:rPr>
              <a:t> </a:t>
            </a:r>
            <a:r>
              <a:rPr lang="en-US" dirty="0" err="1">
                <a:solidFill>
                  <a:schemeClr val="bg1"/>
                </a:solidFill>
                <a:cs typeface="Calibri"/>
              </a:rPr>
              <a:t>sahədə</a:t>
            </a:r>
            <a:r>
              <a:rPr lang="en-US" dirty="0">
                <a:solidFill>
                  <a:schemeClr val="bg1"/>
                </a:solidFill>
                <a:cs typeface="Calibri"/>
              </a:rPr>
              <a:t>) </a:t>
            </a:r>
            <a:r>
              <a:rPr lang="en-US" dirty="0" err="1">
                <a:solidFill>
                  <a:schemeClr val="bg1"/>
                </a:solidFill>
                <a:cs typeface="Calibri"/>
              </a:rPr>
              <a:t>təqlid</a:t>
            </a:r>
            <a:r>
              <a:rPr lang="en-US" dirty="0">
                <a:solidFill>
                  <a:schemeClr val="bg1"/>
                </a:solidFill>
                <a:cs typeface="Calibri"/>
              </a:rPr>
              <a:t> </a:t>
            </a:r>
            <a:r>
              <a:rPr lang="en-US" dirty="0" err="1">
                <a:solidFill>
                  <a:schemeClr val="bg1"/>
                </a:solidFill>
                <a:cs typeface="Calibri"/>
              </a:rPr>
              <a:t>edə</a:t>
            </a:r>
            <a:r>
              <a:rPr lang="en-US" dirty="0">
                <a:solidFill>
                  <a:schemeClr val="bg1"/>
                </a:solidFill>
                <a:cs typeface="Calibri"/>
              </a:rPr>
              <a:t> </a:t>
            </a:r>
            <a:r>
              <a:rPr lang="en-US" dirty="0" err="1">
                <a:solidFill>
                  <a:schemeClr val="bg1"/>
                </a:solidFill>
                <a:cs typeface="Calibri"/>
              </a:rPr>
              <a:t>bilən</a:t>
            </a:r>
            <a:r>
              <a:rPr lang="en-US" dirty="0">
                <a:solidFill>
                  <a:schemeClr val="bg1"/>
                </a:solidFill>
                <a:cs typeface="Calibri"/>
              </a:rPr>
              <a:t> </a:t>
            </a:r>
            <a:r>
              <a:rPr lang="en-US" dirty="0" err="1">
                <a:solidFill>
                  <a:schemeClr val="bg1"/>
                </a:solidFill>
                <a:cs typeface="Calibri"/>
              </a:rPr>
              <a:t>sistemlərə</a:t>
            </a:r>
            <a:r>
              <a:rPr lang="en-US" dirty="0">
                <a:solidFill>
                  <a:schemeClr val="bg1"/>
                </a:solidFill>
                <a:cs typeface="Calibri"/>
              </a:rPr>
              <a:t> </a:t>
            </a:r>
            <a:r>
              <a:rPr lang="en-US" dirty="0" err="1">
                <a:solidFill>
                  <a:schemeClr val="bg1"/>
                </a:solidFill>
                <a:cs typeface="Calibri"/>
              </a:rPr>
              <a:t>zəif</a:t>
            </a:r>
            <a:r>
              <a:rPr lang="en-US" dirty="0">
                <a:solidFill>
                  <a:schemeClr val="bg1"/>
                </a:solidFill>
                <a:cs typeface="Calibri"/>
              </a:rPr>
              <a:t> </a:t>
            </a:r>
            <a:r>
              <a:rPr lang="en-US" dirty="0" err="1">
                <a:solidFill>
                  <a:schemeClr val="bg1"/>
                </a:solidFill>
                <a:cs typeface="Calibri"/>
              </a:rPr>
              <a:t>süni</a:t>
            </a:r>
            <a:r>
              <a:rPr lang="en-US" dirty="0">
                <a:solidFill>
                  <a:schemeClr val="bg1"/>
                </a:solidFill>
                <a:cs typeface="Calibri"/>
              </a:rPr>
              <a:t> </a:t>
            </a:r>
            <a:r>
              <a:rPr lang="en-US" dirty="0" err="1">
                <a:solidFill>
                  <a:schemeClr val="bg1"/>
                </a:solidFill>
                <a:cs typeface="Calibri"/>
              </a:rPr>
              <a:t>intellekt</a:t>
            </a:r>
            <a:r>
              <a:rPr lang="en-US" dirty="0">
                <a:solidFill>
                  <a:schemeClr val="bg1"/>
                </a:solidFill>
                <a:cs typeface="Calibri"/>
              </a:rPr>
              <a:t> </a:t>
            </a:r>
            <a:r>
              <a:rPr lang="en-US" dirty="0" err="1">
                <a:solidFill>
                  <a:schemeClr val="bg1"/>
                </a:solidFill>
                <a:cs typeface="Calibri"/>
              </a:rPr>
              <a:t>deyirik</a:t>
            </a:r>
            <a:r>
              <a:rPr lang="en-US" dirty="0">
                <a:solidFill>
                  <a:schemeClr val="bg1"/>
                </a:solidFill>
                <a:cs typeface="Calibri"/>
              </a:rPr>
              <a:t>.</a:t>
            </a:r>
            <a:endParaRPr lang="en-US" dirty="0">
              <a:solidFill>
                <a:schemeClr val="bg1"/>
              </a:solidFill>
            </a:endParaRPr>
          </a:p>
          <a:p>
            <a:r>
              <a:rPr lang="en-US">
                <a:solidFill>
                  <a:schemeClr val="bg1"/>
                </a:solidFill>
                <a:latin typeface="Arial"/>
                <a:cs typeface="Arial"/>
              </a:rPr>
              <a:t>•</a:t>
            </a:r>
            <a:r>
              <a:rPr lang="en-US">
                <a:solidFill>
                  <a:schemeClr val="bg1"/>
                </a:solidFill>
                <a:cs typeface="Calibri"/>
              </a:rPr>
              <a:t>İnsan səviyyəsində süni intellektə güclü süni intellekt deyirik.</a:t>
            </a:r>
            <a:endParaRPr lang="en-US">
              <a:solidFill>
                <a:schemeClr val="bg1"/>
              </a:solidFill>
            </a:endParaRPr>
          </a:p>
          <a:p>
            <a:endParaRPr lang="en-US">
              <a:solidFill>
                <a:schemeClr val="bg1"/>
              </a:solidFill>
              <a:latin typeface="Calibri" panose="020F0502020204030204"/>
              <a:cs typeface="Calibri"/>
            </a:endParaRPr>
          </a:p>
        </p:txBody>
      </p:sp>
      <p:sp>
        <p:nvSpPr>
          <p:cNvPr id="11" name="sketchy line">
            <a:extLst>
              <a:ext uri="{FF2B5EF4-FFF2-40B4-BE49-F238E27FC236}">
                <a16:creationId xmlns:a16="http://schemas.microsoft.com/office/drawing/2014/main" id="{9F6380B4-6A1C-481E-8408-B4E6C75B9B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24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7BD7CC6-2F7F-4587-8E92-D041AB2CEB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E7ED1F4-19EF-4BC2-A6EA-DF1525142B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0EE7C14F-442F-4416-A4A9-6DA10263A4B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97AC4CCD-70AA-4916-97EA-D9C12FED17D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5694289-EA59-4679-9DB4-0646321A8C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EDAD0A-6995-496D-9789-A34C66F5DC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CBBB211-248C-4F94-900A-80CD8D52F3C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48DCC953-87D5-419D-A529-94A9462512F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F67D0B7-A0F4-47EB-8DF7-2630C056AB3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A3919D60-F174-4FEB-9E9D-5AF6BD6597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98EF7474-F1F7-47A7-AF33-E38A86EBF6D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8B14C3B3-01E7-4DD2-80BC-D6605BDB3AB8}"/>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9E2ED25-9BE8-462A-BE54-D3E506DBA28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E48329-07A0-4DBB-9D0C-0614AE372F04}"/>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D609B4-86D5-44D5-8511-42AE9B129B48}"/>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912E1BF-76C2-49D5-A5AC-1CE20255C4B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84E6722B-B0C0-4A43-91F6-6E2D6E2D7F23}"/>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8EAB6DA-9741-4668-8E47-957CD51511CD}"/>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6EC6AA-9E44-4DD2-B718-EE0411141418}"/>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8DE653-B3C7-49E5-A3B0-6C00B260834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90AE89EB-4F51-4181-9475-7E1048FB3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78285A0-9022-40FD-B520-91444BA163D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7" name="Straight Connector 46">
              <a:extLst>
                <a:ext uri="{FF2B5EF4-FFF2-40B4-BE49-F238E27FC236}">
                  <a16:creationId xmlns:a16="http://schemas.microsoft.com/office/drawing/2014/main" id="{0E2EED1A-F137-41BB-A555-7CDFF9C334B6}"/>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E1EC980-DEDC-41BF-995C-1D471C90EC34}"/>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A2F9486-DC13-4EDD-82CE-7FFC6F484647}"/>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46A2475-19E5-46B8-B7FE-C2CF42971F48}"/>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29640" y="4038037"/>
            <a:ext cx="5107366" cy="2087424"/>
          </a:xfrm>
          <a:noFill/>
        </p:spPr>
        <p:txBody>
          <a:bodyPr vert="horz" lIns="91440" tIns="45720" rIns="91440" bIns="45720" rtlCol="0" anchor="t">
            <a:normAutofit/>
          </a:bodyPr>
          <a:lstStyle/>
          <a:p>
            <a:r>
              <a:rPr lang="en-US" sz="4800" kern="1200">
                <a:solidFill>
                  <a:schemeClr val="bg1"/>
                </a:solidFill>
                <a:latin typeface="+mj-lt"/>
                <a:ea typeface="+mj-ea"/>
                <a:cs typeface="+mj-cs"/>
              </a:rPr>
              <a:t>Süni intellekt və insan zehni</a:t>
            </a:r>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r="15729" b="1"/>
          <a:stretch/>
        </p:blipFill>
        <p:spPr>
          <a:xfrm>
            <a:off x="1541933" y="617779"/>
            <a:ext cx="9021917" cy="3265248"/>
          </a:xfrm>
          <a:prstGeom prst="rect">
            <a:avLst/>
          </a:prstGeom>
        </p:spPr>
      </p:pic>
      <p:grpSp>
        <p:nvGrpSpPr>
          <p:cNvPr id="52" name="Group 51">
            <a:extLst>
              <a:ext uri="{FF2B5EF4-FFF2-40B4-BE49-F238E27FC236}">
                <a16:creationId xmlns:a16="http://schemas.microsoft.com/office/drawing/2014/main" id="{91CD8CAA-4614-4393-ADD7-7FDFD8ABD76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53" name="Straight Connector 52">
              <a:extLst>
                <a:ext uri="{FF2B5EF4-FFF2-40B4-BE49-F238E27FC236}">
                  <a16:creationId xmlns:a16="http://schemas.microsoft.com/office/drawing/2014/main" id="{89F5BF84-4D12-40EB-B3CA-72B55341A8AB}"/>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CF91815-2B4A-44C8-BAC2-6732AD11A929}"/>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23960DB-F7E9-40C5-BDC7-9700C71B186A}"/>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95623C8-E3C3-425E-B186-ADFF5B6702AF}"/>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10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D6EEA4-51EF-4796-BE5B-F3EB11F23E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2">
            <a:alphaModFix amt="25000"/>
            <a:extLst>
              <a:ext uri="{28A0092B-C50C-407E-A947-70E740481C1C}">
                <a14:useLocalDpi xmlns:a14="http://schemas.microsoft.com/office/drawing/2010/main" val="0"/>
              </a:ext>
            </a:extLst>
          </a:blip>
          <a:srcRect t="18772"/>
          <a:stretch/>
        </p:blipFill>
        <p:spPr>
          <a:xfrm>
            <a:off x="20" y="10"/>
            <a:ext cx="12191980" cy="6857990"/>
          </a:xfrm>
          <a:prstGeom prst="rect">
            <a:avLst/>
          </a:prstGeom>
        </p:spPr>
      </p:pic>
      <p:sp>
        <p:nvSpPr>
          <p:cNvPr id="2" name="Title 1"/>
          <p:cNvSpPr>
            <a:spLocks noGrp="1"/>
          </p:cNvSpPr>
          <p:nvPr>
            <p:ph type="title"/>
          </p:nvPr>
        </p:nvSpPr>
        <p:spPr>
          <a:xfrm>
            <a:off x="838200" y="2140021"/>
            <a:ext cx="6696445" cy="1325563"/>
          </a:xfrm>
        </p:spPr>
        <p:txBody>
          <a:bodyPr>
            <a:normAutofit/>
          </a:bodyPr>
          <a:lstStyle/>
          <a:p>
            <a:r>
              <a:rPr lang="az-Latn-AZ" sz="4000">
                <a:solidFill>
                  <a:srgbClr val="FFFFFF"/>
                </a:solidFill>
              </a:rPr>
              <a:t>Süni intellekt və azad iradə</a:t>
            </a:r>
            <a:endParaRPr lang="en-US" sz="4000">
              <a:solidFill>
                <a:srgbClr val="FFFFFF"/>
              </a:solidFill>
            </a:endParaRPr>
          </a:p>
        </p:txBody>
      </p:sp>
      <p:sp>
        <p:nvSpPr>
          <p:cNvPr id="5" name="Content Placeholder 4"/>
          <p:cNvSpPr>
            <a:spLocks noGrp="1"/>
          </p:cNvSpPr>
          <p:nvPr>
            <p:ph idx="1"/>
          </p:nvPr>
        </p:nvSpPr>
        <p:spPr>
          <a:xfrm>
            <a:off x="838200" y="3590600"/>
            <a:ext cx="6696452" cy="2433722"/>
          </a:xfrm>
        </p:spPr>
        <p:txBody>
          <a:bodyPr vert="horz" lIns="91440" tIns="45720" rIns="91440" bIns="45720" rtlCol="0">
            <a:normAutofit/>
          </a:bodyPr>
          <a:lstStyle/>
          <a:p>
            <a:pPr marL="0" indent="0">
              <a:buNone/>
            </a:pPr>
            <a:r>
              <a:rPr lang="az-Latn-AZ" sz="2000" dirty="0">
                <a:solidFill>
                  <a:srgbClr val="FFFFFF"/>
                </a:solidFill>
              </a:rPr>
              <a:t>«</a:t>
            </a:r>
            <a:r>
              <a:rPr lang="az-Latn-AZ" sz="2000" dirty="0" err="1">
                <a:solidFill>
                  <a:srgbClr val="FFFFFF"/>
                </a:solidFill>
              </a:rPr>
              <a:t>Deep</a:t>
            </a:r>
            <a:r>
              <a:rPr lang="az-Latn-AZ" sz="2000" dirty="0">
                <a:solidFill>
                  <a:srgbClr val="FFFFFF"/>
                </a:solidFill>
              </a:rPr>
              <a:t> </a:t>
            </a:r>
            <a:r>
              <a:rPr lang="az-Latn-AZ" sz="2000" dirty="0" err="1">
                <a:solidFill>
                  <a:srgbClr val="FFFFFF"/>
                </a:solidFill>
              </a:rPr>
              <a:t>blue</a:t>
            </a:r>
            <a:r>
              <a:rPr lang="az-Latn-AZ" sz="2000" dirty="0">
                <a:solidFill>
                  <a:srgbClr val="FFFFFF"/>
                </a:solidFill>
              </a:rPr>
              <a:t>» nə etdiyinin fərqində idimi?</a:t>
            </a:r>
            <a:endParaRPr lang="en-US" sz="2000" dirty="0">
              <a:solidFill>
                <a:srgbClr val="FFFFFF"/>
              </a:solidFill>
            </a:endParaRPr>
          </a:p>
          <a:p>
            <a:endParaRPr lang="en-US" sz="2000">
              <a:solidFill>
                <a:srgbClr val="FFFFFF"/>
              </a:solidFill>
            </a:endParaRPr>
          </a:p>
        </p:txBody>
      </p:sp>
    </p:spTree>
    <p:extLst>
      <p:ext uri="{BB962C8B-B14F-4D97-AF65-F5344CB8AC3E}">
        <p14:creationId xmlns:p14="http://schemas.microsoft.com/office/powerpoint/2010/main" val="29922850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491</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Süni İntellekt və fəlsəfə</vt:lpstr>
      <vt:lpstr>Süni İntellekt nədir?</vt:lpstr>
      <vt:lpstr>PowerPoint Presentation</vt:lpstr>
      <vt:lpstr>Süni intellekt ilə bağlı bəzi fəlsəfi suallar</vt:lpstr>
      <vt:lpstr>Fəlsəfədə süni intellekt</vt:lpstr>
      <vt:lpstr>Süni İntellekt və insan</vt:lpstr>
      <vt:lpstr>Zəif və Güclü süni intellekt</vt:lpstr>
      <vt:lpstr>Süni intellekt və insan zehni</vt:lpstr>
      <vt:lpstr>Süni intellekt və azad iradə</vt:lpstr>
      <vt:lpstr>Süni İntellekt azad iradəyə sahib ola bilərmi?</vt:lpstr>
      <vt:lpstr>Etik dəyərlər</vt:lpstr>
      <vt:lpstr>Şüur nədir və süni bir şüurun yaradılması nə deməkdir?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Natiq Mamishov</cp:lastModifiedBy>
  <cp:revision>239</cp:revision>
  <dcterms:created xsi:type="dcterms:W3CDTF">2023-11-23T12:24:16Z</dcterms:created>
  <dcterms:modified xsi:type="dcterms:W3CDTF">2023-11-25T15:11:44Z</dcterms:modified>
</cp:coreProperties>
</file>