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handoutMasterIdLst>
    <p:handoutMasterId r:id="rId11"/>
  </p:handoutMasterIdLst>
  <p:sldIdLst>
    <p:sldId id="256" r:id="rId2"/>
    <p:sldId id="262" r:id="rId3"/>
    <p:sldId id="278" r:id="rId4"/>
    <p:sldId id="279" r:id="rId5"/>
    <p:sldId id="283" r:id="rId6"/>
    <p:sldId id="284" r:id="rId7"/>
    <p:sldId id="285" r:id="rId8"/>
    <p:sldId id="276" r:id="rId9"/>
  </p:sldIdLst>
  <p:sldSz cx="12188825"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57711" autoAdjust="0"/>
  </p:normalViewPr>
  <p:slideViewPr>
    <p:cSldViewPr>
      <p:cViewPr varScale="1">
        <p:scale>
          <a:sx n="46" d="100"/>
          <a:sy n="46" d="100"/>
        </p:scale>
        <p:origin x="2021" y="48"/>
      </p:cViewPr>
      <p:guideLst>
        <p:guide pos="3839"/>
        <p:guide orient="horz" pos="2160"/>
      </p:guideLst>
    </p:cSldViewPr>
  </p:slideViewPr>
  <p:notesTextViewPr>
    <p:cViewPr>
      <p:scale>
        <a:sx n="1" d="1"/>
        <a:sy n="1" d="1"/>
      </p:scale>
      <p:origin x="0" y="0"/>
    </p:cViewPr>
  </p:notesTextViewPr>
  <p:notesViewPr>
    <p:cSldViewPr>
      <p:cViewPr varScale="1">
        <p:scale>
          <a:sx n="86" d="100"/>
          <a:sy n="86" d="100"/>
        </p:scale>
        <p:origin x="298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de-DE"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FE23C809-A07A-4B5F-ADB1-1A356D5D1205}" type="datetime1">
              <a:rPr lang="de-DE" smtClean="0"/>
              <a:t>09.07.2018</a:t>
            </a:fld>
            <a:endParaRPr lang="de-DE"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de-DE" dirty="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446DCAE-1661-43FF-8A44-43DAFDC1FD90}" type="slidenum">
              <a:rPr lang="de-DE" smtClean="0"/>
              <a:t>‹Nr.›</a:t>
            </a:fld>
            <a:endParaRPr lang="de-DE" dirty="0"/>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de-DE" noProof="0"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3392F6C4-90D8-45DF-95A3-1CB36DB2D995}" type="datetime1">
              <a:rPr lang="de-DE" noProof="0" smtClean="0"/>
              <a:t>09.07.2018</a:t>
            </a:fld>
            <a:endParaRPr lang="de-DE" noProof="0" dirty="0"/>
          </a:p>
        </p:txBody>
      </p:sp>
      <p:sp>
        <p:nvSpPr>
          <p:cNvPr id="4" name="Folienbildplatzhalt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de-DE" noProof="0"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de-DE" noProof="0" dirty="0"/>
              <a:t>Textmasterformat durch Klicken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de-DE" noProof="0"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69C971FF-EF28-4195-A575-329446EFAA55}" type="slidenum">
              <a:rPr lang="de-DE" noProof="0" smtClean="0"/>
              <a:t>‹Nr.›</a:t>
            </a:fld>
            <a:endParaRPr lang="de-DE" noProof="0" dirty="0"/>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1" i="1" kern="1200" dirty="0">
                <a:solidFill>
                  <a:schemeClr val="tx1">
                    <a:lumMod val="50000"/>
                  </a:schemeClr>
                </a:solidFill>
                <a:effectLst/>
                <a:latin typeface="+mn-lt"/>
                <a:ea typeface="+mn-ea"/>
                <a:cs typeface="+mn-cs"/>
              </a:rPr>
              <a:t>Key question: What is you name and where are you coming from?</a:t>
            </a:r>
          </a:p>
          <a:p>
            <a:endParaRPr lang="en-US" sz="1200" b="0" kern="1200" dirty="0">
              <a:solidFill>
                <a:schemeClr val="tx1">
                  <a:lumMod val="50000"/>
                </a:schemeClr>
              </a:solidFill>
              <a:effectLst/>
              <a:latin typeface="+mn-lt"/>
              <a:ea typeface="+mn-ea"/>
              <a:cs typeface="+mn-cs"/>
            </a:endParaRPr>
          </a:p>
          <a:p>
            <a:r>
              <a:rPr lang="en-US" sz="1200" b="0" kern="1200" dirty="0">
                <a:solidFill>
                  <a:schemeClr val="tx1">
                    <a:lumMod val="50000"/>
                  </a:schemeClr>
                </a:solidFill>
                <a:effectLst/>
                <a:latin typeface="+mn-lt"/>
                <a:ea typeface="+mn-ea"/>
                <a:cs typeface="+mn-cs"/>
              </a:rPr>
              <a:t>Hello everybody and welcome to my presentation. </a:t>
            </a:r>
          </a:p>
          <a:p>
            <a:r>
              <a:rPr lang="en-US" sz="1200" b="0" kern="1200" dirty="0">
                <a:solidFill>
                  <a:schemeClr val="tx1">
                    <a:lumMod val="50000"/>
                  </a:schemeClr>
                </a:solidFill>
                <a:effectLst/>
                <a:latin typeface="+mn-lt"/>
                <a:ea typeface="+mn-ea"/>
                <a:cs typeface="+mn-cs"/>
              </a:rPr>
              <a:t>My name is Natalie Priebe and I'm from Germany. </a:t>
            </a:r>
          </a:p>
          <a:p>
            <a:endParaRPr lang="en-US" sz="1200" b="0" kern="1200" dirty="0">
              <a:solidFill>
                <a:schemeClr val="tx1">
                  <a:lumMod val="50000"/>
                </a:schemeClr>
              </a:solidFill>
              <a:effectLst/>
              <a:latin typeface="+mn-lt"/>
              <a:ea typeface="+mn-ea"/>
              <a:cs typeface="+mn-cs"/>
            </a:endParaRPr>
          </a:p>
          <a:p>
            <a:r>
              <a:rPr lang="en-US" sz="1200" b="0" kern="1200" dirty="0">
                <a:solidFill>
                  <a:schemeClr val="tx1">
                    <a:lumMod val="50000"/>
                  </a:schemeClr>
                </a:solidFill>
                <a:effectLst/>
                <a:latin typeface="+mn-lt"/>
                <a:ea typeface="+mn-ea"/>
                <a:cs typeface="+mn-cs"/>
              </a:rPr>
              <a:t>Today I would like to present to you my project in the field of text mining.</a:t>
            </a:r>
          </a:p>
          <a:p>
            <a:r>
              <a:rPr lang="en-US" sz="1200" b="0" kern="1200" dirty="0">
                <a:solidFill>
                  <a:schemeClr val="tx1">
                    <a:lumMod val="50000"/>
                  </a:schemeClr>
                </a:solidFill>
                <a:effectLst/>
                <a:latin typeface="+mn-lt"/>
                <a:ea typeface="+mn-ea"/>
                <a:cs typeface="+mn-cs"/>
              </a:rPr>
              <a:t>The topic is the presidential election in America in 2016.</a:t>
            </a:r>
            <a:endParaRPr lang="de-DE" sz="1200" b="0" kern="1200" dirty="0">
              <a:solidFill>
                <a:schemeClr val="tx1">
                  <a:lumMod val="50000"/>
                </a:schemeClr>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pPr rtl="0"/>
            <a:fld id="{69C971FF-EF28-4195-A575-329446EFAA55}" type="slidenum">
              <a:rPr lang="de-DE" smtClean="0"/>
              <a:t>1</a:t>
            </a:fld>
            <a:endParaRPr lang="de-DE" dirty="0"/>
          </a:p>
        </p:txBody>
      </p:sp>
    </p:spTree>
    <p:extLst>
      <p:ext uri="{BB962C8B-B14F-4D97-AF65-F5344CB8AC3E}">
        <p14:creationId xmlns:p14="http://schemas.microsoft.com/office/powerpoint/2010/main" val="267436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2588" y="685800"/>
            <a:ext cx="6092825" cy="3429000"/>
          </a:xfrm>
        </p:spPr>
      </p:sp>
      <p:sp>
        <p:nvSpPr>
          <p:cNvPr id="3" name="Notizenplatzhalter 2"/>
          <p:cNvSpPr>
            <a:spLocks noGrp="1"/>
          </p:cNvSpPr>
          <p:nvPr>
            <p:ph type="body" idx="1"/>
          </p:nvPr>
        </p:nvSpPr>
        <p:spPr/>
        <p:txBody>
          <a:bodyPr rtlCol="0"/>
          <a:lstStyle/>
          <a:p>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Key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questions</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Why</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have</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you</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chosen</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your</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problem</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your</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topic</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Why</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your</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problem</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could</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be</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interesting</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for</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your</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audience</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a:t>
            </a:r>
          </a:p>
          <a:p>
            <a:pPr rtl="0"/>
            <a:endParaRPr lang="de-DE" dirty="0">
              <a:latin typeface="Arial" panose="020B0604020202020204" pitchFamily="34" charset="0"/>
              <a:cs typeface="Arial" panose="020B0604020202020204" pitchFamily="34" charset="0"/>
            </a:endParaRPr>
          </a:p>
          <a:p>
            <a:pPr rtl="0"/>
            <a:r>
              <a:rPr lang="en-US" dirty="0">
                <a:latin typeface="Arial" panose="020B0604020202020204" pitchFamily="34" charset="0"/>
                <a:cs typeface="Arial" panose="020B0604020202020204" pitchFamily="34" charset="0"/>
              </a:rPr>
              <a:t>In my project, I analyzed Donald Trump and Hillary Clinton's speeches on the presidential elections in America in 2016 using text mining in R.</a:t>
            </a:r>
          </a:p>
          <a:p>
            <a:pPr rtl="0"/>
            <a:endParaRPr lang="en-US" dirty="0">
              <a:latin typeface="Arial" panose="020B0604020202020204" pitchFamily="34" charset="0"/>
              <a:cs typeface="Arial" panose="020B0604020202020204" pitchFamily="34" charset="0"/>
            </a:endParaRPr>
          </a:p>
          <a:p>
            <a:pPr rtl="0"/>
            <a:r>
              <a:rPr lang="en-US" dirty="0">
                <a:latin typeface="Arial" panose="020B0604020202020204" pitchFamily="34" charset="0"/>
                <a:cs typeface="Arial" panose="020B0604020202020204" pitchFamily="34" charset="0"/>
              </a:rPr>
              <a:t>I chose the topic because I wanted to analyze in which aspects the speeches differ and what the core concepts are.</a:t>
            </a:r>
          </a:p>
          <a:p>
            <a:pPr rtl="0"/>
            <a:endParaRPr lang="en-US" dirty="0">
              <a:latin typeface="Arial" panose="020B0604020202020204" pitchFamily="34" charset="0"/>
              <a:cs typeface="Arial" panose="020B0604020202020204" pitchFamily="34" charset="0"/>
            </a:endParaRPr>
          </a:p>
          <a:p>
            <a:pPr rtl="0"/>
            <a:r>
              <a:rPr lang="en-US" dirty="0">
                <a:latin typeface="Arial" panose="020B0604020202020204" pitchFamily="34" charset="0"/>
                <a:cs typeface="Arial" panose="020B0604020202020204" pitchFamily="34" charset="0"/>
              </a:rPr>
              <a:t>This example is also interesting for you because it shows a simple method to get a good overview of long speeches or even texts.</a:t>
            </a:r>
            <a:endParaRPr lang="de-DE" dirty="0">
              <a:latin typeface="Arial" panose="020B0604020202020204" pitchFamily="34" charset="0"/>
              <a:cs typeface="Arial" panose="020B0604020202020204" pitchFamily="34" charset="0"/>
            </a:endParaRPr>
          </a:p>
        </p:txBody>
      </p:sp>
      <p:sp>
        <p:nvSpPr>
          <p:cNvPr id="4" name="Foliennummernplatzhalter 3"/>
          <p:cNvSpPr>
            <a:spLocks noGrp="1"/>
          </p:cNvSpPr>
          <p:nvPr>
            <p:ph type="sldNum" sz="quarter" idx="10"/>
          </p:nvPr>
        </p:nvSpPr>
        <p:spPr/>
        <p:txBody>
          <a:bodyPr rtlCol="0"/>
          <a:lstStyle/>
          <a:p>
            <a:pPr rtl="0"/>
            <a:fld id="{3A2CC701-D80A-463B-8415-A85485312088}" type="slidenum">
              <a:rPr lang="de-DE" smtClean="0"/>
              <a:t>2</a:t>
            </a:fld>
            <a:endParaRPr lang="de-DE" dirty="0"/>
          </a:p>
        </p:txBody>
      </p:sp>
    </p:spTree>
    <p:extLst>
      <p:ext uri="{BB962C8B-B14F-4D97-AF65-F5344CB8AC3E}">
        <p14:creationId xmlns:p14="http://schemas.microsoft.com/office/powerpoint/2010/main" val="4136793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2588" y="685800"/>
            <a:ext cx="6092825" cy="3429000"/>
          </a:xfrm>
        </p:spPr>
      </p:sp>
      <p:sp>
        <p:nvSpPr>
          <p:cNvPr id="3" name="Notizenplatzhalter 2"/>
          <p:cNvSpPr>
            <a:spLocks noGrp="1"/>
          </p:cNvSpPr>
          <p:nvPr>
            <p:ph type="body" idx="1"/>
          </p:nvPr>
        </p:nvSpPr>
        <p:spPr/>
        <p:txBody>
          <a:bodyPr rtlCol="0"/>
          <a:lstStyle/>
          <a:p>
            <a:pPr rtl="0"/>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Key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question</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How</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have</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you</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solved</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your</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problem</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a:t>
            </a:r>
          </a:p>
          <a:p>
            <a:pPr rtl="0"/>
            <a:endParaRPr lang="de-DE" sz="1200" b="1" i="1" kern="1200" dirty="0">
              <a:solidFill>
                <a:schemeClr val="tx1">
                  <a:lumMod val="50000"/>
                </a:schemeClr>
              </a:solidFill>
              <a:effectLst/>
              <a:latin typeface="Arial" panose="020B0604020202020204" pitchFamily="34" charset="0"/>
              <a:ea typeface="+mn-ea"/>
              <a:cs typeface="Arial" panose="020B0604020202020204" pitchFamily="34" charset="0"/>
            </a:endParaRPr>
          </a:p>
          <a:p>
            <a:pPr rtl="0"/>
            <a:r>
              <a:rPr lang="en-US" b="0" i="0" dirty="0">
                <a:latin typeface="Arial" panose="020B0604020202020204" pitchFamily="34" charset="0"/>
                <a:cs typeface="Arial" panose="020B0604020202020204" pitchFamily="34" charset="0"/>
              </a:rPr>
              <a:t>For the analysis of the speeches I created word clouds and histograms of both speeches with the help of R in R-Studio.</a:t>
            </a:r>
          </a:p>
          <a:p>
            <a:pPr rtl="0"/>
            <a:endParaRPr lang="en-US" b="0" i="0" dirty="0">
              <a:latin typeface="Arial" panose="020B0604020202020204" pitchFamily="34" charset="0"/>
              <a:cs typeface="Arial" panose="020B0604020202020204" pitchFamily="34" charset="0"/>
            </a:endParaRPr>
          </a:p>
          <a:p>
            <a:pPr rtl="0"/>
            <a:r>
              <a:rPr lang="en-US" b="0" i="0" dirty="0">
                <a:latin typeface="Arial" panose="020B0604020202020204" pitchFamily="34" charset="0"/>
                <a:cs typeface="Arial" panose="020B0604020202020204" pitchFamily="34" charset="0"/>
              </a:rPr>
              <a:t>On this slide you can see the word clouds. They show all words of the speeches that occur at least 2 times. The larger the words are represented, the more often they are called.</a:t>
            </a:r>
            <a:endParaRPr lang="de-DE" b="0" i="0" dirty="0">
              <a:latin typeface="Arial" panose="020B0604020202020204" pitchFamily="34" charset="0"/>
              <a:cs typeface="Arial" panose="020B0604020202020204" pitchFamily="34" charset="0"/>
            </a:endParaRPr>
          </a:p>
        </p:txBody>
      </p:sp>
      <p:sp>
        <p:nvSpPr>
          <p:cNvPr id="4" name="Foliennummernplatzhalter 3"/>
          <p:cNvSpPr>
            <a:spLocks noGrp="1"/>
          </p:cNvSpPr>
          <p:nvPr>
            <p:ph type="sldNum" sz="quarter" idx="10"/>
          </p:nvPr>
        </p:nvSpPr>
        <p:spPr/>
        <p:txBody>
          <a:bodyPr rtlCol="0"/>
          <a:lstStyle/>
          <a:p>
            <a:pPr rtl="0"/>
            <a:fld id="{3A2CC701-D80A-463B-8415-A85485312088}" type="slidenum">
              <a:rPr lang="de-DE" smtClean="0"/>
              <a:t>3</a:t>
            </a:fld>
            <a:endParaRPr lang="de-DE" dirty="0"/>
          </a:p>
        </p:txBody>
      </p:sp>
    </p:spTree>
    <p:extLst>
      <p:ext uri="{BB962C8B-B14F-4D97-AF65-F5344CB8AC3E}">
        <p14:creationId xmlns:p14="http://schemas.microsoft.com/office/powerpoint/2010/main" val="1188282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2588" y="685800"/>
            <a:ext cx="6092825" cy="3429000"/>
          </a:xfrm>
        </p:spPr>
      </p:sp>
      <p:sp>
        <p:nvSpPr>
          <p:cNvPr id="3" name="Notizenplatzhalt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Key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question</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How</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have</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you</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solved</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your</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 </a:t>
            </a:r>
            <a:r>
              <a:rPr lang="de-DE" sz="1200" b="1" i="1" kern="1200" dirty="0" err="1">
                <a:solidFill>
                  <a:schemeClr val="tx1">
                    <a:lumMod val="50000"/>
                  </a:schemeClr>
                </a:solidFill>
                <a:effectLst/>
                <a:latin typeface="Arial" panose="020B0604020202020204" pitchFamily="34" charset="0"/>
                <a:ea typeface="+mn-ea"/>
                <a:cs typeface="Arial" panose="020B0604020202020204" pitchFamily="34" charset="0"/>
              </a:rPr>
              <a:t>problem</a:t>
            </a:r>
            <a:r>
              <a:rPr lang="de-DE" sz="1200" b="1" i="1" kern="1200" dirty="0">
                <a:solidFill>
                  <a:schemeClr val="tx1">
                    <a:lumMod val="50000"/>
                  </a:schemeClr>
                </a:solidFill>
                <a:effectLst/>
                <a:latin typeface="Arial" panose="020B0604020202020204" pitchFamily="34" charset="0"/>
                <a:ea typeface="+mn-ea"/>
                <a:cs typeface="Arial" panose="020B0604020202020204" pitchFamily="34" charset="0"/>
              </a:rPr>
              <a:t>?</a:t>
            </a:r>
          </a:p>
          <a:p>
            <a:pPr rtl="0"/>
            <a:endParaRPr lang="de-DE" dirty="0"/>
          </a:p>
          <a:p>
            <a:pPr rtl="0"/>
            <a:r>
              <a:rPr lang="en-US" sz="1200" b="0" i="0" kern="1200" dirty="0">
                <a:solidFill>
                  <a:schemeClr val="tx1">
                    <a:lumMod val="50000"/>
                  </a:schemeClr>
                </a:solidFill>
                <a:effectLst/>
                <a:latin typeface="+mn-lt"/>
                <a:ea typeface="+mn-ea"/>
                <a:cs typeface="+mn-cs"/>
              </a:rPr>
              <a:t>On this slide you can see the histograms generated with R-Studio.</a:t>
            </a:r>
            <a:br>
              <a:rPr lang="en-US" sz="1200" b="0" i="0" kern="1200" dirty="0">
                <a:solidFill>
                  <a:schemeClr val="tx1">
                    <a:lumMod val="50000"/>
                  </a:schemeClr>
                </a:solidFill>
                <a:effectLst/>
                <a:latin typeface="+mn-lt"/>
                <a:ea typeface="+mn-ea"/>
                <a:cs typeface="+mn-cs"/>
              </a:rPr>
            </a:br>
            <a:br>
              <a:rPr lang="en-US" sz="1200" b="0" i="0" kern="1200" dirty="0">
                <a:solidFill>
                  <a:schemeClr val="tx1">
                    <a:lumMod val="50000"/>
                  </a:schemeClr>
                </a:solidFill>
                <a:effectLst/>
                <a:latin typeface="+mn-lt"/>
                <a:ea typeface="+mn-ea"/>
                <a:cs typeface="+mn-cs"/>
              </a:rPr>
            </a:br>
            <a:r>
              <a:rPr lang="en-US" sz="1200" b="0" i="0" kern="1200" dirty="0">
                <a:solidFill>
                  <a:schemeClr val="tx1">
                    <a:lumMod val="50000"/>
                  </a:schemeClr>
                </a:solidFill>
                <a:effectLst/>
                <a:latin typeface="+mn-lt"/>
                <a:ea typeface="+mn-ea"/>
                <a:cs typeface="+mn-cs"/>
              </a:rPr>
              <a:t>They show the frequency of the 20 most frequently used words of the respective speech. So you can see how often the words appear in the speech.</a:t>
            </a:r>
            <a:endParaRPr lang="de-DE" dirty="0"/>
          </a:p>
        </p:txBody>
      </p:sp>
      <p:sp>
        <p:nvSpPr>
          <p:cNvPr id="4" name="Foliennummernplatzhalter 3"/>
          <p:cNvSpPr>
            <a:spLocks noGrp="1"/>
          </p:cNvSpPr>
          <p:nvPr>
            <p:ph type="sldNum" sz="quarter" idx="10"/>
          </p:nvPr>
        </p:nvSpPr>
        <p:spPr/>
        <p:txBody>
          <a:bodyPr rtlCol="0"/>
          <a:lstStyle/>
          <a:p>
            <a:pPr rtl="0"/>
            <a:fld id="{3A2CC701-D80A-463B-8415-A85485312088}" type="slidenum">
              <a:rPr lang="de-DE" smtClean="0"/>
              <a:t>4</a:t>
            </a:fld>
            <a:endParaRPr lang="de-DE" dirty="0"/>
          </a:p>
        </p:txBody>
      </p:sp>
    </p:spTree>
    <p:extLst>
      <p:ext uri="{BB962C8B-B14F-4D97-AF65-F5344CB8AC3E}">
        <p14:creationId xmlns:p14="http://schemas.microsoft.com/office/powerpoint/2010/main" val="2325187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2588" y="685800"/>
            <a:ext cx="6092825" cy="3429000"/>
          </a:xfrm>
        </p:spPr>
      </p:sp>
      <p:sp>
        <p:nvSpPr>
          <p:cNvPr id="3" name="Notizenplatzhalter 2"/>
          <p:cNvSpPr>
            <a:spLocks noGrp="1"/>
          </p:cNvSpPr>
          <p:nvPr>
            <p:ph type="body" idx="1"/>
          </p:nvPr>
        </p:nvSpPr>
        <p:spPr/>
        <p:txBody>
          <a:bodyPr rtlCol="0"/>
          <a:lstStyle/>
          <a:p>
            <a:pPr rtl="0"/>
            <a:r>
              <a:rPr lang="en-US" dirty="0"/>
              <a:t>After generating word clouds and histograms, the next step is to analyze them.</a:t>
            </a:r>
          </a:p>
          <a:p>
            <a:pPr rtl="0"/>
            <a:endParaRPr lang="en-US" dirty="0"/>
          </a:p>
          <a:p>
            <a:pPr rtl="0"/>
            <a:r>
              <a:rPr lang="en-US" dirty="0"/>
              <a:t>The analysis has noticed that Trump focuses more on facts like money, military and other countries like Mexico or China. </a:t>
            </a:r>
          </a:p>
          <a:p>
            <a:pPr rtl="0"/>
            <a:r>
              <a:rPr lang="en-US" dirty="0"/>
              <a:t>On the other side, Clinton talks more about America and Americans, family and economy. </a:t>
            </a:r>
          </a:p>
          <a:p>
            <a:pPr rtl="0"/>
            <a:endParaRPr lang="en-US" dirty="0"/>
          </a:p>
          <a:p>
            <a:pPr rtl="0"/>
            <a:r>
              <a:rPr lang="en-US" dirty="0"/>
              <a:t>In her speech there are more repetitions of keywords, so the audience will keep them in mind. In Trumps speech there are more repetitions on verbs and adjectives, for example “great” which he is famous for (“MAKE AMERICA GREAT AGAIN”).</a:t>
            </a:r>
          </a:p>
          <a:p>
            <a:pPr rtl="0"/>
            <a:endParaRPr lang="en-US" dirty="0"/>
          </a:p>
          <a:p>
            <a:pPr rtl="0"/>
            <a:r>
              <a:rPr lang="en-US" dirty="0"/>
              <a:t>The style of both speeches are very different. Trump is hard, strict and cool – Clinton soft, motherly and warm.</a:t>
            </a:r>
          </a:p>
          <a:p>
            <a:pPr rtl="0"/>
            <a:endParaRPr lang="en-US" dirty="0"/>
          </a:p>
          <a:p>
            <a:pPr rtl="0"/>
            <a:r>
              <a:rPr lang="en-US" dirty="0"/>
              <a:t>All in all they use a lot of same terms, but in different repetitions and contexts.</a:t>
            </a:r>
          </a:p>
          <a:p>
            <a:pPr rtl="0"/>
            <a:endParaRPr lang="en-US" dirty="0"/>
          </a:p>
          <a:p>
            <a:pPr rtl="0"/>
            <a:r>
              <a:rPr lang="en-US" dirty="0"/>
              <a:t>Trump won the presidential election and Clinton failed.</a:t>
            </a:r>
          </a:p>
        </p:txBody>
      </p:sp>
      <p:sp>
        <p:nvSpPr>
          <p:cNvPr id="4" name="Foliennummernplatzhalter 3"/>
          <p:cNvSpPr>
            <a:spLocks noGrp="1"/>
          </p:cNvSpPr>
          <p:nvPr>
            <p:ph type="sldNum" sz="quarter" idx="10"/>
          </p:nvPr>
        </p:nvSpPr>
        <p:spPr/>
        <p:txBody>
          <a:bodyPr rtlCol="0"/>
          <a:lstStyle/>
          <a:p>
            <a:pPr rtl="0"/>
            <a:fld id="{3A2CC701-D80A-463B-8415-A85485312088}" type="slidenum">
              <a:rPr lang="de-DE" smtClean="0"/>
              <a:t>5</a:t>
            </a:fld>
            <a:endParaRPr lang="de-DE" dirty="0"/>
          </a:p>
        </p:txBody>
      </p:sp>
    </p:spTree>
    <p:extLst>
      <p:ext uri="{BB962C8B-B14F-4D97-AF65-F5344CB8AC3E}">
        <p14:creationId xmlns:p14="http://schemas.microsoft.com/office/powerpoint/2010/main" val="3992447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2588" y="685800"/>
            <a:ext cx="6092825" cy="3429000"/>
          </a:xfrm>
        </p:spPr>
      </p:sp>
      <p:sp>
        <p:nvSpPr>
          <p:cNvPr id="3" name="Notizenplatzhalt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i="1" kern="1200" dirty="0">
                <a:solidFill>
                  <a:schemeClr val="tx1">
                    <a:lumMod val="50000"/>
                  </a:schemeClr>
                </a:solidFill>
                <a:effectLst/>
                <a:latin typeface="+mn-lt"/>
                <a:ea typeface="+mn-ea"/>
                <a:cs typeface="+mn-cs"/>
              </a:rPr>
              <a:t>Key </a:t>
            </a:r>
            <a:r>
              <a:rPr lang="de-DE" sz="1200" b="1" i="1" kern="1200" dirty="0" err="1">
                <a:solidFill>
                  <a:schemeClr val="tx1">
                    <a:lumMod val="50000"/>
                  </a:schemeClr>
                </a:solidFill>
                <a:effectLst/>
                <a:latin typeface="+mn-lt"/>
                <a:ea typeface="+mn-ea"/>
                <a:cs typeface="+mn-cs"/>
              </a:rPr>
              <a:t>questions</a:t>
            </a:r>
            <a:r>
              <a:rPr lang="de-DE" sz="1200" b="1" i="1" kern="1200" dirty="0">
                <a:solidFill>
                  <a:schemeClr val="tx1">
                    <a:lumMod val="50000"/>
                  </a:schemeClr>
                </a:solidFill>
                <a:effectLst/>
                <a:latin typeface="+mn-lt"/>
                <a:ea typeface="+mn-ea"/>
                <a:cs typeface="+mn-cs"/>
              </a:rPr>
              <a:t>: </a:t>
            </a:r>
            <a:r>
              <a:rPr lang="de-DE" sz="1200" b="1" i="1" kern="1200" dirty="0" err="1">
                <a:solidFill>
                  <a:schemeClr val="tx1">
                    <a:lumMod val="50000"/>
                  </a:schemeClr>
                </a:solidFill>
                <a:effectLst/>
                <a:latin typeface="+mn-lt"/>
                <a:ea typeface="+mn-ea"/>
                <a:cs typeface="+mn-cs"/>
              </a:rPr>
              <a:t>What</a:t>
            </a:r>
            <a:r>
              <a:rPr lang="de-DE" sz="1200" b="1" i="1" kern="1200" dirty="0">
                <a:solidFill>
                  <a:schemeClr val="tx1">
                    <a:lumMod val="50000"/>
                  </a:schemeClr>
                </a:solidFill>
                <a:effectLst/>
                <a:latin typeface="+mn-lt"/>
                <a:ea typeface="+mn-ea"/>
                <a:cs typeface="+mn-cs"/>
              </a:rPr>
              <a:t> was </a:t>
            </a:r>
            <a:r>
              <a:rPr lang="de-DE" sz="1200" b="1" i="1" kern="1200" dirty="0" err="1">
                <a:solidFill>
                  <a:schemeClr val="tx1">
                    <a:lumMod val="50000"/>
                  </a:schemeClr>
                </a:solidFill>
                <a:effectLst/>
                <a:latin typeface="+mn-lt"/>
                <a:ea typeface="+mn-ea"/>
                <a:cs typeface="+mn-cs"/>
              </a:rPr>
              <a:t>the</a:t>
            </a:r>
            <a:r>
              <a:rPr lang="de-DE" sz="1200" b="1" i="1" kern="1200" dirty="0">
                <a:solidFill>
                  <a:schemeClr val="tx1">
                    <a:lumMod val="50000"/>
                  </a:schemeClr>
                </a:solidFill>
                <a:effectLst/>
                <a:latin typeface="+mn-lt"/>
                <a:ea typeface="+mn-ea"/>
                <a:cs typeface="+mn-cs"/>
              </a:rPr>
              <a:t> </a:t>
            </a:r>
            <a:r>
              <a:rPr lang="de-DE" sz="1200" b="1" i="1" kern="1200" dirty="0" err="1">
                <a:solidFill>
                  <a:schemeClr val="tx1">
                    <a:lumMod val="50000"/>
                  </a:schemeClr>
                </a:solidFill>
                <a:effectLst/>
                <a:latin typeface="+mn-lt"/>
                <a:ea typeface="+mn-ea"/>
                <a:cs typeface="+mn-cs"/>
              </a:rPr>
              <a:t>most</a:t>
            </a:r>
            <a:r>
              <a:rPr lang="de-DE" sz="1200" b="1" i="1" kern="1200" dirty="0">
                <a:solidFill>
                  <a:schemeClr val="tx1">
                    <a:lumMod val="50000"/>
                  </a:schemeClr>
                </a:solidFill>
                <a:effectLst/>
                <a:latin typeface="+mn-lt"/>
                <a:ea typeface="+mn-ea"/>
                <a:cs typeface="+mn-cs"/>
              </a:rPr>
              <a:t> </a:t>
            </a:r>
            <a:r>
              <a:rPr lang="de-DE" sz="1200" b="1" i="1" kern="1200" dirty="0" err="1">
                <a:solidFill>
                  <a:schemeClr val="tx1">
                    <a:lumMod val="50000"/>
                  </a:schemeClr>
                </a:solidFill>
                <a:effectLst/>
                <a:latin typeface="+mn-lt"/>
                <a:ea typeface="+mn-ea"/>
                <a:cs typeface="+mn-cs"/>
              </a:rPr>
              <a:t>remarkable</a:t>
            </a:r>
            <a:r>
              <a:rPr lang="de-DE" sz="1200" b="1" i="1" kern="1200" dirty="0">
                <a:solidFill>
                  <a:schemeClr val="tx1">
                    <a:lumMod val="50000"/>
                  </a:schemeClr>
                </a:solidFill>
                <a:effectLst/>
                <a:latin typeface="+mn-lt"/>
                <a:ea typeface="+mn-ea"/>
                <a:cs typeface="+mn-cs"/>
              </a:rPr>
              <a:t> </a:t>
            </a:r>
            <a:r>
              <a:rPr lang="de-DE" sz="1200" b="1" i="1" kern="1200" dirty="0" err="1">
                <a:solidFill>
                  <a:schemeClr val="tx1">
                    <a:lumMod val="50000"/>
                  </a:schemeClr>
                </a:solidFill>
                <a:effectLst/>
                <a:latin typeface="+mn-lt"/>
                <a:ea typeface="+mn-ea"/>
                <a:cs typeface="+mn-cs"/>
              </a:rPr>
              <a:t>by</a:t>
            </a:r>
            <a:r>
              <a:rPr lang="de-DE" sz="1200" b="1" i="1" kern="1200" dirty="0">
                <a:solidFill>
                  <a:schemeClr val="tx1">
                    <a:lumMod val="50000"/>
                  </a:schemeClr>
                </a:solidFill>
                <a:effectLst/>
                <a:latin typeface="+mn-lt"/>
                <a:ea typeface="+mn-ea"/>
                <a:cs typeface="+mn-cs"/>
              </a:rPr>
              <a:t> </a:t>
            </a:r>
            <a:r>
              <a:rPr lang="de-DE" sz="1200" b="1" i="1" kern="1200" dirty="0" err="1">
                <a:solidFill>
                  <a:schemeClr val="tx1">
                    <a:lumMod val="50000"/>
                  </a:schemeClr>
                </a:solidFill>
                <a:effectLst/>
                <a:latin typeface="+mn-lt"/>
                <a:ea typeface="+mn-ea"/>
                <a:cs typeface="+mn-cs"/>
              </a:rPr>
              <a:t>solving</a:t>
            </a:r>
            <a:r>
              <a:rPr lang="de-DE" sz="1200" b="1" i="1" kern="1200" dirty="0">
                <a:solidFill>
                  <a:schemeClr val="tx1">
                    <a:lumMod val="50000"/>
                  </a:schemeClr>
                </a:solidFill>
                <a:effectLst/>
                <a:latin typeface="+mn-lt"/>
                <a:ea typeface="+mn-ea"/>
                <a:cs typeface="+mn-cs"/>
              </a:rPr>
              <a:t> </a:t>
            </a:r>
            <a:r>
              <a:rPr lang="de-DE" sz="1200" b="1" i="1" kern="1200" dirty="0" err="1">
                <a:solidFill>
                  <a:schemeClr val="tx1">
                    <a:lumMod val="50000"/>
                  </a:schemeClr>
                </a:solidFill>
                <a:effectLst/>
                <a:latin typeface="+mn-lt"/>
                <a:ea typeface="+mn-ea"/>
                <a:cs typeface="+mn-cs"/>
              </a:rPr>
              <a:t>your</a:t>
            </a:r>
            <a:r>
              <a:rPr lang="de-DE" sz="1200" b="1" i="1" kern="1200" dirty="0">
                <a:solidFill>
                  <a:schemeClr val="tx1">
                    <a:lumMod val="50000"/>
                  </a:schemeClr>
                </a:solidFill>
                <a:effectLst/>
                <a:latin typeface="+mn-lt"/>
                <a:ea typeface="+mn-ea"/>
                <a:cs typeface="+mn-cs"/>
              </a:rPr>
              <a:t> </a:t>
            </a:r>
            <a:r>
              <a:rPr lang="de-DE" sz="1200" b="1" i="1" kern="1200" dirty="0" err="1">
                <a:solidFill>
                  <a:schemeClr val="tx1">
                    <a:lumMod val="50000"/>
                  </a:schemeClr>
                </a:solidFill>
                <a:effectLst/>
                <a:latin typeface="+mn-lt"/>
                <a:ea typeface="+mn-ea"/>
                <a:cs typeface="+mn-cs"/>
              </a:rPr>
              <a:t>problem</a:t>
            </a:r>
            <a:r>
              <a:rPr lang="de-DE" sz="1200" b="1" i="1" kern="1200" dirty="0">
                <a:solidFill>
                  <a:schemeClr val="tx1">
                    <a:lumMod val="50000"/>
                  </a:schemeClr>
                </a:solidFill>
                <a:effectLst/>
                <a:latin typeface="+mn-lt"/>
                <a:ea typeface="+mn-ea"/>
                <a:cs typeface="+mn-cs"/>
              </a:rPr>
              <a:t>? </a:t>
            </a:r>
            <a:r>
              <a:rPr lang="de-DE" sz="1200" b="1" i="1" kern="1200" dirty="0" err="1">
                <a:solidFill>
                  <a:schemeClr val="tx1">
                    <a:lumMod val="50000"/>
                  </a:schemeClr>
                </a:solidFill>
                <a:effectLst/>
                <a:latin typeface="+mn-lt"/>
                <a:ea typeface="+mn-ea"/>
                <a:cs typeface="+mn-cs"/>
              </a:rPr>
              <a:t>What</a:t>
            </a:r>
            <a:r>
              <a:rPr lang="de-DE" sz="1200" b="1" i="1" kern="1200" dirty="0">
                <a:solidFill>
                  <a:schemeClr val="tx1">
                    <a:lumMod val="50000"/>
                  </a:schemeClr>
                </a:solidFill>
                <a:effectLst/>
                <a:latin typeface="+mn-lt"/>
                <a:ea typeface="+mn-ea"/>
                <a:cs typeface="+mn-cs"/>
              </a:rPr>
              <a:t> </a:t>
            </a:r>
            <a:r>
              <a:rPr lang="de-DE" sz="1200" b="1" i="1" kern="1200" dirty="0" err="1">
                <a:solidFill>
                  <a:schemeClr val="tx1">
                    <a:lumMod val="50000"/>
                  </a:schemeClr>
                </a:solidFill>
                <a:effectLst/>
                <a:latin typeface="+mn-lt"/>
                <a:ea typeface="+mn-ea"/>
                <a:cs typeface="+mn-cs"/>
              </a:rPr>
              <a:t>point</a:t>
            </a:r>
            <a:r>
              <a:rPr lang="de-DE" sz="1200" b="1" i="1" kern="1200" dirty="0">
                <a:solidFill>
                  <a:schemeClr val="tx1">
                    <a:lumMod val="50000"/>
                  </a:schemeClr>
                </a:solidFill>
                <a:effectLst/>
                <a:latin typeface="+mn-lt"/>
                <a:ea typeface="+mn-ea"/>
                <a:cs typeface="+mn-cs"/>
              </a:rPr>
              <a:t> </a:t>
            </a:r>
            <a:r>
              <a:rPr lang="de-DE" sz="1200" b="1" i="1" kern="1200" dirty="0" err="1">
                <a:solidFill>
                  <a:schemeClr val="tx1">
                    <a:lumMod val="50000"/>
                  </a:schemeClr>
                </a:solidFill>
                <a:effectLst/>
                <a:latin typeface="+mn-lt"/>
                <a:ea typeface="+mn-ea"/>
                <a:cs typeface="+mn-cs"/>
              </a:rPr>
              <a:t>have</a:t>
            </a:r>
            <a:r>
              <a:rPr lang="de-DE" sz="1200" b="1" i="1" kern="1200" dirty="0">
                <a:solidFill>
                  <a:schemeClr val="tx1">
                    <a:lumMod val="50000"/>
                  </a:schemeClr>
                </a:solidFill>
                <a:effectLst/>
                <a:latin typeface="+mn-lt"/>
                <a:ea typeface="+mn-ea"/>
                <a:cs typeface="+mn-cs"/>
              </a:rPr>
              <a:t> </a:t>
            </a:r>
            <a:r>
              <a:rPr lang="de-DE" sz="1200" b="1" i="1" kern="1200" dirty="0" err="1">
                <a:solidFill>
                  <a:schemeClr val="tx1">
                    <a:lumMod val="50000"/>
                  </a:schemeClr>
                </a:solidFill>
                <a:effectLst/>
                <a:latin typeface="+mn-lt"/>
                <a:ea typeface="+mn-ea"/>
                <a:cs typeface="+mn-cs"/>
              </a:rPr>
              <a:t>you</a:t>
            </a:r>
            <a:r>
              <a:rPr lang="de-DE" sz="1200" b="1" i="1" kern="1200" dirty="0">
                <a:solidFill>
                  <a:schemeClr val="tx1">
                    <a:lumMod val="50000"/>
                  </a:schemeClr>
                </a:solidFill>
                <a:effectLst/>
                <a:latin typeface="+mn-lt"/>
                <a:ea typeface="+mn-ea"/>
                <a:cs typeface="+mn-cs"/>
              </a:rPr>
              <a:t> </a:t>
            </a:r>
            <a:r>
              <a:rPr lang="de-DE" sz="1200" b="1" i="1" kern="1200" dirty="0" err="1">
                <a:solidFill>
                  <a:schemeClr val="tx1">
                    <a:lumMod val="50000"/>
                  </a:schemeClr>
                </a:solidFill>
                <a:effectLst/>
                <a:latin typeface="+mn-lt"/>
                <a:ea typeface="+mn-ea"/>
                <a:cs typeface="+mn-cs"/>
              </a:rPr>
              <a:t>been</a:t>
            </a:r>
            <a:r>
              <a:rPr lang="de-DE" sz="1200" b="1" i="1" kern="1200" dirty="0">
                <a:solidFill>
                  <a:schemeClr val="tx1">
                    <a:lumMod val="50000"/>
                  </a:schemeClr>
                </a:solidFill>
                <a:effectLst/>
                <a:latin typeface="+mn-lt"/>
                <a:ea typeface="+mn-ea"/>
                <a:cs typeface="+mn-cs"/>
              </a:rPr>
              <a:t> </a:t>
            </a:r>
            <a:r>
              <a:rPr lang="de-DE" sz="1200" b="1" i="1" kern="1200" dirty="0" err="1">
                <a:solidFill>
                  <a:schemeClr val="tx1">
                    <a:lumMod val="50000"/>
                  </a:schemeClr>
                </a:solidFill>
                <a:effectLst/>
                <a:latin typeface="+mn-lt"/>
                <a:ea typeface="+mn-ea"/>
                <a:cs typeface="+mn-cs"/>
              </a:rPr>
              <a:t>stopped</a:t>
            </a:r>
            <a:r>
              <a:rPr lang="de-DE" sz="1200" b="1" i="1" kern="1200" dirty="0">
                <a:solidFill>
                  <a:schemeClr val="tx1">
                    <a:lumMod val="50000"/>
                  </a:schemeClr>
                </a:solidFill>
                <a:effectLst/>
                <a:latin typeface="+mn-lt"/>
                <a:ea typeface="+mn-ea"/>
                <a:cs typeface="+mn-cs"/>
              </a:rPr>
              <a:t>?</a:t>
            </a:r>
          </a:p>
          <a:p>
            <a:pPr rtl="0"/>
            <a:endParaRPr lang="de-DE" dirty="0"/>
          </a:p>
          <a:p>
            <a:pPr rtl="0"/>
            <a:r>
              <a:rPr lang="de-DE" dirty="0"/>
              <a:t>All in all </a:t>
            </a:r>
            <a:r>
              <a:rPr lang="de-DE" dirty="0" err="1"/>
              <a:t>word</a:t>
            </a:r>
            <a:r>
              <a:rPr lang="de-DE" dirty="0"/>
              <a:t> </a:t>
            </a:r>
            <a:r>
              <a:rPr lang="de-DE" dirty="0" err="1"/>
              <a:t>clouds</a:t>
            </a:r>
            <a:r>
              <a:rPr lang="de-DE" dirty="0"/>
              <a:t> </a:t>
            </a:r>
            <a:r>
              <a:rPr lang="de-DE" dirty="0" err="1"/>
              <a:t>are</a:t>
            </a:r>
            <a:r>
              <a:rPr lang="de-DE" dirty="0"/>
              <a:t> a </a:t>
            </a:r>
            <a:r>
              <a:rPr lang="de-DE" dirty="0" err="1"/>
              <a:t>good</a:t>
            </a:r>
            <a:r>
              <a:rPr lang="de-DE" dirty="0"/>
              <a:t> </a:t>
            </a:r>
            <a:r>
              <a:rPr lang="de-DE" dirty="0" err="1"/>
              <a:t>method</a:t>
            </a:r>
            <a:r>
              <a:rPr lang="de-DE" dirty="0"/>
              <a:t> </a:t>
            </a:r>
            <a:r>
              <a:rPr lang="de-DE" dirty="0" err="1"/>
              <a:t>for</a:t>
            </a:r>
            <a:r>
              <a:rPr lang="de-DE" dirty="0"/>
              <a:t> </a:t>
            </a:r>
            <a:r>
              <a:rPr lang="de-DE" dirty="0" err="1"/>
              <a:t>giving</a:t>
            </a:r>
            <a:r>
              <a:rPr lang="de-DE" dirty="0"/>
              <a:t> an </a:t>
            </a:r>
            <a:r>
              <a:rPr lang="de-DE" dirty="0" err="1"/>
              <a:t>overview</a:t>
            </a:r>
            <a:r>
              <a:rPr lang="de-DE" dirty="0"/>
              <a:t> </a:t>
            </a:r>
            <a:r>
              <a:rPr lang="de-DE" dirty="0" err="1"/>
              <a:t>about</a:t>
            </a:r>
            <a:r>
              <a:rPr lang="de-DE" dirty="0"/>
              <a:t> </a:t>
            </a:r>
            <a:r>
              <a:rPr lang="de-DE" dirty="0" err="1"/>
              <a:t>the</a:t>
            </a:r>
            <a:r>
              <a:rPr lang="de-DE" dirty="0"/>
              <a:t> </a:t>
            </a:r>
            <a:r>
              <a:rPr lang="de-DE" dirty="0" err="1"/>
              <a:t>entire</a:t>
            </a:r>
            <a:r>
              <a:rPr lang="de-DE" dirty="0"/>
              <a:t> </a:t>
            </a:r>
            <a:r>
              <a:rPr lang="de-DE" dirty="0" err="1"/>
              <a:t>speech</a:t>
            </a:r>
            <a:r>
              <a:rPr lang="de-DE" dirty="0"/>
              <a:t>, </a:t>
            </a:r>
            <a:r>
              <a:rPr lang="de-DE" dirty="0" err="1"/>
              <a:t>for</a:t>
            </a:r>
            <a:r>
              <a:rPr lang="de-DE" dirty="0"/>
              <a:t> </a:t>
            </a:r>
            <a:r>
              <a:rPr lang="de-DE" dirty="0" err="1"/>
              <a:t>example</a:t>
            </a:r>
            <a:r>
              <a:rPr lang="de-DE" dirty="0"/>
              <a:t> </a:t>
            </a:r>
            <a:r>
              <a:rPr lang="de-DE" dirty="0" err="1"/>
              <a:t>the</a:t>
            </a:r>
            <a:r>
              <a:rPr lang="de-DE" dirty="0"/>
              <a:t> </a:t>
            </a:r>
            <a:r>
              <a:rPr lang="de-DE" dirty="0" err="1"/>
              <a:t>key</a:t>
            </a:r>
            <a:r>
              <a:rPr lang="de-DE" dirty="0"/>
              <a:t> message, </a:t>
            </a:r>
            <a:r>
              <a:rPr lang="de-DE" dirty="0" err="1"/>
              <a:t>linguistic</a:t>
            </a:r>
            <a:r>
              <a:rPr lang="de-DE" dirty="0"/>
              <a:t> style and </a:t>
            </a:r>
            <a:r>
              <a:rPr lang="de-DE" dirty="0" err="1"/>
              <a:t>the</a:t>
            </a:r>
            <a:r>
              <a:rPr lang="de-DE" dirty="0"/>
              <a:t> </a:t>
            </a:r>
            <a:r>
              <a:rPr lang="de-DE" dirty="0" err="1"/>
              <a:t>word</a:t>
            </a:r>
            <a:r>
              <a:rPr lang="de-DE" dirty="0"/>
              <a:t> </a:t>
            </a:r>
            <a:r>
              <a:rPr lang="de-DE" dirty="0" err="1"/>
              <a:t>choice</a:t>
            </a:r>
            <a:r>
              <a:rPr lang="de-DE" dirty="0"/>
              <a:t>.</a:t>
            </a:r>
          </a:p>
          <a:p>
            <a:pPr rtl="0"/>
            <a:endParaRPr lang="de-DE" dirty="0"/>
          </a:p>
          <a:p>
            <a:pPr rtl="0"/>
            <a:r>
              <a:rPr lang="de-DE" dirty="0" err="1"/>
              <a:t>Histograms</a:t>
            </a:r>
            <a:r>
              <a:rPr lang="de-DE" dirty="0"/>
              <a:t> </a:t>
            </a:r>
            <a:r>
              <a:rPr lang="de-DE" dirty="0" err="1"/>
              <a:t>can</a:t>
            </a:r>
            <a:r>
              <a:rPr lang="de-DE" dirty="0"/>
              <a:t> </a:t>
            </a:r>
            <a:r>
              <a:rPr lang="de-DE" dirty="0" err="1"/>
              <a:t>be</a:t>
            </a:r>
            <a:r>
              <a:rPr lang="de-DE" dirty="0"/>
              <a:t> </a:t>
            </a:r>
            <a:r>
              <a:rPr lang="de-DE" dirty="0" err="1"/>
              <a:t>used</a:t>
            </a:r>
            <a:r>
              <a:rPr lang="de-DE" dirty="0"/>
              <a:t> </a:t>
            </a:r>
            <a:r>
              <a:rPr lang="de-DE" dirty="0" err="1"/>
              <a:t>for</a:t>
            </a:r>
            <a:r>
              <a:rPr lang="de-DE" dirty="0"/>
              <a:t> a </a:t>
            </a:r>
            <a:r>
              <a:rPr lang="de-DE" dirty="0" err="1"/>
              <a:t>detaild</a:t>
            </a:r>
            <a:r>
              <a:rPr lang="de-DE" dirty="0"/>
              <a:t> </a:t>
            </a:r>
            <a:r>
              <a:rPr lang="de-DE" dirty="0" err="1"/>
              <a:t>overview</a:t>
            </a:r>
            <a:r>
              <a:rPr lang="de-DE" dirty="0"/>
              <a:t> </a:t>
            </a:r>
            <a:r>
              <a:rPr lang="de-DE" dirty="0" err="1"/>
              <a:t>of</a:t>
            </a:r>
            <a:r>
              <a:rPr lang="de-DE" dirty="0"/>
              <a:t> </a:t>
            </a:r>
            <a:r>
              <a:rPr lang="de-DE" dirty="0" err="1"/>
              <a:t>the</a:t>
            </a:r>
            <a:r>
              <a:rPr lang="de-DE" dirty="0"/>
              <a:t> </a:t>
            </a:r>
            <a:r>
              <a:rPr lang="de-DE" dirty="0" err="1"/>
              <a:t>most</a:t>
            </a:r>
            <a:r>
              <a:rPr lang="de-DE" dirty="0"/>
              <a:t> </a:t>
            </a:r>
            <a:r>
              <a:rPr lang="de-DE" dirty="0" err="1"/>
              <a:t>used</a:t>
            </a:r>
            <a:r>
              <a:rPr lang="de-DE" dirty="0"/>
              <a:t> </a:t>
            </a:r>
            <a:r>
              <a:rPr lang="de-DE" dirty="0" err="1"/>
              <a:t>words</a:t>
            </a:r>
            <a:r>
              <a:rPr lang="de-DE" dirty="0"/>
              <a:t> or </a:t>
            </a:r>
            <a:r>
              <a:rPr lang="de-DE" dirty="0" err="1"/>
              <a:t>exact</a:t>
            </a:r>
            <a:r>
              <a:rPr lang="de-DE" dirty="0"/>
              <a:t> </a:t>
            </a:r>
            <a:r>
              <a:rPr lang="de-DE" dirty="0" err="1"/>
              <a:t>numbers</a:t>
            </a:r>
            <a:r>
              <a:rPr lang="de-DE" dirty="0"/>
              <a:t> </a:t>
            </a:r>
            <a:r>
              <a:rPr lang="de-DE" dirty="0" err="1"/>
              <a:t>of</a:t>
            </a:r>
            <a:r>
              <a:rPr lang="de-DE" dirty="0"/>
              <a:t> </a:t>
            </a:r>
            <a:r>
              <a:rPr lang="de-DE" dirty="0" err="1"/>
              <a:t>repetitions</a:t>
            </a:r>
            <a:r>
              <a:rPr lang="de-DE" dirty="0"/>
              <a:t>.</a:t>
            </a:r>
          </a:p>
          <a:p>
            <a:pPr rtl="0"/>
            <a:endParaRPr lang="de-DE" dirty="0"/>
          </a:p>
          <a:p>
            <a:pPr rtl="0"/>
            <a:r>
              <a:rPr lang="de-DE" dirty="0"/>
              <a:t>Both </a:t>
            </a:r>
            <a:r>
              <a:rPr lang="de-DE" dirty="0" err="1"/>
              <a:t>tools</a:t>
            </a:r>
            <a:r>
              <a:rPr lang="de-DE" dirty="0"/>
              <a:t> </a:t>
            </a:r>
            <a:r>
              <a:rPr lang="de-DE" dirty="0" err="1"/>
              <a:t>together</a:t>
            </a:r>
            <a:r>
              <a:rPr lang="de-DE" dirty="0"/>
              <a:t> </a:t>
            </a:r>
            <a:r>
              <a:rPr lang="de-DE" dirty="0" err="1"/>
              <a:t>well</a:t>
            </a:r>
            <a:r>
              <a:rPr lang="de-DE" dirty="0"/>
              <a:t> </a:t>
            </a:r>
            <a:r>
              <a:rPr lang="de-DE" dirty="0" err="1"/>
              <a:t>suited</a:t>
            </a:r>
            <a:r>
              <a:rPr lang="de-DE" dirty="0"/>
              <a:t> </a:t>
            </a:r>
            <a:r>
              <a:rPr lang="de-DE" dirty="0" err="1"/>
              <a:t>to</a:t>
            </a:r>
            <a:r>
              <a:rPr lang="de-DE" dirty="0"/>
              <a:t> </a:t>
            </a:r>
            <a:r>
              <a:rPr lang="de-DE" dirty="0" err="1"/>
              <a:t>get</a:t>
            </a:r>
            <a:r>
              <a:rPr lang="de-DE" dirty="0"/>
              <a:t> an </a:t>
            </a:r>
            <a:r>
              <a:rPr lang="de-DE" dirty="0" err="1"/>
              <a:t>overview</a:t>
            </a:r>
            <a:r>
              <a:rPr lang="de-DE" dirty="0"/>
              <a:t> </a:t>
            </a:r>
            <a:r>
              <a:rPr lang="de-DE" dirty="0" err="1"/>
              <a:t>of</a:t>
            </a:r>
            <a:r>
              <a:rPr lang="de-DE" dirty="0"/>
              <a:t> </a:t>
            </a:r>
            <a:r>
              <a:rPr lang="de-DE" dirty="0" err="1"/>
              <a:t>complex</a:t>
            </a:r>
            <a:r>
              <a:rPr lang="de-DE" dirty="0"/>
              <a:t> </a:t>
            </a:r>
            <a:r>
              <a:rPr lang="de-DE" dirty="0" err="1"/>
              <a:t>speeches</a:t>
            </a:r>
            <a:r>
              <a:rPr lang="de-DE" dirty="0"/>
              <a:t> like Trumps or Clintons </a:t>
            </a:r>
            <a:r>
              <a:rPr lang="de-DE" dirty="0" err="1"/>
              <a:t>speech</a:t>
            </a:r>
            <a:r>
              <a:rPr lang="de-DE" dirty="0"/>
              <a:t> </a:t>
            </a:r>
            <a:r>
              <a:rPr lang="de-DE" dirty="0" err="1"/>
              <a:t>for</a:t>
            </a:r>
            <a:r>
              <a:rPr lang="de-DE" dirty="0"/>
              <a:t> </a:t>
            </a:r>
            <a:r>
              <a:rPr lang="de-DE" dirty="0" err="1"/>
              <a:t>the</a:t>
            </a:r>
            <a:r>
              <a:rPr lang="de-DE" dirty="0"/>
              <a:t> </a:t>
            </a:r>
            <a:r>
              <a:rPr lang="de-DE" dirty="0" err="1"/>
              <a:t>presidental</a:t>
            </a:r>
            <a:r>
              <a:rPr lang="de-DE" dirty="0"/>
              <a:t> </a:t>
            </a:r>
            <a:r>
              <a:rPr lang="de-DE" dirty="0" err="1"/>
              <a:t>election</a:t>
            </a:r>
            <a:r>
              <a:rPr lang="de-DE" dirty="0"/>
              <a:t> in 2016.</a:t>
            </a:r>
          </a:p>
        </p:txBody>
      </p:sp>
      <p:sp>
        <p:nvSpPr>
          <p:cNvPr id="4" name="Foliennummernplatzhalter 3"/>
          <p:cNvSpPr>
            <a:spLocks noGrp="1"/>
          </p:cNvSpPr>
          <p:nvPr>
            <p:ph type="sldNum" sz="quarter" idx="10"/>
          </p:nvPr>
        </p:nvSpPr>
        <p:spPr/>
        <p:txBody>
          <a:bodyPr rtlCol="0"/>
          <a:lstStyle/>
          <a:p>
            <a:pPr rtl="0"/>
            <a:fld id="{3A2CC701-D80A-463B-8415-A85485312088}" type="slidenum">
              <a:rPr lang="de-DE" smtClean="0"/>
              <a:t>6</a:t>
            </a:fld>
            <a:endParaRPr lang="de-DE" dirty="0"/>
          </a:p>
        </p:txBody>
      </p:sp>
    </p:spTree>
    <p:extLst>
      <p:ext uri="{BB962C8B-B14F-4D97-AF65-F5344CB8AC3E}">
        <p14:creationId xmlns:p14="http://schemas.microsoft.com/office/powerpoint/2010/main" val="95622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2588" y="685800"/>
            <a:ext cx="6092825" cy="3429000"/>
          </a:xfrm>
        </p:spPr>
      </p:sp>
      <p:sp>
        <p:nvSpPr>
          <p:cNvPr id="3" name="Notizenplatzhalter 2"/>
          <p:cNvSpPr>
            <a:spLocks noGrp="1"/>
          </p:cNvSpPr>
          <p:nvPr>
            <p:ph type="body" idx="1"/>
          </p:nvPr>
        </p:nvSpPr>
        <p:spPr/>
        <p:txBody>
          <a:bodyPr rtlCol="0"/>
          <a:lstStyle/>
          <a:p>
            <a:pPr rtl="0"/>
            <a:r>
              <a:rPr lang="de-DE" dirty="0"/>
              <a:t>Here </a:t>
            </a:r>
            <a:r>
              <a:rPr lang="de-DE" dirty="0" err="1"/>
              <a:t>you</a:t>
            </a:r>
            <a:r>
              <a:rPr lang="de-DE" dirty="0"/>
              <a:t> </a:t>
            </a:r>
            <a:r>
              <a:rPr lang="de-DE" dirty="0" err="1"/>
              <a:t>can</a:t>
            </a:r>
            <a:r>
              <a:rPr lang="de-DE" dirty="0"/>
              <a:t> find </a:t>
            </a:r>
            <a:r>
              <a:rPr lang="de-DE" dirty="0" err="1"/>
              <a:t>my</a:t>
            </a:r>
            <a:r>
              <a:rPr lang="de-DE" dirty="0"/>
              <a:t> </a:t>
            </a:r>
            <a:r>
              <a:rPr lang="de-DE" dirty="0" err="1"/>
              <a:t>references</a:t>
            </a:r>
            <a:r>
              <a:rPr lang="de-DE" dirty="0"/>
              <a:t>.</a:t>
            </a:r>
          </a:p>
        </p:txBody>
      </p:sp>
      <p:sp>
        <p:nvSpPr>
          <p:cNvPr id="4" name="Foliennummernplatzhalter 3"/>
          <p:cNvSpPr>
            <a:spLocks noGrp="1"/>
          </p:cNvSpPr>
          <p:nvPr>
            <p:ph type="sldNum" sz="quarter" idx="10"/>
          </p:nvPr>
        </p:nvSpPr>
        <p:spPr/>
        <p:txBody>
          <a:bodyPr rtlCol="0"/>
          <a:lstStyle/>
          <a:p>
            <a:pPr rtl="0"/>
            <a:fld id="{3A2CC701-D80A-463B-8415-A85485312088}" type="slidenum">
              <a:rPr lang="de-DE" smtClean="0"/>
              <a:t>7</a:t>
            </a:fld>
            <a:endParaRPr lang="de-DE" dirty="0"/>
          </a:p>
        </p:txBody>
      </p:sp>
    </p:spTree>
    <p:extLst>
      <p:ext uri="{BB962C8B-B14F-4D97-AF65-F5344CB8AC3E}">
        <p14:creationId xmlns:p14="http://schemas.microsoft.com/office/powerpoint/2010/main" val="2867400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2588" y="685800"/>
            <a:ext cx="6092825" cy="3429000"/>
          </a:xfrm>
        </p:spPr>
      </p:sp>
      <p:sp>
        <p:nvSpPr>
          <p:cNvPr id="3" name="Notizenplatzhalter 2"/>
          <p:cNvSpPr>
            <a:spLocks noGrp="1"/>
          </p:cNvSpPr>
          <p:nvPr>
            <p:ph type="body" idx="1"/>
          </p:nvPr>
        </p:nvSpPr>
        <p:spPr/>
        <p:txBody>
          <a:bodyPr rtlCol="0"/>
          <a:lstStyle/>
          <a:p>
            <a:pPr rtl="0"/>
            <a:r>
              <a:rPr lang="de-DE" dirty="0" err="1"/>
              <a:t>Thank</a:t>
            </a:r>
            <a:r>
              <a:rPr lang="de-DE" dirty="0"/>
              <a:t> </a:t>
            </a:r>
            <a:r>
              <a:rPr lang="de-DE" dirty="0" err="1"/>
              <a:t>you</a:t>
            </a:r>
            <a:r>
              <a:rPr lang="de-DE" dirty="0"/>
              <a:t> </a:t>
            </a:r>
            <a:r>
              <a:rPr lang="de-DE" dirty="0" err="1"/>
              <a:t>very</a:t>
            </a:r>
            <a:r>
              <a:rPr lang="de-DE" dirty="0"/>
              <a:t> </a:t>
            </a:r>
            <a:r>
              <a:rPr lang="de-DE" dirty="0" err="1"/>
              <a:t>much</a:t>
            </a:r>
            <a:r>
              <a:rPr lang="de-DE" dirty="0"/>
              <a:t> </a:t>
            </a:r>
            <a:r>
              <a:rPr lang="de-DE" dirty="0" err="1"/>
              <a:t>for</a:t>
            </a:r>
            <a:r>
              <a:rPr lang="de-DE" dirty="0"/>
              <a:t> </a:t>
            </a:r>
            <a:r>
              <a:rPr lang="de-DE" dirty="0" err="1"/>
              <a:t>your</a:t>
            </a:r>
            <a:r>
              <a:rPr lang="de-DE" dirty="0"/>
              <a:t> </a:t>
            </a:r>
            <a:r>
              <a:rPr lang="de-DE" dirty="0" err="1"/>
              <a:t>attention</a:t>
            </a:r>
            <a:r>
              <a:rPr lang="de-DE" dirty="0"/>
              <a:t>!</a:t>
            </a:r>
          </a:p>
          <a:p>
            <a:pPr rtl="0"/>
            <a:r>
              <a:rPr lang="de-DE" dirty="0" err="1"/>
              <a:t>If</a:t>
            </a:r>
            <a:r>
              <a:rPr lang="de-DE" dirty="0"/>
              <a:t> </a:t>
            </a:r>
            <a:r>
              <a:rPr lang="de-DE" dirty="0" err="1"/>
              <a:t>there</a:t>
            </a:r>
            <a:r>
              <a:rPr lang="de-DE" dirty="0"/>
              <a:t> </a:t>
            </a:r>
            <a:r>
              <a:rPr lang="de-DE" dirty="0" err="1"/>
              <a:t>are</a:t>
            </a:r>
            <a:r>
              <a:rPr lang="de-DE" dirty="0"/>
              <a:t> </a:t>
            </a:r>
            <a:r>
              <a:rPr lang="de-DE" dirty="0" err="1"/>
              <a:t>any</a:t>
            </a:r>
            <a:r>
              <a:rPr lang="de-DE" dirty="0"/>
              <a:t> </a:t>
            </a:r>
            <a:r>
              <a:rPr lang="de-DE" dirty="0" err="1"/>
              <a:t>questions</a:t>
            </a:r>
            <a:r>
              <a:rPr lang="de-DE" dirty="0"/>
              <a:t>, </a:t>
            </a:r>
            <a:r>
              <a:rPr lang="de-DE" dirty="0" err="1"/>
              <a:t>please</a:t>
            </a:r>
            <a:r>
              <a:rPr lang="de-DE" dirty="0"/>
              <a:t> </a:t>
            </a:r>
            <a:r>
              <a:rPr lang="de-DE" dirty="0" err="1"/>
              <a:t>ask</a:t>
            </a:r>
            <a:r>
              <a:rPr lang="de-DE" dirty="0"/>
              <a:t>!</a:t>
            </a:r>
          </a:p>
        </p:txBody>
      </p:sp>
      <p:sp>
        <p:nvSpPr>
          <p:cNvPr id="4" name="Foliennummernplatzhalter 3"/>
          <p:cNvSpPr>
            <a:spLocks noGrp="1"/>
          </p:cNvSpPr>
          <p:nvPr>
            <p:ph type="sldNum" sz="quarter" idx="10"/>
          </p:nvPr>
        </p:nvSpPr>
        <p:spPr/>
        <p:txBody>
          <a:bodyPr rtlCol="0"/>
          <a:lstStyle/>
          <a:p>
            <a:pPr rtl="0"/>
            <a:fld id="{3A2CC701-D80A-463B-8415-A85485312088}" type="slidenum">
              <a:rPr lang="de-DE" smtClean="0"/>
              <a:t>8</a:t>
            </a:fld>
            <a:endParaRPr lang="de-DE" dirty="0"/>
          </a:p>
        </p:txBody>
      </p:sp>
    </p:spTree>
    <p:extLst>
      <p:ext uri="{BB962C8B-B14F-4D97-AF65-F5344CB8AC3E}">
        <p14:creationId xmlns:p14="http://schemas.microsoft.com/office/powerpoint/2010/main" val="926281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8" name="Landkarte" descr="Landkarte von Nordamerika"/>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rtl="0"/>
            <a:endParaRPr lang="de-DE" noProof="0" dirty="0"/>
          </a:p>
        </p:txBody>
      </p:sp>
      <p:sp>
        <p:nvSpPr>
          <p:cNvPr id="2" name="Titel 1"/>
          <p:cNvSpPr>
            <a:spLocks noGrp="1"/>
          </p:cNvSpPr>
          <p:nvPr>
            <p:ph type="ctrTitle"/>
          </p:nvPr>
        </p:nvSpPr>
        <p:spPr>
          <a:xfrm>
            <a:off x="1217613" y="1828799"/>
            <a:ext cx="9753600" cy="3048001"/>
          </a:xfrm>
        </p:spPr>
        <p:txBody>
          <a:bodyPr rtlCol="0">
            <a:normAutofit/>
          </a:bodyPr>
          <a:lstStyle>
            <a:lvl1pPr>
              <a:defRPr sz="4400"/>
            </a:lvl1pPr>
          </a:lstStyle>
          <a:p>
            <a:pPr rtl="0"/>
            <a:r>
              <a:rPr lang="de-DE" noProof="0"/>
              <a:t>Mastertitelformat bearbeiten</a:t>
            </a:r>
            <a:endParaRPr lang="de-DE" noProof="0" dirty="0"/>
          </a:p>
        </p:txBody>
      </p:sp>
      <p:sp>
        <p:nvSpPr>
          <p:cNvPr id="3" name="Untertitel 2"/>
          <p:cNvSpPr>
            <a:spLocks noGrp="1"/>
          </p:cNvSpPr>
          <p:nvPr>
            <p:ph type="subTitle" idx="1"/>
          </p:nvPr>
        </p:nvSpPr>
        <p:spPr>
          <a:xfrm>
            <a:off x="1217614" y="5029200"/>
            <a:ext cx="7848600" cy="1143000"/>
          </a:xfrm>
        </p:spPr>
        <p:txBody>
          <a:bodyPr rtlCol="0">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de-DE" noProof="0"/>
              <a:t>Master-Untertitelformat bearbeiten</a:t>
            </a:r>
            <a:endParaRPr lang="de-DE" noProof="0" dirty="0"/>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de-DE" dirty="0"/>
          </a:p>
        </p:txBody>
      </p:sp>
      <p:sp>
        <p:nvSpPr>
          <p:cNvPr id="3" name="Vertikaler Textplatzhalter 2"/>
          <p:cNvSpPr>
            <a:spLocks noGrp="1"/>
          </p:cNvSpPr>
          <p:nvPr>
            <p:ph type="body" orient="vert" idx="1"/>
          </p:nvPr>
        </p:nvSpPr>
        <p:spPr/>
        <p:txBody>
          <a:bodyPr vert="eaVert" rtlCol="0"/>
          <a:lstStyle>
            <a:lvl5pPr>
              <a:defRPr/>
            </a:lvl5pPr>
            <a:lvl6pPr>
              <a:defRPr/>
            </a:lvl6pPr>
            <a:lvl7pPr>
              <a:defRPr baseline="0"/>
            </a:lvl7pPr>
            <a:lvl8pPr>
              <a:defRPr baseline="0"/>
            </a:lvl8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Fußzeilenplatzhalter 4"/>
          <p:cNvSpPr>
            <a:spLocks noGrp="1"/>
          </p:cNvSpPr>
          <p:nvPr>
            <p:ph type="ftr" sz="quarter" idx="11"/>
          </p:nvPr>
        </p:nvSpPr>
        <p:spPr/>
        <p:txBody>
          <a:bodyPr rtlCol="0"/>
          <a:lstStyle/>
          <a:p>
            <a:pPr rtl="0"/>
            <a:r>
              <a:rPr lang="de-DE"/>
              <a:t>13.07.2018 | Natalie Priebe | 14213</a:t>
            </a:r>
            <a:endParaRPr lang="de-DE" dirty="0"/>
          </a:p>
        </p:txBody>
      </p:sp>
      <p:sp>
        <p:nvSpPr>
          <p:cNvPr id="4" name="Datumsplatzhalter 3"/>
          <p:cNvSpPr>
            <a:spLocks noGrp="1"/>
          </p:cNvSpPr>
          <p:nvPr>
            <p:ph type="dt" sz="half" idx="10"/>
          </p:nvPr>
        </p:nvSpPr>
        <p:spPr/>
        <p:txBody>
          <a:bodyPr rtlCol="0"/>
          <a:lstStyle/>
          <a:p>
            <a:pPr rtl="0"/>
            <a:fld id="{0EECCF4F-398C-4484-BB7E-FE2E4614BE6E}" type="datetime1">
              <a:rPr lang="de-DE" smtClean="0"/>
              <a:t>09.07.2018</a:t>
            </a:fld>
            <a:endParaRPr lang="de-DE" dirty="0"/>
          </a:p>
        </p:txBody>
      </p:sp>
      <p:sp>
        <p:nvSpPr>
          <p:cNvPr id="6" name="Foliennummernplatzhalter 5"/>
          <p:cNvSpPr>
            <a:spLocks noGrp="1"/>
          </p:cNvSpPr>
          <p:nvPr>
            <p:ph type="sldNum" sz="quarter" idx="12"/>
          </p:nvPr>
        </p:nvSpPr>
        <p:spPr/>
        <p:txBody>
          <a:bodyPr rtlCol="0"/>
          <a:lstStyle/>
          <a:p>
            <a:pPr rtl="0"/>
            <a:fld id="{F36C87F6-986D-49E6-AF40-1B3A1EE8064D}" type="slidenum">
              <a:rPr lang="de-DE" smtClean="0"/>
              <a:t>‹Nr.›</a:t>
            </a:fld>
            <a:endParaRPr lang="de-DE" dirty="0"/>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6898" y="685800"/>
            <a:ext cx="2134315" cy="5486400"/>
          </a:xfrm>
        </p:spPr>
        <p:txBody>
          <a:bodyPr vert="eaVert" rtlCol="0"/>
          <a:lstStyle/>
          <a:p>
            <a:pPr rtl="0"/>
            <a:r>
              <a:rPr lang="de-DE"/>
              <a:t>Mastertitelformat bearbeiten</a:t>
            </a:r>
            <a:endParaRPr lang="de-DE" dirty="0"/>
          </a:p>
        </p:txBody>
      </p:sp>
      <p:sp>
        <p:nvSpPr>
          <p:cNvPr id="3" name="Vertikaler Textplatzhalter 2"/>
          <p:cNvSpPr>
            <a:spLocks noGrp="1"/>
          </p:cNvSpPr>
          <p:nvPr>
            <p:ph type="body" orient="vert" idx="1"/>
          </p:nvPr>
        </p:nvSpPr>
        <p:spPr>
          <a:xfrm>
            <a:off x="1217613" y="685800"/>
            <a:ext cx="7416138" cy="5486400"/>
          </a:xfrm>
        </p:spPr>
        <p:txBody>
          <a:bodyPr vert="eaVert" rtlCol="0"/>
          <a:lstStyle>
            <a:lvl5pPr>
              <a:defRPr/>
            </a:lvl5pPr>
            <a:lvl6pPr>
              <a:defRPr/>
            </a:lvl6pPr>
            <a:lvl7pPr>
              <a:defRPr/>
            </a:lvl7pPr>
            <a:lvl8pPr>
              <a:defRPr/>
            </a:lvl8pPr>
            <a:lvl9pPr>
              <a:defRPr/>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Fußzeilenplatzhalter 4"/>
          <p:cNvSpPr>
            <a:spLocks noGrp="1"/>
          </p:cNvSpPr>
          <p:nvPr>
            <p:ph type="ftr" sz="quarter" idx="11"/>
          </p:nvPr>
        </p:nvSpPr>
        <p:spPr/>
        <p:txBody>
          <a:bodyPr rtlCol="0"/>
          <a:lstStyle/>
          <a:p>
            <a:pPr rtl="0"/>
            <a:r>
              <a:rPr lang="de-DE"/>
              <a:t>13.07.2018 | Natalie Priebe | 14213</a:t>
            </a:r>
            <a:endParaRPr lang="de-DE" dirty="0"/>
          </a:p>
        </p:txBody>
      </p:sp>
      <p:sp>
        <p:nvSpPr>
          <p:cNvPr id="4" name="Datumsplatzhalter 3"/>
          <p:cNvSpPr>
            <a:spLocks noGrp="1"/>
          </p:cNvSpPr>
          <p:nvPr>
            <p:ph type="dt" sz="half" idx="10"/>
          </p:nvPr>
        </p:nvSpPr>
        <p:spPr/>
        <p:txBody>
          <a:bodyPr rtlCol="0"/>
          <a:lstStyle/>
          <a:p>
            <a:pPr rtl="0"/>
            <a:fld id="{8DD4F107-AB14-4EE1-910A-A615CD7C226B}" type="datetime1">
              <a:rPr lang="de-DE" smtClean="0"/>
              <a:t>09.07.2018</a:t>
            </a:fld>
            <a:endParaRPr lang="de-DE" dirty="0"/>
          </a:p>
        </p:txBody>
      </p:sp>
      <p:sp>
        <p:nvSpPr>
          <p:cNvPr id="6" name="Foliennummernplatzhalter 5"/>
          <p:cNvSpPr>
            <a:spLocks noGrp="1"/>
          </p:cNvSpPr>
          <p:nvPr>
            <p:ph type="sldNum" sz="quarter" idx="12"/>
          </p:nvPr>
        </p:nvSpPr>
        <p:spPr/>
        <p:txBody>
          <a:bodyPr rtlCol="0"/>
          <a:lstStyle/>
          <a:p>
            <a:pPr rtl="0"/>
            <a:fld id="{F36C87F6-986D-49E6-AF40-1B3A1EE8064D}" type="slidenum">
              <a:rPr lang="de-DE" smtClean="0"/>
              <a:t>‹Nr.›</a:t>
            </a:fld>
            <a:endParaRPr lang="de-DE" dirty="0"/>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de-DE" dirty="0"/>
          </a:p>
        </p:txBody>
      </p:sp>
      <p:sp>
        <p:nvSpPr>
          <p:cNvPr id="3" name="Inhaltsplatzhalter 2"/>
          <p:cNvSpPr>
            <a:spLocks noGrp="1"/>
          </p:cNvSpPr>
          <p:nvPr>
            <p:ph idx="1"/>
          </p:nvPr>
        </p:nvSpPr>
        <p:spPr/>
        <p:txBody>
          <a:bodyPr rtlCol="0"/>
          <a:lstStyle>
            <a:lvl5pPr>
              <a:defRPr/>
            </a:lvl5pPr>
            <a:lvl6pPr>
              <a:defRPr/>
            </a:lvl6pPr>
            <a:lvl7pPr>
              <a:defRPr baseline="0"/>
            </a:lvl7pPr>
            <a:lvl8pPr>
              <a:defRPr baseline="0"/>
            </a:lvl8pPr>
            <a:lvl9pPr>
              <a:defRPr baseline="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Fußzeilenplatzhalter 4"/>
          <p:cNvSpPr>
            <a:spLocks noGrp="1"/>
          </p:cNvSpPr>
          <p:nvPr>
            <p:ph type="ftr" sz="quarter" idx="11"/>
          </p:nvPr>
        </p:nvSpPr>
        <p:spPr/>
        <p:txBody>
          <a:bodyPr rtlCol="0"/>
          <a:lstStyle/>
          <a:p>
            <a:pPr rtl="0"/>
            <a:r>
              <a:rPr lang="de-DE"/>
              <a:t>13.07.2018 | Natalie Priebe | 14213</a:t>
            </a:r>
            <a:endParaRPr lang="de-DE" dirty="0"/>
          </a:p>
        </p:txBody>
      </p:sp>
      <p:sp>
        <p:nvSpPr>
          <p:cNvPr id="4" name="Datumsplatzhalter 3"/>
          <p:cNvSpPr>
            <a:spLocks noGrp="1"/>
          </p:cNvSpPr>
          <p:nvPr>
            <p:ph type="dt" sz="half" idx="10"/>
          </p:nvPr>
        </p:nvSpPr>
        <p:spPr/>
        <p:txBody>
          <a:bodyPr rtlCol="0"/>
          <a:lstStyle/>
          <a:p>
            <a:pPr rtl="0"/>
            <a:fld id="{ED7F8FF8-77C8-41DE-A348-69ED46A1ED2C}" type="datetime1">
              <a:rPr lang="de-DE" smtClean="0"/>
              <a:t>09.07.2018</a:t>
            </a:fld>
            <a:endParaRPr lang="de-DE" dirty="0"/>
          </a:p>
        </p:txBody>
      </p:sp>
      <p:sp>
        <p:nvSpPr>
          <p:cNvPr id="6" name="Foliennummernplatzhalter 5"/>
          <p:cNvSpPr>
            <a:spLocks noGrp="1"/>
          </p:cNvSpPr>
          <p:nvPr>
            <p:ph type="sldNum" sz="quarter" idx="12"/>
          </p:nvPr>
        </p:nvSpPr>
        <p:spPr/>
        <p:txBody>
          <a:bodyPr rtlCol="0"/>
          <a:lstStyle/>
          <a:p>
            <a:pPr rtl="0"/>
            <a:fld id="{F36C87F6-986D-49E6-AF40-1B3A1EE8064D}" type="slidenum">
              <a:rPr lang="de-DE" smtClean="0"/>
              <a:t>‹Nr.›</a:t>
            </a:fld>
            <a:endParaRPr lang="de-DE" dirty="0"/>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217614" y="3429000"/>
            <a:ext cx="9753600" cy="2362199"/>
          </a:xfrm>
        </p:spPr>
        <p:txBody>
          <a:bodyPr rtlCol="0" anchor="b">
            <a:normAutofit/>
          </a:bodyPr>
          <a:lstStyle>
            <a:lvl1pPr algn="l">
              <a:defRPr sz="4400" b="0" cap="all"/>
            </a:lvl1pPr>
          </a:lstStyle>
          <a:p>
            <a:pPr rtl="0"/>
            <a:r>
              <a:rPr lang="de-DE"/>
              <a:t>Mastertitelformat bearbeiten</a:t>
            </a:r>
            <a:endParaRPr lang="de-DE" dirty="0"/>
          </a:p>
        </p:txBody>
      </p:sp>
      <p:sp>
        <p:nvSpPr>
          <p:cNvPr id="3" name="Textplatzhalter 2"/>
          <p:cNvSpPr>
            <a:spLocks noGrp="1"/>
          </p:cNvSpPr>
          <p:nvPr>
            <p:ph type="body" idx="1"/>
          </p:nvPr>
        </p:nvSpPr>
        <p:spPr>
          <a:xfrm>
            <a:off x="1213150" y="685801"/>
            <a:ext cx="7853063" cy="1142999"/>
          </a:xfrm>
        </p:spPr>
        <p:txBody>
          <a:bodyPr rtlCol="0"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sp>
        <p:nvSpPr>
          <p:cNvPr id="5" name="Fußzeilenplatzhalter 4"/>
          <p:cNvSpPr>
            <a:spLocks noGrp="1"/>
          </p:cNvSpPr>
          <p:nvPr>
            <p:ph type="ftr" sz="quarter" idx="11"/>
          </p:nvPr>
        </p:nvSpPr>
        <p:spPr/>
        <p:txBody>
          <a:bodyPr rtlCol="0"/>
          <a:lstStyle/>
          <a:p>
            <a:pPr rtl="0"/>
            <a:r>
              <a:rPr lang="de-DE"/>
              <a:t>13.07.2018 | Natalie Priebe | 14213</a:t>
            </a:r>
            <a:endParaRPr lang="de-DE" dirty="0"/>
          </a:p>
        </p:txBody>
      </p:sp>
      <p:sp>
        <p:nvSpPr>
          <p:cNvPr id="4" name="Datumsplatzhalter 3"/>
          <p:cNvSpPr>
            <a:spLocks noGrp="1"/>
          </p:cNvSpPr>
          <p:nvPr>
            <p:ph type="dt" sz="half" idx="10"/>
          </p:nvPr>
        </p:nvSpPr>
        <p:spPr/>
        <p:txBody>
          <a:bodyPr rtlCol="0"/>
          <a:lstStyle/>
          <a:p>
            <a:pPr rtl="0"/>
            <a:fld id="{516A537B-5EE7-4A51-B3CB-F46AFE4ECA17}" type="datetime1">
              <a:rPr lang="de-DE" smtClean="0"/>
              <a:t>09.07.2018</a:t>
            </a:fld>
            <a:endParaRPr lang="de-DE" dirty="0"/>
          </a:p>
        </p:txBody>
      </p:sp>
      <p:sp>
        <p:nvSpPr>
          <p:cNvPr id="6" name="Foliennummernplatzhalter 5"/>
          <p:cNvSpPr>
            <a:spLocks noGrp="1"/>
          </p:cNvSpPr>
          <p:nvPr>
            <p:ph type="sldNum" sz="quarter" idx="12"/>
          </p:nvPr>
        </p:nvSpPr>
        <p:spPr/>
        <p:txBody>
          <a:bodyPr rtlCol="0"/>
          <a:lstStyle/>
          <a:p>
            <a:pPr rtl="0"/>
            <a:fld id="{F36C87F6-986D-49E6-AF40-1B3A1EE8064D}" type="slidenum">
              <a:rPr lang="de-DE" smtClean="0"/>
              <a:t>‹Nr.›</a:t>
            </a:fld>
            <a:endParaRPr lang="de-DE" dirty="0"/>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de-DE" dirty="0"/>
          </a:p>
        </p:txBody>
      </p:sp>
      <p:sp>
        <p:nvSpPr>
          <p:cNvPr id="3" name="Inhaltsplatzhalter 2"/>
          <p:cNvSpPr>
            <a:spLocks noGrp="1"/>
          </p:cNvSpPr>
          <p:nvPr>
            <p:ph sz="half" idx="1"/>
          </p:nvPr>
        </p:nvSpPr>
        <p:spPr>
          <a:xfrm>
            <a:off x="1233279" y="1828800"/>
            <a:ext cx="4708734" cy="4343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Inhaltsplatzhalter 3"/>
          <p:cNvSpPr>
            <a:spLocks noGrp="1"/>
          </p:cNvSpPr>
          <p:nvPr>
            <p:ph sz="half" idx="2"/>
          </p:nvPr>
        </p:nvSpPr>
        <p:spPr>
          <a:xfrm>
            <a:off x="6262479" y="1828800"/>
            <a:ext cx="4708734" cy="4343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6" name="Fußzeilenplatzhalter 5"/>
          <p:cNvSpPr>
            <a:spLocks noGrp="1"/>
          </p:cNvSpPr>
          <p:nvPr>
            <p:ph type="ftr" sz="quarter" idx="11"/>
          </p:nvPr>
        </p:nvSpPr>
        <p:spPr/>
        <p:txBody>
          <a:bodyPr rtlCol="0"/>
          <a:lstStyle/>
          <a:p>
            <a:pPr rtl="0"/>
            <a:r>
              <a:rPr lang="de-DE"/>
              <a:t>13.07.2018 | Natalie Priebe | 14213</a:t>
            </a:r>
            <a:endParaRPr lang="de-DE" dirty="0"/>
          </a:p>
        </p:txBody>
      </p:sp>
      <p:sp>
        <p:nvSpPr>
          <p:cNvPr id="5" name="Datumsplatzhalter 4"/>
          <p:cNvSpPr>
            <a:spLocks noGrp="1"/>
          </p:cNvSpPr>
          <p:nvPr>
            <p:ph type="dt" sz="half" idx="10"/>
          </p:nvPr>
        </p:nvSpPr>
        <p:spPr/>
        <p:txBody>
          <a:bodyPr rtlCol="0"/>
          <a:lstStyle/>
          <a:p>
            <a:pPr rtl="0"/>
            <a:fld id="{C5139B00-901D-41E9-A347-C5B373F9B6C8}" type="datetime1">
              <a:rPr lang="de-DE" smtClean="0"/>
              <a:t>09.07.2018</a:t>
            </a:fld>
            <a:endParaRPr lang="de-DE" dirty="0"/>
          </a:p>
        </p:txBody>
      </p:sp>
      <p:sp>
        <p:nvSpPr>
          <p:cNvPr id="7" name="Foliennummernplatzhalter 6"/>
          <p:cNvSpPr>
            <a:spLocks noGrp="1"/>
          </p:cNvSpPr>
          <p:nvPr>
            <p:ph type="sldNum" sz="quarter" idx="12"/>
          </p:nvPr>
        </p:nvSpPr>
        <p:spPr/>
        <p:txBody>
          <a:bodyPr rtlCol="0"/>
          <a:lstStyle/>
          <a:p>
            <a:pPr rtl="0"/>
            <a:fld id="{F36C87F6-986D-49E6-AF40-1B3A1EE8064D}" type="slidenum">
              <a:rPr lang="de-DE" smtClean="0"/>
              <a:t>‹Nr.›</a:t>
            </a:fld>
            <a:endParaRPr lang="de-DE" dirty="0"/>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lvl1pPr>
              <a:defRPr/>
            </a:lvl1pPr>
          </a:lstStyle>
          <a:p>
            <a:pPr rtl="0"/>
            <a:r>
              <a:rPr lang="de-DE"/>
              <a:t>Mastertitelformat bearbeiten</a:t>
            </a:r>
            <a:endParaRPr lang="de-DE" dirty="0"/>
          </a:p>
        </p:txBody>
      </p:sp>
      <p:sp>
        <p:nvSpPr>
          <p:cNvPr id="3" name="Textplatzhalter 2"/>
          <p:cNvSpPr>
            <a:spLocks noGrp="1"/>
          </p:cNvSpPr>
          <p:nvPr>
            <p:ph type="body" idx="1"/>
          </p:nvPr>
        </p:nvSpPr>
        <p:spPr>
          <a:xfrm>
            <a:off x="1217614" y="1828799"/>
            <a:ext cx="4709160" cy="838201"/>
          </a:xfrm>
        </p:spPr>
        <p:txBody>
          <a:bodyPr rtlCol="0"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1217614" y="2743200"/>
            <a:ext cx="4709160" cy="3428999"/>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Textplatzhalter 4"/>
          <p:cNvSpPr>
            <a:spLocks noGrp="1"/>
          </p:cNvSpPr>
          <p:nvPr>
            <p:ph type="body" sz="quarter" idx="3"/>
          </p:nvPr>
        </p:nvSpPr>
        <p:spPr>
          <a:xfrm>
            <a:off x="6262054" y="1828799"/>
            <a:ext cx="4709160" cy="838201"/>
          </a:xfrm>
        </p:spPr>
        <p:txBody>
          <a:bodyPr rtlCol="0"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6" name="Inhaltsplatzhalter 5"/>
          <p:cNvSpPr>
            <a:spLocks noGrp="1"/>
          </p:cNvSpPr>
          <p:nvPr>
            <p:ph sz="quarter" idx="4"/>
          </p:nvPr>
        </p:nvSpPr>
        <p:spPr>
          <a:xfrm>
            <a:off x="6262054" y="2743200"/>
            <a:ext cx="4709160" cy="3428999"/>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8" name="Fußzeilenplatzhalter 7"/>
          <p:cNvSpPr>
            <a:spLocks noGrp="1"/>
          </p:cNvSpPr>
          <p:nvPr>
            <p:ph type="ftr" sz="quarter" idx="11"/>
          </p:nvPr>
        </p:nvSpPr>
        <p:spPr/>
        <p:txBody>
          <a:bodyPr rtlCol="0"/>
          <a:lstStyle/>
          <a:p>
            <a:pPr rtl="0"/>
            <a:r>
              <a:rPr lang="de-DE"/>
              <a:t>13.07.2018 | Natalie Priebe | 14213</a:t>
            </a:r>
            <a:endParaRPr lang="de-DE" dirty="0"/>
          </a:p>
        </p:txBody>
      </p:sp>
      <p:sp>
        <p:nvSpPr>
          <p:cNvPr id="7" name="Datumsplatzhalter 6"/>
          <p:cNvSpPr>
            <a:spLocks noGrp="1"/>
          </p:cNvSpPr>
          <p:nvPr>
            <p:ph type="dt" sz="half" idx="10"/>
          </p:nvPr>
        </p:nvSpPr>
        <p:spPr/>
        <p:txBody>
          <a:bodyPr rtlCol="0"/>
          <a:lstStyle/>
          <a:p>
            <a:pPr rtl="0"/>
            <a:fld id="{35880230-E649-45BF-AB54-DCBA3E707038}" type="datetime1">
              <a:rPr lang="de-DE" smtClean="0"/>
              <a:t>09.07.2018</a:t>
            </a:fld>
            <a:endParaRPr lang="de-DE" dirty="0"/>
          </a:p>
        </p:txBody>
      </p:sp>
      <p:sp>
        <p:nvSpPr>
          <p:cNvPr id="9" name="Foliennummernplatzhalter 8"/>
          <p:cNvSpPr>
            <a:spLocks noGrp="1"/>
          </p:cNvSpPr>
          <p:nvPr>
            <p:ph type="sldNum" sz="quarter" idx="12"/>
          </p:nvPr>
        </p:nvSpPr>
        <p:spPr/>
        <p:txBody>
          <a:bodyPr rtlCol="0"/>
          <a:lstStyle/>
          <a:p>
            <a:pPr rtl="0"/>
            <a:fld id="{F36C87F6-986D-49E6-AF40-1B3A1EE8064D}" type="slidenum">
              <a:rPr lang="de-DE" smtClean="0"/>
              <a:t>‹Nr.›</a:t>
            </a:fld>
            <a:endParaRPr lang="de-DE" dirty="0"/>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de-DE" dirty="0"/>
          </a:p>
        </p:txBody>
      </p:sp>
      <p:sp>
        <p:nvSpPr>
          <p:cNvPr id="4" name="Fußzeilenplatzhalter 3"/>
          <p:cNvSpPr>
            <a:spLocks noGrp="1"/>
          </p:cNvSpPr>
          <p:nvPr>
            <p:ph type="ftr" sz="quarter" idx="11"/>
          </p:nvPr>
        </p:nvSpPr>
        <p:spPr/>
        <p:txBody>
          <a:bodyPr rtlCol="0"/>
          <a:lstStyle/>
          <a:p>
            <a:pPr rtl="0"/>
            <a:r>
              <a:rPr lang="de-DE"/>
              <a:t>13.07.2018 | Natalie Priebe | 14213</a:t>
            </a:r>
            <a:endParaRPr lang="de-DE" dirty="0"/>
          </a:p>
        </p:txBody>
      </p:sp>
      <p:sp>
        <p:nvSpPr>
          <p:cNvPr id="3" name="Datumsplatzhalter 2"/>
          <p:cNvSpPr>
            <a:spLocks noGrp="1"/>
          </p:cNvSpPr>
          <p:nvPr>
            <p:ph type="dt" sz="half" idx="10"/>
          </p:nvPr>
        </p:nvSpPr>
        <p:spPr/>
        <p:txBody>
          <a:bodyPr rtlCol="0"/>
          <a:lstStyle/>
          <a:p>
            <a:pPr rtl="0"/>
            <a:fld id="{035C6B11-8F1E-4AD7-924F-79ACEED48441}" type="datetime1">
              <a:rPr lang="de-DE" smtClean="0"/>
              <a:t>09.07.2018</a:t>
            </a:fld>
            <a:endParaRPr lang="de-DE" dirty="0"/>
          </a:p>
        </p:txBody>
      </p:sp>
      <p:sp>
        <p:nvSpPr>
          <p:cNvPr id="5" name="Foliennummernplatzhalter 4"/>
          <p:cNvSpPr>
            <a:spLocks noGrp="1"/>
          </p:cNvSpPr>
          <p:nvPr>
            <p:ph type="sldNum" sz="quarter" idx="12"/>
          </p:nvPr>
        </p:nvSpPr>
        <p:spPr/>
        <p:txBody>
          <a:bodyPr rtlCol="0"/>
          <a:lstStyle/>
          <a:p>
            <a:pPr rtl="0"/>
            <a:fld id="{F36C87F6-986D-49E6-AF40-1B3A1EE8064D}" type="slidenum">
              <a:rPr lang="de-DE" smtClean="0"/>
              <a:t>‹Nr.›</a:t>
            </a:fld>
            <a:endParaRPr lang="de-DE" dirty="0"/>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rtlCol="0"/>
          <a:lstStyle/>
          <a:p>
            <a:pPr rtl="0"/>
            <a:fld id="{F136CD51-0F46-4E9F-8657-9EA5CF77E043}" type="datetime1">
              <a:rPr lang="de-DE" smtClean="0"/>
              <a:t>09.07.2018</a:t>
            </a:fld>
            <a:endParaRPr lang="de-DE" dirty="0"/>
          </a:p>
        </p:txBody>
      </p:sp>
      <p:sp>
        <p:nvSpPr>
          <p:cNvPr id="3" name="Fußzeilenplatzhalter 2"/>
          <p:cNvSpPr>
            <a:spLocks noGrp="1"/>
          </p:cNvSpPr>
          <p:nvPr>
            <p:ph type="ftr" sz="quarter" idx="11"/>
          </p:nvPr>
        </p:nvSpPr>
        <p:spPr/>
        <p:txBody>
          <a:bodyPr rtlCol="0"/>
          <a:lstStyle/>
          <a:p>
            <a:pPr rtl="0"/>
            <a:r>
              <a:rPr lang="de-DE"/>
              <a:t>13.07.2018 | Natalie Priebe | 14213</a:t>
            </a:r>
            <a:endParaRPr lang="de-DE" dirty="0"/>
          </a:p>
        </p:txBody>
      </p:sp>
      <p:sp>
        <p:nvSpPr>
          <p:cNvPr id="4" name="Foliennummernplatzhalter 3"/>
          <p:cNvSpPr>
            <a:spLocks noGrp="1"/>
          </p:cNvSpPr>
          <p:nvPr>
            <p:ph type="sldNum" sz="quarter" idx="12"/>
          </p:nvPr>
        </p:nvSpPr>
        <p:spPr/>
        <p:txBody>
          <a:bodyPr rtlCol="0"/>
          <a:lstStyle/>
          <a:p>
            <a:pPr rtl="0"/>
            <a:fld id="{F36C87F6-986D-49E6-AF40-1B3A1EE8064D}" type="slidenum">
              <a:rPr lang="de-DE" smtClean="0"/>
              <a:t>‹Nr.›</a:t>
            </a:fld>
            <a:endParaRPr lang="de-DE" dirty="0"/>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bg>
      <p:bgPr>
        <a:solidFill>
          <a:schemeClr val="bg1"/>
        </a:solidFill>
        <a:effectLst/>
      </p:bgPr>
    </p:bg>
    <p:spTree>
      <p:nvGrpSpPr>
        <p:cNvPr id="1" name=""/>
        <p:cNvGrpSpPr/>
        <p:nvPr/>
      </p:nvGrpSpPr>
      <p:grpSpPr>
        <a:xfrm>
          <a:off x="0" y="0"/>
          <a:ext cx="0" cy="0"/>
          <a:chOff x="0" y="0"/>
          <a:chExt cx="0" cy="0"/>
        </a:xfrm>
      </p:grpSpPr>
      <p:sp>
        <p:nvSpPr>
          <p:cNvPr id="8" name="Rechteck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de-DE" dirty="0"/>
          </a:p>
        </p:txBody>
      </p:sp>
      <p:sp>
        <p:nvSpPr>
          <p:cNvPr id="2" name="Titel 1"/>
          <p:cNvSpPr>
            <a:spLocks noGrp="1"/>
          </p:cNvSpPr>
          <p:nvPr>
            <p:ph type="title" hasCustomPrompt="1"/>
          </p:nvPr>
        </p:nvSpPr>
        <p:spPr>
          <a:xfrm>
            <a:off x="684213" y="685800"/>
            <a:ext cx="3886200" cy="4038600"/>
          </a:xfrm>
        </p:spPr>
        <p:txBody>
          <a:bodyPr rtlCol="0" anchor="b">
            <a:noAutofit/>
          </a:bodyPr>
          <a:lstStyle>
            <a:lvl1pPr algn="l">
              <a:defRPr sz="4000" b="0"/>
            </a:lvl1pPr>
          </a:lstStyle>
          <a:p>
            <a:pPr rtl="0"/>
            <a:r>
              <a:rPr lang="de-DE" dirty="0"/>
              <a:t>Titelmaster-format durch Klicken bearbeiten</a:t>
            </a:r>
          </a:p>
        </p:txBody>
      </p:sp>
      <p:sp>
        <p:nvSpPr>
          <p:cNvPr id="3" name="Inhaltsplatzhalter 2"/>
          <p:cNvSpPr>
            <a:spLocks noGrp="1"/>
          </p:cNvSpPr>
          <p:nvPr>
            <p:ph idx="1"/>
          </p:nvPr>
        </p:nvSpPr>
        <p:spPr>
          <a:xfrm>
            <a:off x="5865814" y="685800"/>
            <a:ext cx="5638800" cy="5486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Textplatzhalter 3"/>
          <p:cNvSpPr>
            <a:spLocks noGrp="1"/>
          </p:cNvSpPr>
          <p:nvPr>
            <p:ph type="body" sz="half" idx="2"/>
          </p:nvPr>
        </p:nvSpPr>
        <p:spPr>
          <a:xfrm>
            <a:off x="684213" y="4876800"/>
            <a:ext cx="3886200" cy="1295400"/>
          </a:xfrm>
        </p:spPr>
        <p:txBody>
          <a:bodyPr rtlCol="0">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6" name="Fußzeilenplatzhalter 5"/>
          <p:cNvSpPr>
            <a:spLocks noGrp="1"/>
          </p:cNvSpPr>
          <p:nvPr>
            <p:ph type="ftr" sz="quarter" idx="11"/>
          </p:nvPr>
        </p:nvSpPr>
        <p:spPr/>
        <p:txBody>
          <a:bodyPr rtlCol="0"/>
          <a:lstStyle/>
          <a:p>
            <a:pPr rtl="0"/>
            <a:r>
              <a:rPr lang="de-DE"/>
              <a:t>13.07.2018 | Natalie Priebe | 14213</a:t>
            </a:r>
            <a:endParaRPr lang="de-DE" dirty="0"/>
          </a:p>
        </p:txBody>
      </p:sp>
      <p:sp>
        <p:nvSpPr>
          <p:cNvPr id="5" name="Datumsplatzhalter 4"/>
          <p:cNvSpPr>
            <a:spLocks noGrp="1"/>
          </p:cNvSpPr>
          <p:nvPr>
            <p:ph type="dt" sz="half" idx="10"/>
          </p:nvPr>
        </p:nvSpPr>
        <p:spPr/>
        <p:txBody>
          <a:bodyPr rtlCol="0"/>
          <a:lstStyle/>
          <a:p>
            <a:pPr rtl="0"/>
            <a:fld id="{6DE12AF1-EF51-4BC1-8783-8913D7F3E53F}" type="datetime1">
              <a:rPr lang="de-DE" smtClean="0"/>
              <a:t>09.07.2018</a:t>
            </a:fld>
            <a:endParaRPr lang="de-DE" dirty="0"/>
          </a:p>
        </p:txBody>
      </p:sp>
      <p:sp>
        <p:nvSpPr>
          <p:cNvPr id="7" name="Foliennummernplatzhalter 6"/>
          <p:cNvSpPr>
            <a:spLocks noGrp="1"/>
          </p:cNvSpPr>
          <p:nvPr>
            <p:ph type="sldNum" sz="quarter" idx="12"/>
          </p:nvPr>
        </p:nvSpPr>
        <p:spPr/>
        <p:txBody>
          <a:bodyPr rtlCol="0"/>
          <a:lstStyle/>
          <a:p>
            <a:pPr rtl="0"/>
            <a:fld id="{F36C87F6-986D-49E6-AF40-1B3A1EE8064D}" type="slidenum">
              <a:rPr lang="de-DE" smtClean="0"/>
              <a:t>‹Nr.›</a:t>
            </a:fld>
            <a:endParaRPr lang="de-DE" dirty="0"/>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bg>
      <p:bgPr>
        <a:solidFill>
          <a:schemeClr val="bg1"/>
        </a:solidFill>
        <a:effectLst/>
      </p:bgPr>
    </p:bg>
    <p:spTree>
      <p:nvGrpSpPr>
        <p:cNvPr id="1" name=""/>
        <p:cNvGrpSpPr/>
        <p:nvPr/>
      </p:nvGrpSpPr>
      <p:grpSpPr>
        <a:xfrm>
          <a:off x="0" y="0"/>
          <a:ext cx="0" cy="0"/>
          <a:chOff x="0" y="0"/>
          <a:chExt cx="0" cy="0"/>
        </a:xfrm>
      </p:grpSpPr>
      <p:sp>
        <p:nvSpPr>
          <p:cNvPr id="8" name="Rechteck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de-DE" dirty="0"/>
          </a:p>
        </p:txBody>
      </p:sp>
      <p:sp>
        <p:nvSpPr>
          <p:cNvPr id="2" name="Titel 1"/>
          <p:cNvSpPr>
            <a:spLocks noGrp="1"/>
          </p:cNvSpPr>
          <p:nvPr>
            <p:ph type="title" hasCustomPrompt="1"/>
          </p:nvPr>
        </p:nvSpPr>
        <p:spPr>
          <a:xfrm>
            <a:off x="684213" y="685800"/>
            <a:ext cx="3886200" cy="4038600"/>
          </a:xfrm>
        </p:spPr>
        <p:txBody>
          <a:bodyPr rtlCol="0" anchor="b">
            <a:noAutofit/>
          </a:bodyPr>
          <a:lstStyle>
            <a:lvl1pPr algn="l">
              <a:defRPr sz="4000" b="0"/>
            </a:lvl1pPr>
          </a:lstStyle>
          <a:p>
            <a:pPr rtl="0"/>
            <a:r>
              <a:rPr lang="de-DE" dirty="0"/>
              <a:t>Titelmaster-format durch Klicken bearbeiten</a:t>
            </a:r>
          </a:p>
        </p:txBody>
      </p:sp>
      <p:sp>
        <p:nvSpPr>
          <p:cNvPr id="3" name="Bildplatzhalter 2" descr="Leerer Platzhalter zum Hinzufügen eines Bilds. Klicken Sie auf den Platzhalter, und wählen Sie das hinzuzufügende Bild aus."/>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a:t>Bild durch Klicken auf Symbol hinzufügen</a:t>
            </a:r>
            <a:endParaRPr lang="de-DE" dirty="0"/>
          </a:p>
        </p:txBody>
      </p:sp>
      <p:sp>
        <p:nvSpPr>
          <p:cNvPr id="4" name="Textplatzhalter 3"/>
          <p:cNvSpPr>
            <a:spLocks noGrp="1"/>
          </p:cNvSpPr>
          <p:nvPr>
            <p:ph type="body" sz="half" idx="2"/>
          </p:nvPr>
        </p:nvSpPr>
        <p:spPr>
          <a:xfrm>
            <a:off x="684213" y="4876800"/>
            <a:ext cx="3886200" cy="1295400"/>
          </a:xfrm>
        </p:spPr>
        <p:txBody>
          <a:bodyPr rtlCol="0">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6" name="Fußzeilenplatzhalter 5"/>
          <p:cNvSpPr>
            <a:spLocks noGrp="1"/>
          </p:cNvSpPr>
          <p:nvPr>
            <p:ph type="ftr" sz="quarter" idx="11"/>
          </p:nvPr>
        </p:nvSpPr>
        <p:spPr/>
        <p:txBody>
          <a:bodyPr rtlCol="0"/>
          <a:lstStyle/>
          <a:p>
            <a:pPr rtl="0"/>
            <a:r>
              <a:rPr lang="de-DE"/>
              <a:t>13.07.2018 | Natalie Priebe | 14213</a:t>
            </a:r>
            <a:endParaRPr lang="de-DE" dirty="0"/>
          </a:p>
        </p:txBody>
      </p:sp>
      <p:sp>
        <p:nvSpPr>
          <p:cNvPr id="5" name="Datumsplatzhalter 4"/>
          <p:cNvSpPr>
            <a:spLocks noGrp="1"/>
          </p:cNvSpPr>
          <p:nvPr>
            <p:ph type="dt" sz="half" idx="10"/>
          </p:nvPr>
        </p:nvSpPr>
        <p:spPr/>
        <p:txBody>
          <a:bodyPr rtlCol="0"/>
          <a:lstStyle/>
          <a:p>
            <a:pPr rtl="0"/>
            <a:fld id="{8DEE644B-C646-416D-86C0-74E33ABDA3E8}" type="datetime1">
              <a:rPr lang="de-DE" smtClean="0"/>
              <a:t>09.07.2018</a:t>
            </a:fld>
            <a:endParaRPr lang="de-DE" dirty="0"/>
          </a:p>
        </p:txBody>
      </p:sp>
      <p:sp>
        <p:nvSpPr>
          <p:cNvPr id="7" name="Foliennummernplatzhalter 6"/>
          <p:cNvSpPr>
            <a:spLocks noGrp="1"/>
          </p:cNvSpPr>
          <p:nvPr>
            <p:ph type="sldNum" sz="quarter" idx="12"/>
          </p:nvPr>
        </p:nvSpPr>
        <p:spPr/>
        <p:txBody>
          <a:bodyPr rtlCol="0"/>
          <a:lstStyle/>
          <a:p>
            <a:pPr rtl="0"/>
            <a:fld id="{F36C87F6-986D-49E6-AF40-1B3A1EE8064D}" type="slidenum">
              <a:rPr lang="de-DE" smtClean="0"/>
              <a:t>‹Nr.›</a:t>
            </a:fld>
            <a:endParaRPr lang="de-DE" dirty="0"/>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pPr rtl="0"/>
            <a:r>
              <a:rPr lang="de-DE" noProof="0" dirty="0"/>
              <a:t>Titelmasterformat durch Klicken bearbeiten</a:t>
            </a:r>
          </a:p>
        </p:txBody>
      </p:sp>
      <p:sp>
        <p:nvSpPr>
          <p:cNvPr id="3" name="Textplatzhalt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rtl="0"/>
            <a:r>
              <a:rPr lang="de-DE" noProof="0" dirty="0"/>
              <a:t>Textmasterformat durch Klicken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5" name="Fußzeilenplatzhalt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pPr rtl="0"/>
            <a:r>
              <a:rPr lang="de-DE" noProof="0"/>
              <a:t>13.07.2018 | Natalie Priebe | 14213</a:t>
            </a:r>
            <a:endParaRPr lang="de-DE" noProof="0" dirty="0"/>
          </a:p>
        </p:txBody>
      </p:sp>
      <p:sp>
        <p:nvSpPr>
          <p:cNvPr id="4" name="Datumsplatzhalt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pPr rtl="0"/>
            <a:fld id="{79C80A2F-AFE7-4C1D-8D80-EB71B24878F5}" type="datetime1">
              <a:rPr lang="de-DE" noProof="0" smtClean="0"/>
              <a:t>09.07.2018</a:t>
            </a:fld>
            <a:endParaRPr lang="de-DE" noProof="0" dirty="0"/>
          </a:p>
        </p:txBody>
      </p:sp>
      <p:sp>
        <p:nvSpPr>
          <p:cNvPr id="6" name="Foliennummernplatzhalt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pPr rtl="0"/>
            <a:fld id="{F36C87F6-986D-49E6-AF40-1B3A1EE8064D}" type="slidenum">
              <a:rPr lang="de-DE" noProof="0" smtClean="0"/>
              <a:pPr/>
              <a:t>‹Nr.›</a:t>
            </a:fld>
            <a:endParaRPr lang="de-DE" noProof="0" dirty="0"/>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hyperlink" Target="http://time.com/3923128/donald-trump-announcement-speech/" TargetMode="External"/><Relationship Id="rId3" Type="http://schemas.openxmlformats.org/officeDocument/2006/relationships/hyperlink" Target="http://spillthatea.com/livestream-video-last-2016-presidential-debate-watch-hillary-clinton-vs-donald-trump/" TargetMode="External"/><Relationship Id="rId7" Type="http://schemas.openxmlformats.org/officeDocument/2006/relationships/hyperlink" Target="https://en.wikipedia.org/wiki/File:Donald_Trump_official_portrait.jpg"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en.wikipedia.org/wiki/Hillary_Clinton" TargetMode="External"/><Relationship Id="rId5" Type="http://schemas.openxmlformats.org/officeDocument/2006/relationships/hyperlink" Target="http://www.clker.com/clipart-waving-us-flag.html" TargetMode="External"/><Relationship Id="rId4" Type="http://schemas.openxmlformats.org/officeDocument/2006/relationships/hyperlink" Target="https://de.wikipedia.org/wiki/Flagge_Deutschlands" TargetMode="External"/><Relationship Id="rId9" Type="http://schemas.openxmlformats.org/officeDocument/2006/relationships/hyperlink" Target="https://edition.cnn.com/2016/11/09/politics/hillary-clinton-concession-speech/index.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217613" y="1828799"/>
            <a:ext cx="10133384" cy="3472409"/>
          </a:xfrm>
        </p:spPr>
        <p:txBody>
          <a:bodyPr rtlCol="0"/>
          <a:lstStyle/>
          <a:p>
            <a:pPr>
              <a:lnSpc>
                <a:spcPct val="100000"/>
              </a:lnSpc>
            </a:pPr>
            <a:r>
              <a:rPr lang="de-DE" b="1" dirty="0">
                <a:solidFill>
                  <a:schemeClr val="tx1"/>
                </a:solidFill>
                <a:latin typeface="Arial" panose="020B0604020202020204" pitchFamily="34" charset="0"/>
                <a:cs typeface="Arial" panose="020B0604020202020204" pitchFamily="34" charset="0"/>
              </a:rPr>
              <a:t>TEXT MINING</a:t>
            </a:r>
            <a:br>
              <a:rPr lang="de-DE" dirty="0">
                <a:solidFill>
                  <a:schemeClr val="tx1"/>
                </a:solidFill>
                <a:latin typeface="Arial" panose="020B0604020202020204" pitchFamily="34" charset="0"/>
                <a:cs typeface="Arial" panose="020B0604020202020204" pitchFamily="34" charset="0"/>
              </a:rPr>
            </a:br>
            <a:r>
              <a:rPr lang="en-US" sz="2800" b="1" dirty="0">
                <a:solidFill>
                  <a:schemeClr val="tx1"/>
                </a:solidFill>
                <a:latin typeface="Arial" panose="020B0604020202020204" pitchFamily="34" charset="0"/>
                <a:cs typeface="Arial" panose="020B0604020202020204" pitchFamily="34" charset="0"/>
              </a:rPr>
              <a:t>Presidential Election 2016: Trump Vs. Clinton</a:t>
            </a:r>
            <a:endParaRPr lang="de-DE" b="1" dirty="0">
              <a:solidFill>
                <a:schemeClr val="tx1"/>
              </a:solidFill>
              <a:latin typeface="Arial" panose="020B0604020202020204" pitchFamily="34" charset="0"/>
              <a:cs typeface="Arial" panose="020B0604020202020204" pitchFamily="34" charset="0"/>
            </a:endParaRPr>
          </a:p>
        </p:txBody>
      </p:sp>
      <p:sp>
        <p:nvSpPr>
          <p:cNvPr id="3" name="Untertitel 2"/>
          <p:cNvSpPr>
            <a:spLocks noGrp="1"/>
          </p:cNvSpPr>
          <p:nvPr>
            <p:ph type="subTitle" idx="1"/>
          </p:nvPr>
        </p:nvSpPr>
        <p:spPr>
          <a:xfrm>
            <a:off x="1217614" y="5445224"/>
            <a:ext cx="7848600" cy="726976"/>
          </a:xfrm>
        </p:spPr>
        <p:txBody>
          <a:bodyPr rtlCol="0"/>
          <a:lstStyle/>
          <a:p>
            <a:pPr rtl="0"/>
            <a:r>
              <a:rPr lang="de-DE" dirty="0">
                <a:latin typeface="Arial" panose="020B0604020202020204" pitchFamily="34" charset="0"/>
                <a:cs typeface="Arial" panose="020B0604020202020204" pitchFamily="34" charset="0"/>
              </a:rPr>
              <a:t>System Simulation | SS 2018 | Natalie Priebe      |14.07.2018</a:t>
            </a:r>
          </a:p>
        </p:txBody>
      </p:sp>
      <p:pic>
        <p:nvPicPr>
          <p:cNvPr id="5" name="Grafik 4">
            <a:extLst>
              <a:ext uri="{FF2B5EF4-FFF2-40B4-BE49-F238E27FC236}">
                <a16:creationId xmlns:a16="http://schemas.microsoft.com/office/drawing/2014/main" id="{1142529C-CC6B-4667-84BF-3F6B2650F3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371" y="1350089"/>
            <a:ext cx="3456384" cy="3959611"/>
          </a:xfrm>
          <a:prstGeom prst="rect">
            <a:avLst/>
          </a:prstGeom>
        </p:spPr>
      </p:pic>
      <p:pic>
        <p:nvPicPr>
          <p:cNvPr id="1028" name="Picture 4" descr="Bildergebnis fÃ¼r flagge deutschland">
            <a:extLst>
              <a:ext uri="{FF2B5EF4-FFF2-40B4-BE49-F238E27FC236}">
                <a16:creationId xmlns:a16="http://schemas.microsoft.com/office/drawing/2014/main" id="{58304DA5-A55C-4445-B330-E11D28FA167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64459" y="5525941"/>
            <a:ext cx="288032" cy="172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0135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EB9B37CE-92FC-41AE-8B55-6D884C5235B3}"/>
              </a:ext>
            </a:extLst>
          </p:cNvPr>
          <p:cNvSpPr>
            <a:spLocks noGrp="1"/>
          </p:cNvSpPr>
          <p:nvPr>
            <p:ph type="sldNum" sz="quarter" idx="12"/>
          </p:nvPr>
        </p:nvSpPr>
        <p:spPr/>
        <p:txBody>
          <a:bodyPr/>
          <a:lstStyle/>
          <a:p>
            <a:pPr rtl="0"/>
            <a:fld id="{F36C87F6-986D-49E6-AF40-1B3A1EE8064D}" type="slidenum">
              <a:rPr lang="de-DE" sz="1400" smtClean="0"/>
              <a:t>2</a:t>
            </a:fld>
            <a:endParaRPr lang="de-DE" sz="1400" dirty="0"/>
          </a:p>
        </p:txBody>
      </p:sp>
      <p:pic>
        <p:nvPicPr>
          <p:cNvPr id="11" name="Grafik 10">
            <a:extLst>
              <a:ext uri="{FF2B5EF4-FFF2-40B4-BE49-F238E27FC236}">
                <a16:creationId xmlns:a16="http://schemas.microsoft.com/office/drawing/2014/main" id="{CB94A38E-A042-48BC-A93E-8D86C3A1A9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93"/>
            <a:ext cx="12188825" cy="6856214"/>
          </a:xfrm>
          <a:prstGeom prst="rect">
            <a:avLst/>
          </a:prstGeom>
        </p:spPr>
      </p:pic>
    </p:spTree>
    <p:extLst>
      <p:ext uri="{BB962C8B-B14F-4D97-AF65-F5344CB8AC3E}">
        <p14:creationId xmlns:p14="http://schemas.microsoft.com/office/powerpoint/2010/main" val="50280114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69CEC51C-EA95-4692-B126-350AACE725C8}"/>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l="21476" r="21476"/>
          <a:stretch/>
        </p:blipFill>
        <p:spPr>
          <a:xfrm>
            <a:off x="1201671" y="1486860"/>
            <a:ext cx="3884629" cy="4037932"/>
          </a:xfrm>
          <a:prstGeom prst="rect">
            <a:avLst/>
          </a:prstGeom>
        </p:spPr>
      </p:pic>
      <p:pic>
        <p:nvPicPr>
          <p:cNvPr id="11" name="Grafik 10">
            <a:extLst>
              <a:ext uri="{FF2B5EF4-FFF2-40B4-BE49-F238E27FC236}">
                <a16:creationId xmlns:a16="http://schemas.microsoft.com/office/drawing/2014/main" id="{684826AA-857D-435B-A9BB-DD8D5A97223D}"/>
              </a:ext>
            </a:extLst>
          </p:cNvPr>
          <p:cNvPicPr>
            <a:picLocks noChangeAspect="1"/>
          </p:cNvPicPr>
          <p:nvPr/>
        </p:nvPicPr>
        <p:blipFill rotWithShape="1">
          <a:blip r:embed="rId4">
            <a:extLst>
              <a:ext uri="{28A0092B-C50C-407E-A947-70E740481C1C}">
                <a14:useLocalDpi xmlns:a14="http://schemas.microsoft.com/office/drawing/2010/main" val="0"/>
              </a:ext>
            </a:extLst>
          </a:blip>
          <a:srcRect l="20457" r="21476"/>
          <a:stretch/>
        </p:blipFill>
        <p:spPr>
          <a:xfrm>
            <a:off x="6598468" y="1610780"/>
            <a:ext cx="3960440" cy="3914012"/>
          </a:xfrm>
          <a:prstGeom prst="rect">
            <a:avLst/>
          </a:prstGeom>
        </p:spPr>
      </p:pic>
      <p:sp>
        <p:nvSpPr>
          <p:cNvPr id="17" name="Titel 3">
            <a:extLst>
              <a:ext uri="{FF2B5EF4-FFF2-40B4-BE49-F238E27FC236}">
                <a16:creationId xmlns:a16="http://schemas.microsoft.com/office/drawing/2014/main" id="{2BB01CD2-97E2-42B9-96EA-E0CADEE7290C}"/>
              </a:ext>
            </a:extLst>
          </p:cNvPr>
          <p:cNvSpPr txBox="1">
            <a:spLocks/>
          </p:cNvSpPr>
          <p:nvPr/>
        </p:nvSpPr>
        <p:spPr>
          <a:xfrm>
            <a:off x="1206437" y="720554"/>
            <a:ext cx="9753600" cy="76348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cap="all" baseline="0">
                <a:solidFill>
                  <a:schemeClr val="tx1">
                    <a:lumMod val="50000"/>
                  </a:schemeClr>
                </a:solidFill>
                <a:latin typeface="+mj-lt"/>
                <a:ea typeface="+mj-ea"/>
                <a:cs typeface="+mj-cs"/>
              </a:defRPr>
            </a:lvl1pPr>
          </a:lstStyle>
          <a:p>
            <a:pPr algn="ctr"/>
            <a:r>
              <a:rPr lang="de-DE" sz="3600" b="1" dirty="0" err="1">
                <a:solidFill>
                  <a:schemeClr val="tx1"/>
                </a:solidFill>
                <a:latin typeface="Arial" panose="020B0604020202020204" pitchFamily="34" charset="0"/>
                <a:cs typeface="Arial" panose="020B0604020202020204" pitchFamily="34" charset="0"/>
              </a:rPr>
              <a:t>Wordclouds</a:t>
            </a:r>
            <a:endParaRPr lang="de-DE" sz="3600" b="1" dirty="0">
              <a:solidFill>
                <a:schemeClr val="tx1"/>
              </a:solidFill>
              <a:latin typeface="Arial" panose="020B0604020202020204" pitchFamily="34" charset="0"/>
              <a:cs typeface="Arial" panose="020B0604020202020204" pitchFamily="34" charset="0"/>
            </a:endParaRPr>
          </a:p>
        </p:txBody>
      </p:sp>
      <p:sp>
        <p:nvSpPr>
          <p:cNvPr id="18" name="Fußzeilenplatzhalter 1">
            <a:extLst>
              <a:ext uri="{FF2B5EF4-FFF2-40B4-BE49-F238E27FC236}">
                <a16:creationId xmlns:a16="http://schemas.microsoft.com/office/drawing/2014/main" id="{D22D1C12-44F8-412B-A651-4511DC506FC8}"/>
              </a:ext>
            </a:extLst>
          </p:cNvPr>
          <p:cNvSpPr txBox="1">
            <a:spLocks/>
          </p:cNvSpPr>
          <p:nvPr/>
        </p:nvSpPr>
        <p:spPr>
          <a:xfrm>
            <a:off x="1208836" y="6448427"/>
            <a:ext cx="6638176" cy="180974"/>
          </a:xfrm>
          <a:prstGeom prst="rect">
            <a:avLst/>
          </a:prstGeom>
        </p:spPr>
        <p:txBody>
          <a:bodyPr/>
          <a:ls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1400">
                <a:latin typeface="Arial" panose="020B0604020202020204" pitchFamily="34" charset="0"/>
                <a:cs typeface="Arial" panose="020B0604020202020204" pitchFamily="34" charset="0"/>
              </a:rPr>
              <a:t>14.07.2018 | Natalie Priebe | System Simulation</a:t>
            </a:r>
            <a:endParaRPr lang="de-DE" sz="1400" dirty="0">
              <a:latin typeface="Arial" panose="020B0604020202020204" pitchFamily="34" charset="0"/>
              <a:cs typeface="Arial" panose="020B0604020202020204" pitchFamily="34" charset="0"/>
            </a:endParaRPr>
          </a:p>
        </p:txBody>
      </p:sp>
      <p:sp>
        <p:nvSpPr>
          <p:cNvPr id="19" name="Foliennummernplatzhalter 4">
            <a:extLst>
              <a:ext uri="{FF2B5EF4-FFF2-40B4-BE49-F238E27FC236}">
                <a16:creationId xmlns:a16="http://schemas.microsoft.com/office/drawing/2014/main" id="{A9DFFA44-D544-471A-8673-3E4B3C431FB1}"/>
              </a:ext>
            </a:extLst>
          </p:cNvPr>
          <p:cNvSpPr txBox="1">
            <a:spLocks/>
          </p:cNvSpPr>
          <p:nvPr/>
        </p:nvSpPr>
        <p:spPr>
          <a:xfrm>
            <a:off x="9828212" y="6448427"/>
            <a:ext cx="1143001" cy="180974"/>
          </a:xfrm>
          <a:prstGeom prst="rect">
            <a:avLst/>
          </a:prstGeom>
        </p:spPr>
        <p:txBody>
          <a:bodyPr/>
          <a:ls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6C87F6-986D-49E6-AF40-1B3A1EE8064D}" type="slidenum">
              <a:rPr lang="de-DE" sz="1400" smtClean="0"/>
              <a:pPr/>
              <a:t>3</a:t>
            </a:fld>
            <a:endParaRPr lang="de-DE" sz="1400" dirty="0"/>
          </a:p>
        </p:txBody>
      </p:sp>
      <p:sp>
        <p:nvSpPr>
          <p:cNvPr id="20" name="Textfeld 19">
            <a:extLst>
              <a:ext uri="{FF2B5EF4-FFF2-40B4-BE49-F238E27FC236}">
                <a16:creationId xmlns:a16="http://schemas.microsoft.com/office/drawing/2014/main" id="{E3F57862-C6CE-44A0-984A-9105C3EB3604}"/>
              </a:ext>
            </a:extLst>
          </p:cNvPr>
          <p:cNvSpPr txBox="1"/>
          <p:nvPr/>
        </p:nvSpPr>
        <p:spPr>
          <a:xfrm>
            <a:off x="1208836" y="5561877"/>
            <a:ext cx="4025282" cy="424732"/>
          </a:xfrm>
          <a:prstGeom prst="rect">
            <a:avLst/>
          </a:prstGeom>
          <a:noFill/>
        </p:spPr>
        <p:txBody>
          <a:bodyPr wrap="square" rtlCol="0">
            <a:spAutoFit/>
          </a:bodyPr>
          <a:lstStyle/>
          <a:p>
            <a:pPr algn="ctr">
              <a:lnSpc>
                <a:spcPct val="90000"/>
              </a:lnSpc>
            </a:pPr>
            <a:r>
              <a:rPr lang="de-DE" sz="2400" b="1" dirty="0">
                <a:latin typeface="Arial" panose="020B0604020202020204" pitchFamily="34" charset="0"/>
                <a:cs typeface="Arial" panose="020B0604020202020204" pitchFamily="34" charset="0"/>
              </a:rPr>
              <a:t>TRUMP</a:t>
            </a:r>
          </a:p>
        </p:txBody>
      </p:sp>
      <p:sp>
        <p:nvSpPr>
          <p:cNvPr id="21" name="Textfeld 20">
            <a:extLst>
              <a:ext uri="{FF2B5EF4-FFF2-40B4-BE49-F238E27FC236}">
                <a16:creationId xmlns:a16="http://schemas.microsoft.com/office/drawing/2014/main" id="{468EAADB-C42A-4747-B35E-5B8498F455CC}"/>
              </a:ext>
            </a:extLst>
          </p:cNvPr>
          <p:cNvSpPr txBox="1"/>
          <p:nvPr/>
        </p:nvSpPr>
        <p:spPr>
          <a:xfrm>
            <a:off x="6814492" y="5561877"/>
            <a:ext cx="4025282" cy="424732"/>
          </a:xfrm>
          <a:prstGeom prst="rect">
            <a:avLst/>
          </a:prstGeom>
          <a:noFill/>
        </p:spPr>
        <p:txBody>
          <a:bodyPr wrap="square" rtlCol="0">
            <a:spAutoFit/>
          </a:bodyPr>
          <a:lstStyle/>
          <a:p>
            <a:pPr algn="ctr">
              <a:lnSpc>
                <a:spcPct val="90000"/>
              </a:lnSpc>
            </a:pPr>
            <a:r>
              <a:rPr lang="de-DE" sz="2400" b="1" dirty="0">
                <a:latin typeface="Arial" panose="020B0604020202020204" pitchFamily="34" charset="0"/>
                <a:cs typeface="Arial" panose="020B0604020202020204" pitchFamily="34" charset="0"/>
              </a:rPr>
              <a:t>CLINTON</a:t>
            </a:r>
          </a:p>
        </p:txBody>
      </p:sp>
    </p:spTree>
    <p:extLst>
      <p:ext uri="{BB962C8B-B14F-4D97-AF65-F5344CB8AC3E}">
        <p14:creationId xmlns:p14="http://schemas.microsoft.com/office/powerpoint/2010/main" val="208056607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1C7051D6-88D1-4B24-8ECF-63E626FA7F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796" y="1772816"/>
            <a:ext cx="5221561" cy="3417460"/>
          </a:xfrm>
          <a:prstGeom prst="rect">
            <a:avLst/>
          </a:prstGeom>
        </p:spPr>
      </p:pic>
      <p:pic>
        <p:nvPicPr>
          <p:cNvPr id="11" name="Grafik 10">
            <a:extLst>
              <a:ext uri="{FF2B5EF4-FFF2-40B4-BE49-F238E27FC236}">
                <a16:creationId xmlns:a16="http://schemas.microsoft.com/office/drawing/2014/main" id="{E52BFEE6-9520-4199-9499-BB491AB787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6352" y="1772816"/>
            <a:ext cx="5221561" cy="3417460"/>
          </a:xfrm>
          <a:prstGeom prst="rect">
            <a:avLst/>
          </a:prstGeom>
        </p:spPr>
      </p:pic>
      <p:sp>
        <p:nvSpPr>
          <p:cNvPr id="7" name="Textfeld 6">
            <a:extLst>
              <a:ext uri="{FF2B5EF4-FFF2-40B4-BE49-F238E27FC236}">
                <a16:creationId xmlns:a16="http://schemas.microsoft.com/office/drawing/2014/main" id="{3E337BD0-ACCC-4665-A265-1A3BA33CA87E}"/>
              </a:ext>
            </a:extLst>
          </p:cNvPr>
          <p:cNvSpPr txBox="1"/>
          <p:nvPr/>
        </p:nvSpPr>
        <p:spPr>
          <a:xfrm>
            <a:off x="1208836" y="5561877"/>
            <a:ext cx="4025282" cy="424732"/>
          </a:xfrm>
          <a:prstGeom prst="rect">
            <a:avLst/>
          </a:prstGeom>
          <a:noFill/>
        </p:spPr>
        <p:txBody>
          <a:bodyPr wrap="square" rtlCol="0">
            <a:spAutoFit/>
          </a:bodyPr>
          <a:lstStyle/>
          <a:p>
            <a:pPr algn="ctr">
              <a:lnSpc>
                <a:spcPct val="90000"/>
              </a:lnSpc>
            </a:pPr>
            <a:r>
              <a:rPr lang="de-DE" sz="2400" b="1" dirty="0">
                <a:latin typeface="Arial" panose="020B0604020202020204" pitchFamily="34" charset="0"/>
                <a:cs typeface="Arial" panose="020B0604020202020204" pitchFamily="34" charset="0"/>
              </a:rPr>
              <a:t>TRUMP</a:t>
            </a:r>
          </a:p>
        </p:txBody>
      </p:sp>
      <p:sp>
        <p:nvSpPr>
          <p:cNvPr id="8" name="Textfeld 7">
            <a:extLst>
              <a:ext uri="{FF2B5EF4-FFF2-40B4-BE49-F238E27FC236}">
                <a16:creationId xmlns:a16="http://schemas.microsoft.com/office/drawing/2014/main" id="{D69259BB-AAF0-42B8-AA2D-5F9489E566B3}"/>
              </a:ext>
            </a:extLst>
          </p:cNvPr>
          <p:cNvSpPr txBox="1"/>
          <p:nvPr/>
        </p:nvSpPr>
        <p:spPr>
          <a:xfrm>
            <a:off x="6814492" y="5561877"/>
            <a:ext cx="4025282" cy="424732"/>
          </a:xfrm>
          <a:prstGeom prst="rect">
            <a:avLst/>
          </a:prstGeom>
          <a:noFill/>
        </p:spPr>
        <p:txBody>
          <a:bodyPr wrap="square" rtlCol="0">
            <a:spAutoFit/>
          </a:bodyPr>
          <a:lstStyle/>
          <a:p>
            <a:pPr algn="ctr">
              <a:lnSpc>
                <a:spcPct val="90000"/>
              </a:lnSpc>
            </a:pPr>
            <a:r>
              <a:rPr lang="de-DE" sz="2400" b="1" dirty="0">
                <a:latin typeface="Arial" panose="020B0604020202020204" pitchFamily="34" charset="0"/>
                <a:cs typeface="Arial" panose="020B0604020202020204" pitchFamily="34" charset="0"/>
              </a:rPr>
              <a:t>CLINTON</a:t>
            </a:r>
          </a:p>
        </p:txBody>
      </p:sp>
      <p:sp>
        <p:nvSpPr>
          <p:cNvPr id="13" name="Titel 3">
            <a:extLst>
              <a:ext uri="{FF2B5EF4-FFF2-40B4-BE49-F238E27FC236}">
                <a16:creationId xmlns:a16="http://schemas.microsoft.com/office/drawing/2014/main" id="{EF24A34A-7C60-4B47-A427-83F58967AF95}"/>
              </a:ext>
            </a:extLst>
          </p:cNvPr>
          <p:cNvSpPr txBox="1">
            <a:spLocks/>
          </p:cNvSpPr>
          <p:nvPr/>
        </p:nvSpPr>
        <p:spPr>
          <a:xfrm>
            <a:off x="1232860" y="546579"/>
            <a:ext cx="9753600" cy="76441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cap="all" baseline="0">
                <a:solidFill>
                  <a:schemeClr val="tx1">
                    <a:lumMod val="50000"/>
                  </a:schemeClr>
                </a:solidFill>
                <a:latin typeface="+mj-lt"/>
                <a:ea typeface="+mj-ea"/>
                <a:cs typeface="+mj-cs"/>
              </a:defRPr>
            </a:lvl1pPr>
          </a:lstStyle>
          <a:p>
            <a:pPr algn="ctr"/>
            <a:r>
              <a:rPr lang="de-DE" sz="3600" b="1" dirty="0" err="1">
                <a:solidFill>
                  <a:schemeClr val="tx1"/>
                </a:solidFill>
                <a:latin typeface="Arial" panose="020B0604020202020204" pitchFamily="34" charset="0"/>
                <a:cs typeface="Arial" panose="020B0604020202020204" pitchFamily="34" charset="0"/>
              </a:rPr>
              <a:t>Histograms</a:t>
            </a:r>
            <a:endParaRPr lang="de-DE" sz="3600" b="1" dirty="0">
              <a:solidFill>
                <a:schemeClr val="tx1"/>
              </a:solidFill>
              <a:latin typeface="Arial" panose="020B0604020202020204" pitchFamily="34" charset="0"/>
              <a:cs typeface="Arial" panose="020B0604020202020204" pitchFamily="34" charset="0"/>
            </a:endParaRPr>
          </a:p>
        </p:txBody>
      </p:sp>
      <p:sp>
        <p:nvSpPr>
          <p:cNvPr id="14" name="Fußzeilenplatzhalter 1">
            <a:extLst>
              <a:ext uri="{FF2B5EF4-FFF2-40B4-BE49-F238E27FC236}">
                <a16:creationId xmlns:a16="http://schemas.microsoft.com/office/drawing/2014/main" id="{4FE5565A-057B-4EDD-A99E-9622142EE7B9}"/>
              </a:ext>
            </a:extLst>
          </p:cNvPr>
          <p:cNvSpPr txBox="1">
            <a:spLocks/>
          </p:cNvSpPr>
          <p:nvPr/>
        </p:nvSpPr>
        <p:spPr>
          <a:xfrm>
            <a:off x="1208836" y="6448427"/>
            <a:ext cx="6638176" cy="180974"/>
          </a:xfrm>
          <a:prstGeom prst="rect">
            <a:avLst/>
          </a:prstGeom>
        </p:spPr>
        <p:txBody>
          <a:bodyPr/>
          <a:ls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1400">
                <a:latin typeface="Arial" panose="020B0604020202020204" pitchFamily="34" charset="0"/>
                <a:cs typeface="Arial" panose="020B0604020202020204" pitchFamily="34" charset="0"/>
              </a:rPr>
              <a:t>14.07.2018 | Natalie Priebe | System Simulation</a:t>
            </a:r>
            <a:endParaRPr lang="de-DE" sz="1400" dirty="0">
              <a:latin typeface="Arial" panose="020B0604020202020204" pitchFamily="34" charset="0"/>
              <a:cs typeface="Arial" panose="020B0604020202020204" pitchFamily="34" charset="0"/>
            </a:endParaRPr>
          </a:p>
        </p:txBody>
      </p:sp>
      <p:sp>
        <p:nvSpPr>
          <p:cNvPr id="15" name="Foliennummernplatzhalter 4">
            <a:extLst>
              <a:ext uri="{FF2B5EF4-FFF2-40B4-BE49-F238E27FC236}">
                <a16:creationId xmlns:a16="http://schemas.microsoft.com/office/drawing/2014/main" id="{26B9FDD2-2AFA-4070-A16A-1FDAFF9735DF}"/>
              </a:ext>
            </a:extLst>
          </p:cNvPr>
          <p:cNvSpPr txBox="1">
            <a:spLocks/>
          </p:cNvSpPr>
          <p:nvPr/>
        </p:nvSpPr>
        <p:spPr>
          <a:xfrm>
            <a:off x="9828212" y="6448427"/>
            <a:ext cx="1143001" cy="180974"/>
          </a:xfrm>
          <a:prstGeom prst="rect">
            <a:avLst/>
          </a:prstGeom>
        </p:spPr>
        <p:txBody>
          <a:bodyPr/>
          <a:ls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6C87F6-986D-49E6-AF40-1B3A1EE8064D}" type="slidenum">
              <a:rPr lang="de-DE" sz="1400" smtClean="0"/>
              <a:pPr/>
              <a:t>4</a:t>
            </a:fld>
            <a:endParaRPr lang="de-DE" sz="1400" dirty="0"/>
          </a:p>
        </p:txBody>
      </p:sp>
    </p:spTree>
    <p:extLst>
      <p:ext uri="{BB962C8B-B14F-4D97-AF65-F5344CB8AC3E}">
        <p14:creationId xmlns:p14="http://schemas.microsoft.com/office/powerpoint/2010/main" val="22221584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A5FAE1EA-A2CD-43A9-A693-54C13C85FEBA}"/>
              </a:ext>
            </a:extLst>
          </p:cNvPr>
          <p:cNvSpPr>
            <a:spLocks noGrp="1"/>
          </p:cNvSpPr>
          <p:nvPr>
            <p:ph type="ftr" sz="quarter" idx="4294967295"/>
          </p:nvPr>
        </p:nvSpPr>
        <p:spPr>
          <a:xfrm>
            <a:off x="1089856" y="6448424"/>
            <a:ext cx="6638925" cy="180975"/>
          </a:xfrm>
        </p:spPr>
        <p:txBody>
          <a:bodyPr/>
          <a:lstStyle/>
          <a:p>
            <a:pPr rtl="0"/>
            <a:r>
              <a:rPr lang="de-DE" sz="1400" dirty="0">
                <a:latin typeface="Arial" panose="020B0604020202020204" pitchFamily="34" charset="0"/>
                <a:cs typeface="Arial" panose="020B0604020202020204" pitchFamily="34" charset="0"/>
              </a:rPr>
              <a:t>14.07.2018 | Natalie Priebe | System Simulation</a:t>
            </a:r>
          </a:p>
        </p:txBody>
      </p:sp>
      <p:sp>
        <p:nvSpPr>
          <p:cNvPr id="5" name="Foliennummernplatzhalter 4">
            <a:extLst>
              <a:ext uri="{FF2B5EF4-FFF2-40B4-BE49-F238E27FC236}">
                <a16:creationId xmlns:a16="http://schemas.microsoft.com/office/drawing/2014/main" id="{EB9B37CE-92FC-41AE-8B55-6D884C5235B3}"/>
              </a:ext>
            </a:extLst>
          </p:cNvPr>
          <p:cNvSpPr>
            <a:spLocks noGrp="1"/>
          </p:cNvSpPr>
          <p:nvPr>
            <p:ph type="sldNum" sz="quarter" idx="4294967295"/>
          </p:nvPr>
        </p:nvSpPr>
        <p:spPr>
          <a:xfrm>
            <a:off x="9955968" y="6481080"/>
            <a:ext cx="1143000" cy="180975"/>
          </a:xfrm>
        </p:spPr>
        <p:txBody>
          <a:bodyPr/>
          <a:lstStyle/>
          <a:p>
            <a:pPr rtl="0"/>
            <a:fld id="{F36C87F6-986D-49E6-AF40-1B3A1EE8064D}" type="slidenum">
              <a:rPr lang="de-DE" sz="1400" smtClean="0"/>
              <a:t>5</a:t>
            </a:fld>
            <a:endParaRPr lang="de-DE" sz="1400" dirty="0"/>
          </a:p>
        </p:txBody>
      </p:sp>
      <p:sp>
        <p:nvSpPr>
          <p:cNvPr id="17" name="Titel 3">
            <a:extLst>
              <a:ext uri="{FF2B5EF4-FFF2-40B4-BE49-F238E27FC236}">
                <a16:creationId xmlns:a16="http://schemas.microsoft.com/office/drawing/2014/main" id="{FA90D83A-9CC6-48E1-8D6C-B846A918AC2D}"/>
              </a:ext>
            </a:extLst>
          </p:cNvPr>
          <p:cNvSpPr txBox="1">
            <a:spLocks/>
          </p:cNvSpPr>
          <p:nvPr/>
        </p:nvSpPr>
        <p:spPr>
          <a:xfrm>
            <a:off x="1217613" y="692696"/>
            <a:ext cx="9753600" cy="76348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cap="all" baseline="0">
                <a:solidFill>
                  <a:schemeClr val="tx1">
                    <a:lumMod val="50000"/>
                  </a:schemeClr>
                </a:solidFill>
                <a:latin typeface="+mj-lt"/>
                <a:ea typeface="+mj-ea"/>
                <a:cs typeface="+mj-cs"/>
              </a:defRPr>
            </a:lvl1pPr>
          </a:lstStyle>
          <a:p>
            <a:pPr algn="ctr"/>
            <a:r>
              <a:rPr lang="de-DE" sz="3600" b="1" dirty="0">
                <a:solidFill>
                  <a:schemeClr val="tx1"/>
                </a:solidFill>
                <a:latin typeface="Arial" panose="020B0604020202020204" pitchFamily="34" charset="0"/>
                <a:cs typeface="Arial" panose="020B0604020202020204" pitchFamily="34" charset="0"/>
              </a:rPr>
              <a:t>Analysis</a:t>
            </a:r>
          </a:p>
        </p:txBody>
      </p:sp>
      <p:graphicFrame>
        <p:nvGraphicFramePr>
          <p:cNvPr id="8" name="Tabelle 7">
            <a:extLst>
              <a:ext uri="{FF2B5EF4-FFF2-40B4-BE49-F238E27FC236}">
                <a16:creationId xmlns:a16="http://schemas.microsoft.com/office/drawing/2014/main" id="{9218B24E-0BEC-474F-BBBA-BEF7482F2318}"/>
              </a:ext>
            </a:extLst>
          </p:cNvPr>
          <p:cNvGraphicFramePr>
            <a:graphicFrameLocks noGrp="1"/>
          </p:cNvGraphicFramePr>
          <p:nvPr>
            <p:extLst>
              <p:ext uri="{D42A27DB-BD31-4B8C-83A1-F6EECF244321}">
                <p14:modId xmlns:p14="http://schemas.microsoft.com/office/powerpoint/2010/main" val="226553830"/>
              </p:ext>
            </p:extLst>
          </p:nvPr>
        </p:nvGraphicFramePr>
        <p:xfrm>
          <a:off x="1089856" y="1916832"/>
          <a:ext cx="10009112" cy="3540189"/>
        </p:xfrm>
        <a:graphic>
          <a:graphicData uri="http://schemas.openxmlformats.org/drawingml/2006/table">
            <a:tbl>
              <a:tblPr firstRow="1" bandRow="1">
                <a:tableStyleId>{073A0DAA-6AF3-43AB-8588-CEC1D06C72B9}</a:tableStyleId>
              </a:tblPr>
              <a:tblGrid>
                <a:gridCol w="5004556">
                  <a:extLst>
                    <a:ext uri="{9D8B030D-6E8A-4147-A177-3AD203B41FA5}">
                      <a16:colId xmlns:a16="http://schemas.microsoft.com/office/drawing/2014/main" val="3435323242"/>
                    </a:ext>
                  </a:extLst>
                </a:gridCol>
                <a:gridCol w="5004556">
                  <a:extLst>
                    <a:ext uri="{9D8B030D-6E8A-4147-A177-3AD203B41FA5}">
                      <a16:colId xmlns:a16="http://schemas.microsoft.com/office/drawing/2014/main" val="1891641419"/>
                    </a:ext>
                  </a:extLst>
                </a:gridCol>
              </a:tblGrid>
              <a:tr h="370840">
                <a:tc>
                  <a:txBody>
                    <a:bodyPr/>
                    <a:lstStyle/>
                    <a:p>
                      <a:pPr marL="0" algn="ctr" defTabSz="914400" rtl="0" eaLnBrk="1" latinLnBrk="0" hangingPunct="1"/>
                      <a:r>
                        <a:rPr lang="de-DE" sz="1800" b="1" kern="1200" dirty="0">
                          <a:solidFill>
                            <a:schemeClr val="tx1"/>
                          </a:solidFill>
                          <a:latin typeface="Arial" panose="020B0604020202020204" pitchFamily="34" charset="0"/>
                          <a:ea typeface="+mn-ea"/>
                          <a:cs typeface="Arial" panose="020B0604020202020204" pitchFamily="34" charset="0"/>
                        </a:rPr>
                        <a:t>TRUMP</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latinLnBrk="0" hangingPunct="1"/>
                      <a:r>
                        <a:rPr lang="de-DE" sz="1800" b="1" kern="1200" dirty="0">
                          <a:solidFill>
                            <a:schemeClr val="tx1"/>
                          </a:solidFill>
                          <a:latin typeface="Arial" panose="020B0604020202020204" pitchFamily="34" charset="0"/>
                          <a:ea typeface="+mn-ea"/>
                          <a:cs typeface="Arial" panose="020B0604020202020204" pitchFamily="34" charset="0"/>
                        </a:rPr>
                        <a:t>CLINTON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320638158"/>
                  </a:ext>
                </a:extLst>
              </a:tr>
              <a:tr h="370840">
                <a:tc>
                  <a:txBody>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dirty="0">
                          <a:latin typeface="Arial" panose="020B0604020202020204" pitchFamily="34" charset="0"/>
                          <a:cs typeface="Arial" panose="020B0604020202020204" pitchFamily="34" charset="0"/>
                        </a:rPr>
                        <a:t>focus on money, military and other countries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dirty="0">
                          <a:latin typeface="Arial" panose="020B0604020202020204" pitchFamily="34" charset="0"/>
                          <a:cs typeface="Arial" panose="020B0604020202020204" pitchFamily="34" charset="0"/>
                        </a:rPr>
                        <a:t>more repetition on verbs and adjectives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de-DE" dirty="0" err="1">
                          <a:latin typeface="Arial" panose="020B0604020202020204" pitchFamily="34" charset="0"/>
                          <a:cs typeface="Arial" panose="020B0604020202020204" pitchFamily="34" charset="0"/>
                        </a:rPr>
                        <a:t>focus</a:t>
                      </a:r>
                      <a:r>
                        <a:rPr lang="de-DE" dirty="0">
                          <a:latin typeface="Arial" panose="020B0604020202020204" pitchFamily="34" charset="0"/>
                          <a:cs typeface="Arial" panose="020B0604020202020204" pitchFamily="34" charset="0"/>
                        </a:rPr>
                        <a:t> on </a:t>
                      </a:r>
                      <a:r>
                        <a:rPr lang="de-DE" dirty="0" err="1">
                          <a:latin typeface="Arial" panose="020B0604020202020204" pitchFamily="34" charset="0"/>
                          <a:cs typeface="Arial" panose="020B0604020202020204" pitchFamily="34" charset="0"/>
                        </a:rPr>
                        <a:t>America</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family</a:t>
                      </a:r>
                      <a:r>
                        <a:rPr lang="de-DE" dirty="0">
                          <a:latin typeface="Arial" panose="020B0604020202020204" pitchFamily="34" charset="0"/>
                          <a:cs typeface="Arial" panose="020B0604020202020204" pitchFamily="34" charset="0"/>
                        </a:rPr>
                        <a:t> and </a:t>
                      </a:r>
                      <a:r>
                        <a:rPr lang="de-DE" dirty="0" err="1">
                          <a:latin typeface="Arial" panose="020B0604020202020204" pitchFamily="34" charset="0"/>
                          <a:cs typeface="Arial" panose="020B0604020202020204" pitchFamily="34" charset="0"/>
                        </a:rPr>
                        <a:t>economy</a:t>
                      </a:r>
                      <a:endParaRPr lang="de-DE" dirty="0">
                        <a:latin typeface="Arial" panose="020B0604020202020204" pitchFamily="34" charset="0"/>
                        <a:cs typeface="Arial" panose="020B0604020202020204" pitchFamily="34" charset="0"/>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de-DE" dirty="0" err="1">
                          <a:latin typeface="Arial" panose="020B0604020202020204" pitchFamily="34" charset="0"/>
                          <a:cs typeface="Arial" panose="020B0604020202020204" pitchFamily="34" charset="0"/>
                        </a:rPr>
                        <a:t>more</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repetition</a:t>
                      </a:r>
                      <a:r>
                        <a:rPr lang="de-DE" dirty="0">
                          <a:latin typeface="Arial" panose="020B0604020202020204" pitchFamily="34" charset="0"/>
                          <a:cs typeface="Arial" panose="020B0604020202020204" pitchFamily="34" charset="0"/>
                        </a:rPr>
                        <a:t> on </a:t>
                      </a:r>
                      <a:r>
                        <a:rPr lang="de-DE" dirty="0" err="1">
                          <a:latin typeface="Arial" panose="020B0604020202020204" pitchFamily="34" charset="0"/>
                          <a:cs typeface="Arial" panose="020B0604020202020204" pitchFamily="34" charset="0"/>
                        </a:rPr>
                        <a:t>keywords</a:t>
                      </a:r>
                      <a:endParaRPr lang="de-DE"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71115030"/>
                  </a:ext>
                </a:extLst>
              </a:tr>
              <a:tr h="370840">
                <a:tc>
                  <a:txBody>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dirty="0">
                          <a:latin typeface="Arial" panose="020B0604020202020204" pitchFamily="34" charset="0"/>
                          <a:cs typeface="Arial" panose="020B0604020202020204" pitchFamily="34" charset="0"/>
                        </a:rPr>
                        <a:t>fewer repetition of keywords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de-DE" dirty="0" err="1">
                          <a:latin typeface="Arial" panose="020B0604020202020204" pitchFamily="34" charset="0"/>
                          <a:cs typeface="Arial" panose="020B0604020202020204" pitchFamily="34" charset="0"/>
                        </a:rPr>
                        <a:t>fewer</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repetition</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of</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verbs</a:t>
                      </a:r>
                      <a:r>
                        <a:rPr lang="de-DE" dirty="0">
                          <a:latin typeface="Arial" panose="020B0604020202020204" pitchFamily="34" charset="0"/>
                          <a:cs typeface="Arial" panose="020B0604020202020204" pitchFamily="34" charset="0"/>
                        </a:rPr>
                        <a:t> and </a:t>
                      </a:r>
                      <a:r>
                        <a:rPr lang="de-DE" dirty="0" err="1">
                          <a:latin typeface="Arial" panose="020B0604020202020204" pitchFamily="34" charset="0"/>
                          <a:cs typeface="Arial" panose="020B0604020202020204" pitchFamily="34" charset="0"/>
                        </a:rPr>
                        <a:t>adjectives</a:t>
                      </a:r>
                      <a:endParaRPr lang="de-DE"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3258422"/>
                  </a:ext>
                </a:extLst>
              </a:tr>
              <a:tr h="370840">
                <a:tc>
                  <a:txBody>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dirty="0">
                          <a:latin typeface="Arial" panose="020B0604020202020204" pitchFamily="34" charset="0"/>
                          <a:cs typeface="Arial" panose="020B0604020202020204" pitchFamily="34" charset="0"/>
                        </a:rPr>
                        <a:t>style: hard, strict and cool</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de-DE" dirty="0">
                          <a:latin typeface="Arial" panose="020B0604020202020204" pitchFamily="34" charset="0"/>
                          <a:cs typeface="Arial" panose="020B0604020202020204" pitchFamily="34" charset="0"/>
                        </a:rPr>
                        <a:t>style: soft, </a:t>
                      </a:r>
                      <a:r>
                        <a:rPr lang="de-DE" dirty="0" err="1">
                          <a:latin typeface="Arial" panose="020B0604020202020204" pitchFamily="34" charset="0"/>
                          <a:cs typeface="Arial" panose="020B0604020202020204" pitchFamily="34" charset="0"/>
                        </a:rPr>
                        <a:t>motherly</a:t>
                      </a:r>
                      <a:r>
                        <a:rPr lang="de-DE" dirty="0">
                          <a:latin typeface="Arial" panose="020B0604020202020204" pitchFamily="34" charset="0"/>
                          <a:cs typeface="Arial" panose="020B0604020202020204" pitchFamily="34" charset="0"/>
                        </a:rPr>
                        <a:t> and warm</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5207360"/>
                  </a:ext>
                </a:extLst>
              </a:tr>
              <a:tr h="370840">
                <a:tc gridSpan="2">
                  <a:txBody>
                    <a:bodyPr/>
                    <a:lstStyle/>
                    <a:p>
                      <a:pPr marL="0" marR="0" lvl="0" indent="0" algn="ctr"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dirty="0">
                          <a:latin typeface="Arial" panose="020B0604020202020204" pitchFamily="34" charset="0"/>
                          <a:cs typeface="Arial" panose="020B0604020202020204" pitchFamily="34" charset="0"/>
                        </a:rPr>
                        <a:t>a lot of the same terms with different repetitions and context!</a:t>
                      </a:r>
                      <a:endParaRPr lang="de-DE"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2473217"/>
                  </a:ext>
                </a:extLst>
              </a:tr>
              <a:tr h="370840">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lang="de-DE" sz="2000" b="1" dirty="0">
                        <a:solidFill>
                          <a:srgbClr val="FF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de-DE" sz="2000" b="1" dirty="0">
                          <a:solidFill>
                            <a:srgbClr val="FF0000"/>
                          </a:solidFill>
                          <a:latin typeface="Arial" panose="020B0604020202020204" pitchFamily="34" charset="0"/>
                          <a:cs typeface="Arial" panose="020B0604020202020204" pitchFamily="34" charset="0"/>
                        </a:rPr>
                        <a:t>Donald Trump </a:t>
                      </a:r>
                      <a:r>
                        <a:rPr lang="de-DE" sz="2000" b="1" dirty="0" err="1">
                          <a:solidFill>
                            <a:srgbClr val="FF0000"/>
                          </a:solidFill>
                          <a:latin typeface="Arial" panose="020B0604020202020204" pitchFamily="34" charset="0"/>
                          <a:cs typeface="Arial" panose="020B0604020202020204" pitchFamily="34" charset="0"/>
                        </a:rPr>
                        <a:t>won</a:t>
                      </a:r>
                      <a:r>
                        <a:rPr lang="de-DE" sz="2000" b="1" dirty="0">
                          <a:solidFill>
                            <a:srgbClr val="FF0000"/>
                          </a:solidFill>
                          <a:latin typeface="Arial" panose="020B0604020202020204" pitchFamily="34" charset="0"/>
                          <a:cs typeface="Arial" panose="020B0604020202020204" pitchFamily="34"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lang="de-DE" sz="2000" b="1" dirty="0">
                        <a:solidFill>
                          <a:srgbClr val="FF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de-DE" sz="2000" b="1" dirty="0">
                          <a:solidFill>
                            <a:srgbClr val="FF0000"/>
                          </a:solidFill>
                          <a:latin typeface="Arial" panose="020B0604020202020204" pitchFamily="34" charset="0"/>
                          <a:cs typeface="Arial" panose="020B0604020202020204" pitchFamily="34" charset="0"/>
                        </a:rPr>
                        <a:t>Hillary Clinton </a:t>
                      </a:r>
                      <a:r>
                        <a:rPr lang="de-DE" sz="2000" b="1" dirty="0" err="1">
                          <a:solidFill>
                            <a:srgbClr val="FF0000"/>
                          </a:solidFill>
                          <a:latin typeface="Arial" panose="020B0604020202020204" pitchFamily="34" charset="0"/>
                          <a:cs typeface="Arial" panose="020B0604020202020204" pitchFamily="34" charset="0"/>
                        </a:rPr>
                        <a:t>failed</a:t>
                      </a:r>
                      <a:r>
                        <a:rPr lang="de-DE" sz="2000" b="1" dirty="0">
                          <a:solidFill>
                            <a:srgbClr val="FF0000"/>
                          </a:solidFill>
                          <a:latin typeface="Arial" panose="020B0604020202020204" pitchFamily="34" charset="0"/>
                          <a:cs typeface="Arial" panose="020B0604020202020204" pitchFamily="34"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6699659"/>
                  </a:ext>
                </a:extLst>
              </a:tr>
            </a:tbl>
          </a:graphicData>
        </a:graphic>
      </p:graphicFrame>
    </p:spTree>
    <p:extLst>
      <p:ext uri="{BB962C8B-B14F-4D97-AF65-F5344CB8AC3E}">
        <p14:creationId xmlns:p14="http://schemas.microsoft.com/office/powerpoint/2010/main" val="336190003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A5FAE1EA-A2CD-43A9-A693-54C13C85FEBA}"/>
              </a:ext>
            </a:extLst>
          </p:cNvPr>
          <p:cNvSpPr>
            <a:spLocks noGrp="1"/>
          </p:cNvSpPr>
          <p:nvPr>
            <p:ph type="ftr" sz="quarter" idx="4294967295"/>
          </p:nvPr>
        </p:nvSpPr>
        <p:spPr>
          <a:xfrm>
            <a:off x="1089856" y="6448424"/>
            <a:ext cx="6638925" cy="180975"/>
          </a:xfrm>
        </p:spPr>
        <p:txBody>
          <a:bodyPr/>
          <a:lstStyle/>
          <a:p>
            <a:pPr rtl="0"/>
            <a:r>
              <a:rPr lang="de-DE" sz="1400" dirty="0">
                <a:latin typeface="Arial" panose="020B0604020202020204" pitchFamily="34" charset="0"/>
                <a:cs typeface="Arial" panose="020B0604020202020204" pitchFamily="34" charset="0"/>
              </a:rPr>
              <a:t>14.07.2018 | Natalie Priebe | System Simulation</a:t>
            </a:r>
          </a:p>
        </p:txBody>
      </p:sp>
      <p:sp>
        <p:nvSpPr>
          <p:cNvPr id="5" name="Foliennummernplatzhalter 4">
            <a:extLst>
              <a:ext uri="{FF2B5EF4-FFF2-40B4-BE49-F238E27FC236}">
                <a16:creationId xmlns:a16="http://schemas.microsoft.com/office/drawing/2014/main" id="{EB9B37CE-92FC-41AE-8B55-6D884C5235B3}"/>
              </a:ext>
            </a:extLst>
          </p:cNvPr>
          <p:cNvSpPr>
            <a:spLocks noGrp="1"/>
          </p:cNvSpPr>
          <p:nvPr>
            <p:ph type="sldNum" sz="quarter" idx="4294967295"/>
          </p:nvPr>
        </p:nvSpPr>
        <p:spPr>
          <a:xfrm>
            <a:off x="9955968" y="6481080"/>
            <a:ext cx="1143000" cy="180975"/>
          </a:xfrm>
        </p:spPr>
        <p:txBody>
          <a:bodyPr/>
          <a:lstStyle/>
          <a:p>
            <a:pPr rtl="0"/>
            <a:fld id="{F36C87F6-986D-49E6-AF40-1B3A1EE8064D}" type="slidenum">
              <a:rPr lang="de-DE" sz="1400" smtClean="0"/>
              <a:t>6</a:t>
            </a:fld>
            <a:endParaRPr lang="de-DE" sz="1400" dirty="0"/>
          </a:p>
        </p:txBody>
      </p:sp>
      <p:sp>
        <p:nvSpPr>
          <p:cNvPr id="17" name="Titel 3">
            <a:extLst>
              <a:ext uri="{FF2B5EF4-FFF2-40B4-BE49-F238E27FC236}">
                <a16:creationId xmlns:a16="http://schemas.microsoft.com/office/drawing/2014/main" id="{FA90D83A-9CC6-48E1-8D6C-B846A918AC2D}"/>
              </a:ext>
            </a:extLst>
          </p:cNvPr>
          <p:cNvSpPr txBox="1">
            <a:spLocks/>
          </p:cNvSpPr>
          <p:nvPr/>
        </p:nvSpPr>
        <p:spPr>
          <a:xfrm>
            <a:off x="1217613" y="692696"/>
            <a:ext cx="9753600" cy="76348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cap="all" baseline="0">
                <a:solidFill>
                  <a:schemeClr val="tx1">
                    <a:lumMod val="50000"/>
                  </a:schemeClr>
                </a:solidFill>
                <a:latin typeface="+mj-lt"/>
                <a:ea typeface="+mj-ea"/>
                <a:cs typeface="+mj-cs"/>
              </a:defRPr>
            </a:lvl1pPr>
          </a:lstStyle>
          <a:p>
            <a:pPr algn="ctr"/>
            <a:r>
              <a:rPr lang="de-DE" sz="3600" b="1" dirty="0">
                <a:solidFill>
                  <a:schemeClr val="tx1"/>
                </a:solidFill>
                <a:latin typeface="Arial" panose="020B0604020202020204" pitchFamily="34" charset="0"/>
                <a:cs typeface="Arial" panose="020B0604020202020204" pitchFamily="34" charset="0"/>
              </a:rPr>
              <a:t>CONCLUSION</a:t>
            </a:r>
          </a:p>
        </p:txBody>
      </p:sp>
      <p:sp>
        <p:nvSpPr>
          <p:cNvPr id="3" name="Textfeld 2">
            <a:extLst>
              <a:ext uri="{FF2B5EF4-FFF2-40B4-BE49-F238E27FC236}">
                <a16:creationId xmlns:a16="http://schemas.microsoft.com/office/drawing/2014/main" id="{020DCF16-FE11-4B87-8E74-777D6204D90B}"/>
              </a:ext>
            </a:extLst>
          </p:cNvPr>
          <p:cNvSpPr txBox="1"/>
          <p:nvPr/>
        </p:nvSpPr>
        <p:spPr>
          <a:xfrm>
            <a:off x="909836" y="1700808"/>
            <a:ext cx="11017224" cy="326698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b="1" dirty="0" err="1">
                <a:latin typeface="Arial" panose="020B0604020202020204" pitchFamily="34" charset="0"/>
                <a:cs typeface="Arial" panose="020B0604020202020204" pitchFamily="34" charset="0"/>
              </a:rPr>
              <a:t>Wordcloud</a:t>
            </a:r>
            <a:r>
              <a:rPr lang="en-US" sz="2000" dirty="0">
                <a:latin typeface="Arial" panose="020B0604020202020204" pitchFamily="34" charset="0"/>
                <a:cs typeface="Arial" panose="020B0604020202020204" pitchFamily="34" charset="0"/>
              </a:rPr>
              <a:t> – good overview of entire speech, especially about</a:t>
            </a:r>
          </a:p>
          <a:p>
            <a:pPr marL="800100" lvl="1" indent="-3429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Linguistic style and word choice</a:t>
            </a:r>
          </a:p>
          <a:p>
            <a:pPr marL="800100" lvl="1" indent="-3429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Keywords</a:t>
            </a:r>
          </a:p>
          <a:p>
            <a:pPr marL="800100" lvl="1" indent="-3429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Frequency</a:t>
            </a:r>
          </a:p>
          <a:p>
            <a:pPr marL="800100" lvl="1" indent="-3429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Key message</a:t>
            </a:r>
          </a:p>
          <a:p>
            <a:pPr marL="342900" indent="-342900">
              <a:lnSpc>
                <a:spcPct val="15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Histogram</a:t>
            </a:r>
            <a:r>
              <a:rPr lang="en-US" sz="2000" dirty="0">
                <a:latin typeface="Arial" panose="020B0604020202020204" pitchFamily="34" charset="0"/>
                <a:cs typeface="Arial" panose="020B0604020202020204" pitchFamily="34" charset="0"/>
              </a:rPr>
              <a:t> – detailed overview of most used words + exact number of repetitions.</a:t>
            </a:r>
          </a:p>
          <a:p>
            <a:pPr marL="342900" indent="-342900">
              <a:lnSpc>
                <a:spcPct val="15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Both Tools </a:t>
            </a:r>
            <a:r>
              <a:rPr lang="en-US" sz="2000" dirty="0">
                <a:latin typeface="Arial" panose="020B0604020202020204" pitchFamily="34" charset="0"/>
                <a:cs typeface="Arial" panose="020B0604020202020204" pitchFamily="34" charset="0"/>
              </a:rPr>
              <a:t>– well suited to get an overview of complex speeches</a:t>
            </a:r>
            <a:endParaRPr lang="de-D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668756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A5FAE1EA-A2CD-43A9-A693-54C13C85FEBA}"/>
              </a:ext>
            </a:extLst>
          </p:cNvPr>
          <p:cNvSpPr>
            <a:spLocks noGrp="1"/>
          </p:cNvSpPr>
          <p:nvPr>
            <p:ph type="ftr" sz="quarter" idx="4294967295"/>
          </p:nvPr>
        </p:nvSpPr>
        <p:spPr>
          <a:xfrm>
            <a:off x="1089856" y="6448424"/>
            <a:ext cx="6638925" cy="180975"/>
          </a:xfrm>
        </p:spPr>
        <p:txBody>
          <a:bodyPr/>
          <a:lstStyle/>
          <a:p>
            <a:pPr rtl="0"/>
            <a:r>
              <a:rPr lang="de-DE" sz="1400" dirty="0">
                <a:latin typeface="Arial" panose="020B0604020202020204" pitchFamily="34" charset="0"/>
                <a:cs typeface="Arial" panose="020B0604020202020204" pitchFamily="34" charset="0"/>
              </a:rPr>
              <a:t>14.07.2018 | Natalie Priebe | System Simulation</a:t>
            </a:r>
          </a:p>
        </p:txBody>
      </p:sp>
      <p:sp>
        <p:nvSpPr>
          <p:cNvPr id="5" name="Foliennummernplatzhalter 4">
            <a:extLst>
              <a:ext uri="{FF2B5EF4-FFF2-40B4-BE49-F238E27FC236}">
                <a16:creationId xmlns:a16="http://schemas.microsoft.com/office/drawing/2014/main" id="{EB9B37CE-92FC-41AE-8B55-6D884C5235B3}"/>
              </a:ext>
            </a:extLst>
          </p:cNvPr>
          <p:cNvSpPr>
            <a:spLocks noGrp="1"/>
          </p:cNvSpPr>
          <p:nvPr>
            <p:ph type="sldNum" sz="quarter" idx="4294967295"/>
          </p:nvPr>
        </p:nvSpPr>
        <p:spPr>
          <a:xfrm>
            <a:off x="9955968" y="6481080"/>
            <a:ext cx="1143000" cy="180975"/>
          </a:xfrm>
        </p:spPr>
        <p:txBody>
          <a:bodyPr/>
          <a:lstStyle/>
          <a:p>
            <a:pPr rtl="0"/>
            <a:fld id="{F36C87F6-986D-49E6-AF40-1B3A1EE8064D}" type="slidenum">
              <a:rPr lang="de-DE" sz="1400" smtClean="0"/>
              <a:t>7</a:t>
            </a:fld>
            <a:endParaRPr lang="de-DE" sz="1400" dirty="0"/>
          </a:p>
        </p:txBody>
      </p:sp>
      <p:sp>
        <p:nvSpPr>
          <p:cNvPr id="17" name="Titel 3">
            <a:extLst>
              <a:ext uri="{FF2B5EF4-FFF2-40B4-BE49-F238E27FC236}">
                <a16:creationId xmlns:a16="http://schemas.microsoft.com/office/drawing/2014/main" id="{FA90D83A-9CC6-48E1-8D6C-B846A918AC2D}"/>
              </a:ext>
            </a:extLst>
          </p:cNvPr>
          <p:cNvSpPr txBox="1">
            <a:spLocks/>
          </p:cNvSpPr>
          <p:nvPr/>
        </p:nvSpPr>
        <p:spPr>
          <a:xfrm>
            <a:off x="1217613" y="692696"/>
            <a:ext cx="9753600" cy="76348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cap="all" baseline="0">
                <a:solidFill>
                  <a:schemeClr val="tx1">
                    <a:lumMod val="50000"/>
                  </a:schemeClr>
                </a:solidFill>
                <a:latin typeface="+mj-lt"/>
                <a:ea typeface="+mj-ea"/>
                <a:cs typeface="+mj-cs"/>
              </a:defRPr>
            </a:lvl1pPr>
          </a:lstStyle>
          <a:p>
            <a:pPr algn="ctr"/>
            <a:r>
              <a:rPr lang="de-DE" sz="3600" b="1" dirty="0">
                <a:solidFill>
                  <a:schemeClr val="tx1"/>
                </a:solidFill>
                <a:latin typeface="Arial" panose="020B0604020202020204" pitchFamily="34" charset="0"/>
                <a:cs typeface="Arial" panose="020B0604020202020204" pitchFamily="34" charset="0"/>
              </a:rPr>
              <a:t>REFERENCES</a:t>
            </a:r>
          </a:p>
        </p:txBody>
      </p:sp>
      <p:sp>
        <p:nvSpPr>
          <p:cNvPr id="3" name="Textfeld 2">
            <a:extLst>
              <a:ext uri="{FF2B5EF4-FFF2-40B4-BE49-F238E27FC236}">
                <a16:creationId xmlns:a16="http://schemas.microsoft.com/office/drawing/2014/main" id="{020DCF16-FE11-4B87-8E74-777D6204D90B}"/>
              </a:ext>
            </a:extLst>
          </p:cNvPr>
          <p:cNvSpPr txBox="1"/>
          <p:nvPr/>
        </p:nvSpPr>
        <p:spPr>
          <a:xfrm>
            <a:off x="909836" y="1700808"/>
            <a:ext cx="10297144" cy="373999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de-DE" sz="1600" b="1" dirty="0">
                <a:latin typeface="Arial" panose="020B0604020202020204" pitchFamily="34" charset="0"/>
                <a:cs typeface="Arial" panose="020B0604020202020204" pitchFamily="34" charset="0"/>
              </a:rPr>
              <a:t>Picture Clinton VS Trump: </a:t>
            </a:r>
            <a:r>
              <a:rPr lang="de-DE" sz="1600" i="1" dirty="0">
                <a:latin typeface="Arial" panose="020B0604020202020204" pitchFamily="34" charset="0"/>
                <a:cs typeface="Arial" panose="020B0604020202020204" pitchFamily="34" charset="0"/>
                <a:hlinkClick r:id="rId3"/>
              </a:rPr>
              <a:t>http://spillthatea.com/livestream-video-last-2016-presidential-debate-watch-hillary-clinton-vs-donald-trump/</a:t>
            </a:r>
            <a:r>
              <a:rPr lang="de-DE" sz="1600" dirty="0">
                <a:latin typeface="Arial" panose="020B0604020202020204" pitchFamily="34" charset="0"/>
                <a:cs typeface="Arial" panose="020B0604020202020204" pitchFamily="34" charset="0"/>
              </a:rPr>
              <a:t> (Access: 28.06.2018)</a:t>
            </a:r>
          </a:p>
          <a:p>
            <a:pPr marL="342900" indent="-342900">
              <a:lnSpc>
                <a:spcPct val="150000"/>
              </a:lnSpc>
              <a:buFont typeface="Arial" panose="020B0604020202020204" pitchFamily="34" charset="0"/>
              <a:buChar char="•"/>
            </a:pPr>
            <a:r>
              <a:rPr lang="de-DE" sz="1600" b="1" dirty="0">
                <a:latin typeface="Arial" panose="020B0604020202020204" pitchFamily="34" charset="0"/>
                <a:cs typeface="Arial" panose="020B0604020202020204" pitchFamily="34" charset="0"/>
              </a:rPr>
              <a:t>Picture Germany </a:t>
            </a:r>
            <a:r>
              <a:rPr lang="de-DE" sz="1600" b="1" dirty="0" err="1">
                <a:latin typeface="Arial" panose="020B0604020202020204" pitchFamily="34" charset="0"/>
                <a:cs typeface="Arial" panose="020B0604020202020204" pitchFamily="34" charset="0"/>
              </a:rPr>
              <a:t>flag</a:t>
            </a:r>
            <a:r>
              <a:rPr lang="de-DE" sz="1600" b="1" dirty="0">
                <a:latin typeface="Arial" panose="020B0604020202020204" pitchFamily="34" charset="0"/>
                <a:cs typeface="Arial" panose="020B0604020202020204" pitchFamily="34" charset="0"/>
              </a:rPr>
              <a:t>: </a:t>
            </a:r>
            <a:r>
              <a:rPr lang="de-DE" sz="1600" i="1" dirty="0">
                <a:latin typeface="Arial" panose="020B0604020202020204" pitchFamily="34" charset="0"/>
                <a:cs typeface="Arial" panose="020B0604020202020204" pitchFamily="34" charset="0"/>
                <a:hlinkClick r:id="rId4"/>
              </a:rPr>
              <a:t>https://de.wikipedia.org/wiki/Flagge_Deutschlands</a:t>
            </a:r>
            <a:r>
              <a:rPr lang="de-DE" sz="1600" i="1" dirty="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(Access: 01.07.2018)</a:t>
            </a:r>
          </a:p>
          <a:p>
            <a:pPr marL="342900" indent="-342900">
              <a:lnSpc>
                <a:spcPct val="150000"/>
              </a:lnSpc>
              <a:buFont typeface="Arial" panose="020B0604020202020204" pitchFamily="34" charset="0"/>
              <a:buChar char="•"/>
            </a:pPr>
            <a:r>
              <a:rPr lang="de-DE" sz="1600" b="1" dirty="0">
                <a:latin typeface="Arial" panose="020B0604020202020204" pitchFamily="34" charset="0"/>
                <a:cs typeface="Arial" panose="020B0604020202020204" pitchFamily="34" charset="0"/>
              </a:rPr>
              <a:t>Picture US </a:t>
            </a:r>
            <a:r>
              <a:rPr lang="de-DE" sz="1600" b="1" dirty="0" err="1">
                <a:latin typeface="Arial" panose="020B0604020202020204" pitchFamily="34" charset="0"/>
                <a:cs typeface="Arial" panose="020B0604020202020204" pitchFamily="34" charset="0"/>
              </a:rPr>
              <a:t>flag</a:t>
            </a:r>
            <a:r>
              <a:rPr lang="de-DE" sz="1600" b="1" dirty="0">
                <a:latin typeface="Arial" panose="020B0604020202020204" pitchFamily="34" charset="0"/>
                <a:cs typeface="Arial" panose="020B0604020202020204" pitchFamily="34" charset="0"/>
              </a:rPr>
              <a:t>: </a:t>
            </a:r>
            <a:r>
              <a:rPr lang="de-DE" sz="1600" i="1" dirty="0">
                <a:latin typeface="Arial" panose="020B0604020202020204" pitchFamily="34" charset="0"/>
                <a:cs typeface="Arial" panose="020B0604020202020204" pitchFamily="34" charset="0"/>
                <a:hlinkClick r:id="rId5"/>
              </a:rPr>
              <a:t>http://www.clker.com/clipart-waving-us-flag.html</a:t>
            </a:r>
            <a:r>
              <a:rPr lang="de-DE" sz="1600" i="1" dirty="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(Access: 28.06.2018)</a:t>
            </a:r>
          </a:p>
          <a:p>
            <a:pPr marL="342900" indent="-342900">
              <a:lnSpc>
                <a:spcPct val="150000"/>
              </a:lnSpc>
              <a:buFont typeface="Arial" panose="020B0604020202020204" pitchFamily="34" charset="0"/>
              <a:buChar char="•"/>
            </a:pPr>
            <a:r>
              <a:rPr lang="de-DE" sz="1600" b="1" dirty="0">
                <a:latin typeface="Arial" panose="020B0604020202020204" pitchFamily="34" charset="0"/>
                <a:cs typeface="Arial" panose="020B0604020202020204" pitchFamily="34" charset="0"/>
              </a:rPr>
              <a:t>Portraits Clinton: </a:t>
            </a:r>
            <a:r>
              <a:rPr lang="de-DE" sz="1600" dirty="0">
                <a:latin typeface="Arial" panose="020B0604020202020204" pitchFamily="34" charset="0"/>
                <a:cs typeface="Arial" panose="020B0604020202020204" pitchFamily="34" charset="0"/>
                <a:hlinkClick r:id="rId6"/>
              </a:rPr>
              <a:t>https://en.wikipedia.org/wiki/Hillary_Clinton</a:t>
            </a:r>
            <a:r>
              <a:rPr lang="de-DE" sz="1600" dirty="0">
                <a:latin typeface="Arial" panose="020B0604020202020204" pitchFamily="34" charset="0"/>
                <a:cs typeface="Arial" panose="020B0604020202020204" pitchFamily="34" charset="0"/>
              </a:rPr>
              <a:t> (Access: 28.06.2018)</a:t>
            </a:r>
          </a:p>
          <a:p>
            <a:pPr marL="342900" indent="-342900">
              <a:lnSpc>
                <a:spcPct val="150000"/>
              </a:lnSpc>
              <a:buFont typeface="Arial" panose="020B0604020202020204" pitchFamily="34" charset="0"/>
              <a:buChar char="•"/>
            </a:pPr>
            <a:r>
              <a:rPr lang="de-DE" sz="1600" b="1" dirty="0">
                <a:latin typeface="Arial" panose="020B0604020202020204" pitchFamily="34" charset="0"/>
                <a:cs typeface="Arial" panose="020B0604020202020204" pitchFamily="34" charset="0"/>
              </a:rPr>
              <a:t>Portrait Trump: </a:t>
            </a:r>
            <a:r>
              <a:rPr lang="de-DE" sz="1600" dirty="0">
                <a:latin typeface="Arial" panose="020B0604020202020204" pitchFamily="34" charset="0"/>
                <a:cs typeface="Arial" panose="020B0604020202020204" pitchFamily="34" charset="0"/>
                <a:hlinkClick r:id="rId7"/>
              </a:rPr>
              <a:t>https://en.wikipedia.org/wiki/File:Donald_Trump_official_portrait.jpg</a:t>
            </a:r>
            <a:r>
              <a:rPr lang="de-DE" sz="1600" dirty="0">
                <a:latin typeface="Arial" panose="020B0604020202020204" pitchFamily="34" charset="0"/>
                <a:cs typeface="Arial" panose="020B0604020202020204" pitchFamily="34" charset="0"/>
              </a:rPr>
              <a:t> (Access: 28.06.2018)</a:t>
            </a:r>
          </a:p>
          <a:p>
            <a:pPr marL="342900" indent="-342900">
              <a:lnSpc>
                <a:spcPct val="150000"/>
              </a:lnSpc>
              <a:buFont typeface="Arial" panose="020B0604020202020204" pitchFamily="34" charset="0"/>
              <a:buChar char="•"/>
            </a:pPr>
            <a:r>
              <a:rPr lang="de-DE" sz="1600" b="1" dirty="0">
                <a:latin typeface="Arial" panose="020B0604020202020204" pitchFamily="34" charset="0"/>
                <a:cs typeface="Arial" panose="020B0604020202020204" pitchFamily="34" charset="0"/>
              </a:rPr>
              <a:t>Speech Donald Trump: </a:t>
            </a:r>
            <a:r>
              <a:rPr lang="de-DE" sz="1600" i="1" dirty="0">
                <a:latin typeface="Arial" panose="020B0604020202020204" pitchFamily="34" charset="0"/>
                <a:cs typeface="Arial" panose="020B0604020202020204" pitchFamily="34" charset="0"/>
                <a:hlinkClick r:id="rId8"/>
              </a:rPr>
              <a:t>http://time.com/3923128/donald-trump-announcement-speech/</a:t>
            </a:r>
            <a:r>
              <a:rPr lang="de-DE" sz="1600" dirty="0">
                <a:latin typeface="Arial" panose="020B0604020202020204" pitchFamily="34" charset="0"/>
                <a:cs typeface="Arial" panose="020B0604020202020204" pitchFamily="34" charset="0"/>
              </a:rPr>
              <a:t> (Access: 28.06.2018)</a:t>
            </a:r>
          </a:p>
          <a:p>
            <a:pPr marL="342900" indent="-342900">
              <a:lnSpc>
                <a:spcPct val="150000"/>
              </a:lnSpc>
              <a:buFont typeface="Arial" panose="020B0604020202020204" pitchFamily="34" charset="0"/>
              <a:buChar char="•"/>
            </a:pPr>
            <a:r>
              <a:rPr lang="de-DE" sz="1600" b="1" dirty="0">
                <a:latin typeface="Arial" panose="020B0604020202020204" pitchFamily="34" charset="0"/>
                <a:cs typeface="Arial" panose="020B0604020202020204" pitchFamily="34" charset="0"/>
              </a:rPr>
              <a:t>Speech Hillary Clinton: </a:t>
            </a:r>
            <a:r>
              <a:rPr lang="de-DE" sz="1600" i="1" dirty="0">
                <a:latin typeface="Arial" panose="020B0604020202020204" pitchFamily="34" charset="0"/>
                <a:cs typeface="Arial" panose="020B0604020202020204" pitchFamily="34" charset="0"/>
                <a:hlinkClick r:id="rId9"/>
              </a:rPr>
              <a:t>https://edition.cnn.com/2016/11/09/politics/hillary-clinton-concession-speech/index.html</a:t>
            </a:r>
            <a:r>
              <a:rPr lang="de-DE" sz="1600" i="1" dirty="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(Access: 28.06.2018)</a:t>
            </a:r>
          </a:p>
        </p:txBody>
      </p:sp>
    </p:spTree>
    <p:extLst>
      <p:ext uri="{BB962C8B-B14F-4D97-AF65-F5344CB8AC3E}">
        <p14:creationId xmlns:p14="http://schemas.microsoft.com/office/powerpoint/2010/main" val="400906681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a:xfrm>
            <a:off x="549796" y="4489521"/>
            <a:ext cx="10205393" cy="1080120"/>
          </a:xfrm>
        </p:spPr>
        <p:txBody>
          <a:bodyPr rtlCol="0">
            <a:normAutofit/>
          </a:bodyPr>
          <a:lstStyle/>
          <a:p>
            <a:pPr rtl="0"/>
            <a:r>
              <a:rPr lang="de-DE" sz="4000" b="1" dirty="0">
                <a:latin typeface="Arial" panose="020B0604020202020204" pitchFamily="34" charset="0"/>
                <a:cs typeface="Arial" panose="020B0604020202020204" pitchFamily="34" charset="0"/>
              </a:rPr>
              <a:t>THANK YOU FOR YOUR ATTENTION!</a:t>
            </a:r>
          </a:p>
        </p:txBody>
      </p:sp>
      <p:sp>
        <p:nvSpPr>
          <p:cNvPr id="3" name="Inhaltsplatzhalter 2"/>
          <p:cNvSpPr>
            <a:spLocks noGrp="1"/>
          </p:cNvSpPr>
          <p:nvPr>
            <p:ph type="subTitle" idx="1"/>
          </p:nvPr>
        </p:nvSpPr>
        <p:spPr>
          <a:xfrm>
            <a:off x="549796" y="5661248"/>
            <a:ext cx="8300394" cy="670191"/>
          </a:xfrm>
        </p:spPr>
        <p:txBody>
          <a:bodyPr rtlCol="0"/>
          <a:lstStyle/>
          <a:p>
            <a:pPr rtl="0"/>
            <a:r>
              <a:rPr lang="de-DE" dirty="0">
                <a:latin typeface="Arial" panose="020B0604020202020204" pitchFamily="34" charset="0"/>
                <a:cs typeface="Arial" panose="020B0604020202020204" pitchFamily="34" charset="0"/>
              </a:rPr>
              <a:t>Natalie Priebe      | 14.07.2018</a:t>
            </a:r>
          </a:p>
        </p:txBody>
      </p:sp>
      <p:pic>
        <p:nvPicPr>
          <p:cNvPr id="5" name="Picture 4" descr="Bildergebnis fÃ¼r flagge deutschland">
            <a:extLst>
              <a:ext uri="{FF2B5EF4-FFF2-40B4-BE49-F238E27FC236}">
                <a16:creationId xmlns:a16="http://schemas.microsoft.com/office/drawing/2014/main" id="{A6D29E45-D846-42F9-A3CF-B60B35BE43B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7988" y="5765030"/>
            <a:ext cx="288032" cy="172819"/>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 5">
            <a:extLst>
              <a:ext uri="{FF2B5EF4-FFF2-40B4-BE49-F238E27FC236}">
                <a16:creationId xmlns:a16="http://schemas.microsoft.com/office/drawing/2014/main" id="{5BB80B0B-6DAD-49DC-ADE7-55613CAAD3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14092" y="1744092"/>
            <a:ext cx="2166606" cy="2708781"/>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8" name="Grafik 7">
            <a:extLst>
              <a:ext uri="{FF2B5EF4-FFF2-40B4-BE49-F238E27FC236}">
                <a16:creationId xmlns:a16="http://schemas.microsoft.com/office/drawing/2014/main" id="{BD121133-71A9-471A-9218-69E9F537CAB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6138" y="1680176"/>
            <a:ext cx="2166606" cy="2744367"/>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339216684"/>
      </p:ext>
    </p:extLst>
  </p:cSld>
  <p:clrMapOvr>
    <a:masterClrMapping/>
  </p:clrMapOvr>
  <p:transition spd="slow">
    <p:push dir="u"/>
  </p:transition>
</p:sld>
</file>

<file path=ppt/theme/theme1.xml><?xml version="1.0" encoding="utf-8"?>
<a:theme xmlns:a="http://schemas.openxmlformats.org/drawingml/2006/main" name="Nordamerikanisches Festland 16: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_15303660_TF02804879.potx" id="{26A21D56-3203-4B74-811C-A60410BF5408}" vid="{ED4E1B5F-9E8A-4605-B278-9954DCF22108}"/>
    </a:ext>
  </a:extLst>
</a:theme>
</file>

<file path=ppt/theme/theme2.xml><?xml version="1.0" encoding="utf-8"?>
<a:theme xmlns:a="http://schemas.openxmlformats.org/drawingml/2006/main" name="Office-Design">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Design">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Serie Weltkarten, Präsentation Nordamerikanisches Festland (Breitbild)</Template>
  <TotalTime>0</TotalTime>
  <Words>870</Words>
  <Application>Microsoft Office PowerPoint</Application>
  <PresentationFormat>Benutzerdefiniert</PresentationFormat>
  <Paragraphs>105</Paragraphs>
  <Slides>8</Slides>
  <Notes>8</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8</vt:i4>
      </vt:variant>
    </vt:vector>
  </HeadingPairs>
  <TitlesOfParts>
    <vt:vector size="11" baseType="lpstr">
      <vt:lpstr>Arial</vt:lpstr>
      <vt:lpstr>Century Gothic</vt:lpstr>
      <vt:lpstr>Nordamerikanisches Festland 16:9</vt:lpstr>
      <vt:lpstr>TEXT MINING Presidential Election 2016: Trump Vs. Clinton</vt:lpstr>
      <vt:lpstr>PowerPoint-Präsentation</vt:lpstr>
      <vt:lpstr>PowerPoint-Präsentation</vt:lpstr>
      <vt:lpstr>PowerPoint-Präsentation</vt:lpstr>
      <vt:lpstr>PowerPoint-Präsentation</vt:lpstr>
      <vt:lpstr>PowerPoint-Präsentation</vt:lpstr>
      <vt:lpstr>PowerPoint-Präsentation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MINING Presidential Election 2016: Trump Vs. Clinton</dc:title>
  <dc:creator>NP</dc:creator>
  <cp:lastModifiedBy>NP</cp:lastModifiedBy>
  <cp:revision>26</cp:revision>
  <dcterms:created xsi:type="dcterms:W3CDTF">2018-06-26T10:03:09Z</dcterms:created>
  <dcterms:modified xsi:type="dcterms:W3CDTF">2018-07-09T19:46:53Z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