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2" r:id="rId4"/>
    <p:sldId id="264" r:id="rId5"/>
    <p:sldId id="278" r:id="rId6"/>
    <p:sldId id="288" r:id="rId7"/>
    <p:sldId id="263" r:id="rId8"/>
    <p:sldId id="289" r:id="rId9"/>
    <p:sldId id="290" r:id="rId10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1921" autoAdjust="0"/>
  </p:normalViewPr>
  <p:slideViewPr>
    <p:cSldViewPr>
      <p:cViewPr varScale="1">
        <p:scale>
          <a:sx n="85" d="100"/>
          <a:sy n="85" d="100"/>
        </p:scale>
        <p:origin x="-36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6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99D9-BBDE-4308-8700-23313687172B}" type="datetimeFigureOut">
              <a:rPr lang="en-US" smtClean="0"/>
              <a:pPr/>
              <a:t>4/1/2024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8C34-729B-468D-933D-99408D433D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7D8D-983D-4FEF-8536-BC1B501F50BB}" type="datetimeFigureOut">
              <a:rPr lang="en-US" smtClean="0"/>
              <a:pPr/>
              <a:t>4/1/2024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DA67-0ADC-421E-8F52-D774648232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5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3F06A7-B226-4A31-81BB-EEA7A35548A6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0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041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2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712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845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926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432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DA7-6670-431E-8767-1778DF08BC06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0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2FE-E1F1-4B85-BEA0-D675D213A1DD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6D4-0E02-4054-BD48-9E8F1CBC3716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3C5D-5FB8-4F38-8060-F94F0FAA190D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3FD7-9A34-433D-B8BB-C5774DBB3EB8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7D0B-CAD0-4664-9F79-100629AF2FBC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E7B1-0345-473B-A841-E48C311208A1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5A3-F3FD-45D2-A3B7-1D95B51FB573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8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BA51-9BC7-4C01-97AB-5159A3597141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6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27FA-C003-4473-880F-1250525C0DBD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E98A-5F49-4C5C-8A1F-1F6A1968ED4B}" type="datetime1">
              <a:rPr lang="en-US" smtClean="0"/>
              <a:pPr/>
              <a:t>4/1/2024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F332-46F1-4C25-AD13-FCB3B0756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74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2737" y="2004564"/>
            <a:ext cx="8035256" cy="1285884"/>
          </a:xfrm>
        </p:spPr>
        <p:txBody>
          <a:bodyPr>
            <a:noAutofit/>
          </a:bodyPr>
          <a:lstStyle/>
          <a:p>
            <a:r>
              <a:rPr lang="en-IN" sz="6000" dirty="0">
                <a:latin typeface="Times New Roman" pitchFamily="18" charset="0"/>
                <a:cs typeface="Times New Roman" pitchFamily="18" charset="0"/>
              </a:rPr>
              <a:t>4N TECH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2810" y="3645024"/>
            <a:ext cx="6415110" cy="2500330"/>
          </a:xfrm>
        </p:spPr>
        <p:txBody>
          <a:bodyPr>
            <a:normAutofit lnSpcReduction="10000"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r"/>
            <a:r>
              <a:rPr lang="en-IN" b="1" dirty="0">
                <a:solidFill>
                  <a:schemeClr val="tx1"/>
                </a:solidFill>
              </a:rPr>
              <a:t> </a:t>
            </a:r>
            <a:endParaRPr lang="en-IN" b="1" dirty="0" smtClean="0">
              <a:solidFill>
                <a:schemeClr val="tx1"/>
              </a:solidFill>
            </a:endParaRPr>
          </a:p>
          <a:p>
            <a:pPr algn="r"/>
            <a:endParaRPr lang="en-IN" sz="1400" b="1" dirty="0">
              <a:solidFill>
                <a:schemeClr val="tx1"/>
              </a:solidFill>
            </a:endParaRPr>
          </a:p>
          <a:p>
            <a:pPr algn="r"/>
            <a:endParaRPr lang="en-IN" sz="1400" b="1" dirty="0">
              <a:solidFill>
                <a:schemeClr val="tx1"/>
              </a:solidFill>
            </a:endParaRPr>
          </a:p>
          <a:p>
            <a:pPr algn="r"/>
            <a:r>
              <a:rPr lang="en-IN" sz="1400" b="1" dirty="0">
                <a:solidFill>
                  <a:schemeClr val="tx1"/>
                </a:solidFill>
              </a:rPr>
              <a:t>Prepared by:- NATIIII(4)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65" y="116632"/>
            <a:ext cx="8229600" cy="1011222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HTML/CSS/JAVA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85184"/>
            <a:ext cx="8258204" cy="20882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HTML  is Skeleton.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CSS is The Skin.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Java is the Brain or Functionality.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980728"/>
            <a:ext cx="6794520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1" y="260648"/>
            <a:ext cx="7886699" cy="1440160"/>
          </a:xfrm>
        </p:spPr>
        <p:txBody>
          <a:bodyPr>
            <a:normAutofit/>
          </a:bodyPr>
          <a:lstStyle/>
          <a:p>
            <a:r>
              <a:rPr lang="en-IN" b="1" dirty="0" smtClean="0"/>
              <a:t>4N TECH Website Tags and Naming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358" y="1412776"/>
            <a:ext cx="8329642" cy="5096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We  almost use every TAGS Like :-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&lt;li&gt; &lt;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&lt;div&gt; &lt;section&gt;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&lt;button&gt; &lt;style&gt;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&lt;span&gt; &lt;p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&lt;video&gt; </a:t>
            </a:r>
          </a:p>
          <a:p>
            <a:pPr>
              <a:buFont typeface="Wingdings" pitchFamily="2" charset="2"/>
              <a:buChar char="Ø"/>
            </a:pPr>
            <a:r>
              <a:rPr lang="en-I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&lt;header&gt; &lt; a &gt; &lt;Big&gt;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&lt;hr&gt; &lt;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&lt;html&gt; &lt;body&gt; &lt;head&gt; &lt;title&gt;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/>
              <a:t>Special Naming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Id (in style represent by # id name {style})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class (on style represent by . Class name{style})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04664"/>
            <a:ext cx="9144000" cy="64533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`&lt;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&gt;` tag in HTML is used to create a horizontal rule, also known as a horizontal line or divider, to visually separate content within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webpage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&gt;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The `&lt;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&gt;` tag in HTML is used to insert a line break within a block of text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stands for "line   break.“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example of how the `&lt;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&gt;`tag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class=“paragraph 1”&gt; ……………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                                                  ………………………………………….&lt;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                                                                     &lt;/p&gt;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used to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navigation links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&lt;li&gt; is used to crate list item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 is a tag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 Defines a section in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document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: &lt;div&gt;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&lt;button&gt;&lt;a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=“#.html” &gt;&lt;/a&gt; &lt;button&gt;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&lt;/div&gt; 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&lt;span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 -   Defines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 section in a document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&lt; section &gt; - Defines a section in a document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video &gt; - Defines a video or movie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- Defines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use this tags on 4N TECH Website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let me show u styling system on our website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Font-size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Background image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Text-align or align 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Padding  include : left , right , top , bottom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Margin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include : left , right , top , bottom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Width / height /border 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Position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Transition  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04664"/>
            <a:ext cx="9144000" cy="64533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&lt;style&gt; tag in HTML is used to define  the styling rules for elements within a web page. When it comes to setting the background of an HTML element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our home page we. used background image, background-repeat, background-attachment, background-size.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Background Image (background-image) This property is used to set one or more background images for an HTML element. You can specify a URL to an image file, and the browser will display that image as the background of the element.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Background Size (background-size):This property controls the size of the background image.</a:t>
            </a:r>
          </a:p>
          <a:p>
            <a:pPr>
              <a:buFont typeface="Wingdings" pitchFamily="2" charset="2"/>
              <a:buChar char="ü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51584" y="6525344"/>
            <a:ext cx="936104" cy="33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412" y="14908"/>
            <a:ext cx="10585176" cy="68430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style page we use two main part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ID  is represent by    #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 : #testimonials{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display:-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-inline-box;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 is represent by 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example :  . main-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font-size: 1.1em;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font-width: lighter;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border-bottom: 1px solid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rgba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(255, 255, 255, .3);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Button - Defines a clickable button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 - &lt;button&gt;  CPU  &lt;/button&gt;  gives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548680"/>
            <a:ext cx="9775946" cy="56997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 body &gt; tag is the main part of the website </a:t>
            </a:r>
          </a:p>
          <a:p>
            <a:pPr marL="0" indent="0">
              <a:buNone/>
            </a:pPr>
            <a:r>
              <a:rPr lang="en-US" dirty="0"/>
              <a:t>        we can edit everything under the body file like there back ground , </a:t>
            </a:r>
            <a:r>
              <a:rPr lang="en-US" dirty="0" err="1"/>
              <a:t>colour</a:t>
            </a:r>
            <a:r>
              <a:rPr lang="en-US" dirty="0"/>
              <a:t> , font , align everything. </a:t>
            </a:r>
          </a:p>
          <a:p>
            <a:pPr marL="0" indent="0">
              <a:buNone/>
            </a:pPr>
            <a:r>
              <a:rPr lang="en-US" dirty="0"/>
              <a:t> for example   : &lt;body background =“ </a:t>
            </a:r>
            <a:r>
              <a:rPr lang="en-US" dirty="0" err="1"/>
              <a:t>img</a:t>
            </a:r>
            <a:r>
              <a:rPr lang="en-US" dirty="0"/>
              <a:t> /…”&gt; or </a:t>
            </a:r>
            <a:r>
              <a:rPr lang="en-US" dirty="0" err="1"/>
              <a:t>colour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&lt;body align=“ center”&gt;or right or left </a:t>
            </a:r>
          </a:p>
          <a:p>
            <a:pPr marL="0" indent="0">
              <a:buNone/>
            </a:pPr>
            <a:r>
              <a:rPr lang="en-US" dirty="0"/>
              <a:t>                            &lt;body font-size =“20px”&gt;or font-family</a:t>
            </a:r>
          </a:p>
          <a:p>
            <a:pPr marL="0" indent="0">
              <a:buNone/>
            </a:pPr>
            <a:r>
              <a:rPr lang="en-US" dirty="0"/>
              <a:t>&lt;style&gt; style is the editing place of the web page </a:t>
            </a:r>
          </a:p>
          <a:p>
            <a:r>
              <a:rPr lang="en-US" dirty="0"/>
              <a:t>For example :                                            </a:t>
            </a:r>
          </a:p>
          <a:p>
            <a:pPr marL="0" indent="0">
              <a:buNone/>
            </a:pPr>
            <a:r>
              <a:rPr lang="en-US" dirty="0"/>
              <a:t>&lt;style&gt;                                            </a:t>
            </a:r>
          </a:p>
          <a:p>
            <a:pPr marL="0" indent="0">
              <a:buNone/>
            </a:pPr>
            <a:r>
              <a:rPr lang="en-US" dirty="0"/>
              <a:t>   .main-header{</a:t>
            </a:r>
          </a:p>
          <a:p>
            <a:pPr marL="0" indent="0">
              <a:buNone/>
            </a:pPr>
            <a:r>
              <a:rPr lang="en-US" dirty="0"/>
              <a:t>Color: black;           </a:t>
            </a:r>
          </a:p>
          <a:p>
            <a:pPr marL="0" indent="0">
              <a:buNone/>
            </a:pPr>
            <a:r>
              <a:rPr lang="en-US" dirty="0" smtClean="0"/>
              <a:t>Font-size</a:t>
            </a:r>
            <a:r>
              <a:rPr lang="en-US" dirty="0"/>
              <a:t>: 20px;                   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692696"/>
            <a:ext cx="10513168" cy="555570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</a:t>
            </a:r>
            <a:r>
              <a:rPr lang="en-US" dirty="0" smtClean="0"/>
              <a:t>/#.jpg or </a:t>
            </a:r>
            <a:r>
              <a:rPr lang="en-US" dirty="0" err="1" smtClean="0"/>
              <a:t>png</a:t>
            </a:r>
            <a:r>
              <a:rPr lang="en-US" dirty="0" smtClean="0"/>
              <a:t>” Width=“200” align=“center”&gt;</a:t>
            </a:r>
          </a:p>
          <a:p>
            <a:r>
              <a:rPr lang="en-US" dirty="0"/>
              <a:t> </a:t>
            </a:r>
            <a:r>
              <a:rPr lang="en-US" dirty="0" smtClean="0"/>
              <a:t>&lt;video controls Auto play loop </a:t>
            </a:r>
            <a:r>
              <a:rPr lang="en-US" dirty="0" err="1" smtClean="0"/>
              <a:t>src</a:t>
            </a:r>
            <a:r>
              <a:rPr lang="en-US" dirty="0" smtClean="0"/>
              <a:t>=“video/.mp4” width=“500”&gt;&lt;/video&gt;</a:t>
            </a:r>
          </a:p>
          <a:p>
            <a:r>
              <a:rPr lang="en-US" dirty="0"/>
              <a:t> </a:t>
            </a:r>
            <a:r>
              <a:rPr lang="en-US" dirty="0" smtClean="0"/>
              <a:t>&lt;h1 style=“background: yellow ; ”&gt; </a:t>
            </a:r>
            <a:r>
              <a:rPr lang="en-US" dirty="0" err="1" smtClean="0"/>
              <a:t>cpu</a:t>
            </a:r>
            <a:r>
              <a:rPr lang="en-US" dirty="0" smtClean="0"/>
              <a:t> &lt;/h1&gt;</a:t>
            </a:r>
          </a:p>
          <a:p>
            <a:r>
              <a:rPr lang="en-US" dirty="0" smtClean="0"/>
              <a:t>&lt;p class=“pargraph-1”&gt; my name is </a:t>
            </a:r>
            <a:r>
              <a:rPr lang="en-US" dirty="0" err="1" smtClean="0"/>
              <a:t>natnael</a:t>
            </a:r>
            <a:r>
              <a:rPr lang="en-US" dirty="0" smtClean="0"/>
              <a:t> am web designer &lt;/p&gt;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 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 button&gt;&lt;a </a:t>
            </a:r>
            <a:r>
              <a:rPr lang="en-US" dirty="0" err="1" smtClean="0"/>
              <a:t>href</a:t>
            </a:r>
            <a:r>
              <a:rPr lang="en-US" dirty="0" smtClean="0"/>
              <a:t>=“contact Us ”&gt; Contact US &lt;/a&gt;&lt;button&gt;</a:t>
            </a:r>
          </a:p>
          <a:p>
            <a:pPr marL="0" indent="0">
              <a:buNone/>
            </a:pPr>
            <a:r>
              <a:rPr lang="en-US" dirty="0" smtClean="0"/>
              <a:t>  &lt;/div&gt;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&lt;!----The End----&gt;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332-46F1-4C25-AD13-FCB3B0756FF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783</TotalTime>
  <Words>781</Words>
  <Application>Microsoft Office PowerPoint</Application>
  <PresentationFormat>Custom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4N TECH WEBSITE</vt:lpstr>
      <vt:lpstr>HTML/CSS/JAVA</vt:lpstr>
      <vt:lpstr>4N TECH Website Tags and Naming</vt:lpstr>
      <vt:lpstr>PowerPoint Presentation</vt:lpstr>
      <vt:lpstr>PowerPoint Presentation</vt:lpstr>
      <vt:lpstr> </vt:lpstr>
      <vt:lpstr> 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Fikir</dc:creator>
  <cp:lastModifiedBy>cpu</cp:lastModifiedBy>
  <cp:revision>50</cp:revision>
  <dcterms:created xsi:type="dcterms:W3CDTF">2021-03-17T18:19:17Z</dcterms:created>
  <dcterms:modified xsi:type="dcterms:W3CDTF">2024-04-01T06:23:53Z</dcterms:modified>
</cp:coreProperties>
</file>