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03:43:18.92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13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7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35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5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5F5CC0-C09E-4C30-A3F0-DDB0F6C055F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9598-7C3A-48AF-B5C1-6149550E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" y="1783645"/>
            <a:ext cx="12181627" cy="30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489" y="214489"/>
            <a:ext cx="4007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Let me introduce my self    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8" y="1060822"/>
            <a:ext cx="4007555" cy="4019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6133" y="1060822"/>
            <a:ext cx="524933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>
                <a:solidFill>
                  <a:schemeClr val="bg1"/>
                </a:solidFill>
              </a:rPr>
              <a:t>I am </a:t>
            </a:r>
            <a:r>
              <a:rPr lang="en-US" dirty="0" err="1" smtClean="0">
                <a:solidFill>
                  <a:schemeClr val="bg1"/>
                </a:solidFill>
              </a:rPr>
              <a:t>Natnael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from Ethiopia.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am currently a third year civil engineering student at Addis Abeba University.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have a much love for the tech field. Especially for cyber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293511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introduction and objectives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267" y="925689"/>
            <a:ext cx="11108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name: </a:t>
            </a:r>
            <a:r>
              <a:rPr lang="en-US" dirty="0"/>
              <a:t> Personal Portfolio </a:t>
            </a:r>
            <a:r>
              <a:rPr lang="en-US" dirty="0" smtClean="0"/>
              <a:t>Website(PPW)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Introduction </a:t>
            </a:r>
          </a:p>
          <a:p>
            <a:endParaRPr lang="en-US" dirty="0"/>
          </a:p>
          <a:p>
            <a:r>
              <a:rPr lang="en-US" dirty="0" smtClean="0"/>
              <a:t>PPW is a web site that is built for the intent of using a site as a resume and attract employers.</a:t>
            </a:r>
          </a:p>
          <a:p>
            <a:endParaRPr lang="en-US" dirty="0"/>
          </a:p>
          <a:p>
            <a:r>
              <a:rPr lang="en-US" dirty="0" smtClean="0"/>
              <a:t>What is the objective of Personal </a:t>
            </a:r>
            <a:r>
              <a:rPr lang="en-US" dirty="0"/>
              <a:t>Portfolio </a:t>
            </a:r>
            <a:r>
              <a:rPr lang="en-US" dirty="0" smtClean="0"/>
              <a:t>Website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portfolio website highlights your best work by visually showcasing examples of work/project, while a resume only provides bullet points. When people or potential employers see your portfolio, they can get a glimpse of your skills.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main reasons why you will build your portfolio website as part of this course: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You will practice the HTML, CSS and Bootstrap skills we learned so far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Having a portfolio website greatly improves your chance of being noticed by prospective employers </a:t>
            </a:r>
            <a:endParaRPr lang="en-US" dirty="0" smtClean="0"/>
          </a:p>
          <a:p>
            <a:r>
              <a:rPr lang="en-US" dirty="0" smtClean="0"/>
              <a:t>▪ Having </a:t>
            </a:r>
            <a:r>
              <a:rPr lang="en-US" dirty="0"/>
              <a:t>a portfolio website might sometimes backfire if your website is not that impressive.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0622"/>
            <a:ext cx="11367911" cy="60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4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23</TotalTime>
  <Words>48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2023-10-23T10:39:23Z</dcterms:created>
  <dcterms:modified xsi:type="dcterms:W3CDTF">2023-10-23T11:03:16Z</dcterms:modified>
</cp:coreProperties>
</file>