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25149"/>
          <a:stretch/>
        </p:blipFill>
        <p:spPr>
          <a:xfrm>
            <a:off x="1529775" y="1141838"/>
            <a:ext cx="7324875" cy="36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7025" y="3129225"/>
            <a:ext cx="1347000" cy="70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rows represent the true values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08925" y="4763650"/>
            <a:ext cx="3774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columns represent the predicted values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845150" y="81475"/>
            <a:ext cx="1180200" cy="99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colours are related to the record count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906087">
            <a:off x="1034137" y="754050"/>
            <a:ext cx="967553" cy="2357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7025" y="151850"/>
            <a:ext cx="10911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diagonal represents correct predictions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975725" y="200575"/>
            <a:ext cx="273300" cy="87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235950" y="180625"/>
            <a:ext cx="19125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records are being misclassified as this class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4800" y="4359325"/>
            <a:ext cx="10911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7025" y="4489375"/>
            <a:ext cx="14529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1210 of ‘C10131’s are classified as ‘C10060’s</a:t>
            </a:r>
            <a:endParaRPr sz="1050"/>
          </a:p>
        </p:txBody>
      </p:sp>
      <p:sp>
        <p:nvSpPr>
          <p:cNvPr id="64" name="Google Shape;64;p13"/>
          <p:cNvSpPr/>
          <p:nvPr/>
        </p:nvSpPr>
        <p:spPr>
          <a:xfrm>
            <a:off x="304800" y="2606725"/>
            <a:ext cx="10911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28600" y="2050975"/>
            <a:ext cx="1347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Only 1270 out of 6415 (19.7%) are classified correctly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