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78362"/>
          </a:xfrm>
        </p:spPr>
        <p:txBody>
          <a:bodyPr>
            <a:normAutofit/>
          </a:bodyPr>
          <a:lstStyle/>
          <a:p>
            <a:r>
              <a:rPr lang="en-GB" dirty="0" smtClean="0"/>
              <a:t>BEHAVIORAL DRIVEN DEVELOPMENT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1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276600"/>
          </a:xfrm>
        </p:spPr>
        <p:txBody>
          <a:bodyPr/>
          <a:lstStyle/>
          <a:p>
            <a:r>
              <a:rPr lang="en-GB" dirty="0" smtClean="0"/>
              <a:t>BDD- Aims to bridge the gap between Business analyst and Developers and also manual QA with Automation testers.</a:t>
            </a:r>
          </a:p>
          <a:p>
            <a:r>
              <a:rPr lang="en-GB" dirty="0" smtClean="0"/>
              <a:t>BDD-History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52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supporting tools?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438400"/>
          </a:xfrm>
        </p:spPr>
        <p:txBody>
          <a:bodyPr/>
          <a:lstStyle/>
          <a:p>
            <a:r>
              <a:rPr lang="en-GB" dirty="0" smtClean="0"/>
              <a:t>Cucumber(Ruby)/Freshen(PHP)</a:t>
            </a:r>
          </a:p>
          <a:p>
            <a:r>
              <a:rPr lang="en-GB" dirty="0" smtClean="0"/>
              <a:t>Jbehave(Java)/Nbehave(C#)</a:t>
            </a:r>
          </a:p>
          <a:p>
            <a:r>
              <a:rPr lang="en-GB" dirty="0" smtClean="0"/>
              <a:t>SpecFlow(C#)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46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GHERKIN?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Gherkin is the format of Cucumber specification.</a:t>
            </a:r>
          </a:p>
          <a:p>
            <a:r>
              <a:rPr lang="en-GB" dirty="0" smtClean="0"/>
              <a:t>Its business readable, Domain specific language which will let you to understand the software behaviour easily, since they are plain text.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13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GHERKIN-SYNTAX?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Gherkin has very simple syntax as one highlighted below,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743200"/>
            <a:ext cx="62960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9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Continued..</a:t>
            </a:r>
            <a:endParaRPr lang="en-GB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4674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BDD VS TRADITIONAL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858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03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97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BEHAVIORAL DRIVEN DEVELOPMENT </vt:lpstr>
      <vt:lpstr>What is BDD?</vt:lpstr>
      <vt:lpstr>What are supporting tools?</vt:lpstr>
      <vt:lpstr>What is GHERKIN?</vt:lpstr>
      <vt:lpstr>What is GHERKIN-SYNTAX?</vt:lpstr>
      <vt:lpstr>Continued..</vt:lpstr>
      <vt:lpstr>BDD VS TRADITIONAL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DRIVEN DEVELOPMENT</dc:title>
  <dc:creator>Shanthi Venkatesh</dc:creator>
  <cp:lastModifiedBy>Federico, Mariangela</cp:lastModifiedBy>
  <cp:revision>10</cp:revision>
  <dcterms:created xsi:type="dcterms:W3CDTF">2006-08-16T00:00:00Z</dcterms:created>
  <dcterms:modified xsi:type="dcterms:W3CDTF">2018-05-24T15:56:30Z</dcterms:modified>
</cp:coreProperties>
</file>