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Squada One"/>
      <p:regular r:id="rId29"/>
    </p:embeddedFont>
    <p:embeddedFont>
      <p:font typeface="Roboto Condensed Light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16502-C841-4040-8715-5F5AB429F879}">
  <a:tblStyle styleId="{5AD16502-C841-4040-8715-5F5AB429F8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33" Type="http://schemas.openxmlformats.org/officeDocument/2006/relationships/font" Target="fonts/RobotoCondensedLight-boldItalic.fntdata"/><Relationship Id="rId32" Type="http://schemas.openxmlformats.org/officeDocument/2006/relationships/font" Target="fonts/RobotoCondensedLight-italic.fntdata"/><Relationship Id="rId35" Type="http://schemas.openxmlformats.org/officeDocument/2006/relationships/font" Target="fonts/FiraSansExtraCondensed-bold.fntdata"/><Relationship Id="rId34" Type="http://schemas.openxmlformats.org/officeDocument/2006/relationships/font" Target="fonts/FiraSansExtraCondensed-regular.fntdata"/><Relationship Id="rId37" Type="http://schemas.openxmlformats.org/officeDocument/2006/relationships/font" Target="fonts/FiraSansExtraCondensed-boldItalic.fntdata"/><Relationship Id="rId36" Type="http://schemas.openxmlformats.org/officeDocument/2006/relationships/font" Target="fonts/FiraSansExtraCondensed-italic.fntdata"/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29" Type="http://schemas.openxmlformats.org/officeDocument/2006/relationships/font" Target="fonts/Squada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d0bcc8e780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d0bcc8e780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d0bcc8e780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d0bcc8e780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d0bcc8e780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d0bcc8e780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d0bcc8e780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d0bcc8e780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0bcc8e780_1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d0bcc8e780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0bcc8e780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d0bcc8e780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39e4857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39e4857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39e4857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39e4857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d0bcc8e78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d0bcc8e78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39e48574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39e48574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d0bcc8e780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d0bcc8e780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39e48574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a39e48574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effectLst>
            <a:outerShdw blurRad="157163" rotWithShape="0" algn="bl" dir="1560000" dist="28575">
              <a:srgbClr val="000000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Assessment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Debrief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505200" y="411937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Finals-10</a:t>
            </a:r>
            <a:endParaRPr/>
          </a:p>
        </p:txBody>
      </p:sp>
      <p:sp>
        <p:nvSpPr>
          <p:cNvPr id="573" name="Google Shape;573;p65"/>
          <p:cNvSpPr/>
          <p:nvPr/>
        </p:nvSpPr>
        <p:spPr>
          <a:xfrm>
            <a:off x="3479250" y="224925"/>
            <a:ext cx="2185500" cy="20319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polygon&#10;&#10;Description automatically generated" id="574" name="Google Shape;574;p65"/>
          <p:cNvPicPr preferRelativeResize="0"/>
          <p:nvPr/>
        </p:nvPicPr>
        <p:blipFill rotWithShape="1">
          <a:blip r:embed="rId3">
            <a:alphaModFix/>
          </a:blip>
          <a:srcRect b="602" l="0" r="0" t="602"/>
          <a:stretch/>
        </p:blipFill>
        <p:spPr>
          <a:xfrm>
            <a:off x="3306075" y="-73050"/>
            <a:ext cx="2627850" cy="262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4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651" name="Google Shape;651;p74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657" name="Google Shape;657;p75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5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5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5"/>
          <p:cNvSpPr txBox="1"/>
          <p:nvPr>
            <p:ph idx="4" type="subTitle"/>
          </p:nvPr>
        </p:nvSpPr>
        <p:spPr>
          <a:xfrm>
            <a:off x="768200" y="2060282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5"/>
          <p:cNvSpPr txBox="1"/>
          <p:nvPr>
            <p:ph idx="5" type="subTitle"/>
          </p:nvPr>
        </p:nvSpPr>
        <p:spPr>
          <a:xfrm>
            <a:off x="3839650" y="206027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5"/>
          <p:cNvSpPr txBox="1"/>
          <p:nvPr>
            <p:ph idx="6" type="subTitle"/>
          </p:nvPr>
        </p:nvSpPr>
        <p:spPr>
          <a:xfrm>
            <a:off x="6911111" y="206028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REMEDIATION</a:t>
            </a:r>
            <a:endParaRPr/>
          </a:p>
        </p:txBody>
      </p:sp>
      <p:sp>
        <p:nvSpPr>
          <p:cNvPr id="668" name="Google Shape;668;p76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7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REMEDIATION</a:t>
            </a:r>
            <a:endParaRPr/>
          </a:p>
        </p:txBody>
      </p:sp>
      <p:sp>
        <p:nvSpPr>
          <p:cNvPr id="674" name="Google Shape;674;p77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7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7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7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7"/>
          <p:cNvSpPr txBox="1"/>
          <p:nvPr>
            <p:ph idx="5" type="subTitle"/>
          </p:nvPr>
        </p:nvSpPr>
        <p:spPr>
          <a:xfrm>
            <a:off x="814025" y="234426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7"/>
          <p:cNvSpPr txBox="1"/>
          <p:nvPr>
            <p:ph idx="6" type="subTitle"/>
          </p:nvPr>
        </p:nvSpPr>
        <p:spPr>
          <a:xfrm>
            <a:off x="2899725" y="233713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7"/>
          <p:cNvSpPr txBox="1"/>
          <p:nvPr>
            <p:ph idx="7" type="subTitle"/>
          </p:nvPr>
        </p:nvSpPr>
        <p:spPr>
          <a:xfrm>
            <a:off x="4969774" y="233685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7"/>
          <p:cNvSpPr txBox="1"/>
          <p:nvPr>
            <p:ph idx="8" type="subTitle"/>
          </p:nvPr>
        </p:nvSpPr>
        <p:spPr>
          <a:xfrm>
            <a:off x="7037123" y="233424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7"/>
          <p:cNvSpPr txBox="1"/>
          <p:nvPr>
            <p:ph type="ctrTitle"/>
          </p:nvPr>
        </p:nvSpPr>
        <p:spPr>
          <a:xfrm flipH="1">
            <a:off x="511375" y="1596025"/>
            <a:ext cx="69318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1                     2                    3                    4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8"/>
          <p:cNvSpPr txBox="1"/>
          <p:nvPr>
            <p:ph idx="2" type="title"/>
          </p:nvPr>
        </p:nvSpPr>
        <p:spPr>
          <a:xfrm>
            <a:off x="1863600" y="2022750"/>
            <a:ext cx="5416800" cy="1098000"/>
          </a:xfrm>
          <a:prstGeom prst="rect">
            <a:avLst/>
          </a:prstGeom>
          <a:effectLst>
            <a:outerShdw blurRad="114300" rotWithShape="0" algn="bl" dir="1620000" dist="19050">
              <a:srgbClr val="000000">
                <a:alpha val="9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Compliance Overview</a:t>
            </a:r>
            <a:endParaRPr sz="2400"/>
          </a:p>
        </p:txBody>
      </p:sp>
      <p:sp>
        <p:nvSpPr>
          <p:cNvPr id="580" name="Google Shape;580;p66"/>
          <p:cNvSpPr txBox="1"/>
          <p:nvPr>
            <p:ph type="ctrTitle"/>
          </p:nvPr>
        </p:nvSpPr>
        <p:spPr>
          <a:xfrm>
            <a:off x="1690450" y="2052400"/>
            <a:ext cx="2670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Assessment Overview</a:t>
            </a:r>
            <a:endParaRPr sz="2400"/>
          </a:p>
        </p:txBody>
      </p:sp>
      <p:sp>
        <p:nvSpPr>
          <p:cNvPr id="581" name="Google Shape;581;p66"/>
          <p:cNvSpPr txBox="1"/>
          <p:nvPr>
            <p:ph idx="2" type="ctrTitle"/>
          </p:nvPr>
        </p:nvSpPr>
        <p:spPr>
          <a:xfrm>
            <a:off x="886857" y="37264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Technical Findings</a:t>
            </a:r>
            <a:endParaRPr sz="2400"/>
          </a:p>
        </p:txBody>
      </p:sp>
      <p:sp>
        <p:nvSpPr>
          <p:cNvPr id="582" name="Google Shape;582;p66"/>
          <p:cNvSpPr txBox="1"/>
          <p:nvPr>
            <p:ph idx="6" type="ctrTitle"/>
          </p:nvPr>
        </p:nvSpPr>
        <p:spPr>
          <a:xfrm>
            <a:off x="3526800" y="3726425"/>
            <a:ext cx="209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Business Impact</a:t>
            </a:r>
            <a:endParaRPr sz="2400"/>
          </a:p>
        </p:txBody>
      </p:sp>
      <p:sp>
        <p:nvSpPr>
          <p:cNvPr id="583" name="Google Shape;583;p66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84" name="Google Shape;584;p66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5" name="Google Shape;585;p66"/>
          <p:cNvSpPr txBox="1"/>
          <p:nvPr>
            <p:ph idx="13" type="title"/>
          </p:nvPr>
        </p:nvSpPr>
        <p:spPr>
          <a:xfrm>
            <a:off x="1324557" y="3083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6" name="Google Shape;586;p66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7" name="Google Shape;587;p66"/>
          <p:cNvSpPr txBox="1"/>
          <p:nvPr>
            <p:ph idx="15" type="title"/>
          </p:nvPr>
        </p:nvSpPr>
        <p:spPr>
          <a:xfrm>
            <a:off x="3713182" y="3083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88" name="Google Shape;588;p6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66"/>
          <p:cNvCxnSpPr/>
          <p:nvPr/>
        </p:nvCxnSpPr>
        <p:spPr>
          <a:xfrm flipH="1" rot="10800000">
            <a:off x="863625" y="3726425"/>
            <a:ext cx="7148100" cy="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66"/>
          <p:cNvSpPr txBox="1"/>
          <p:nvPr>
            <p:ph idx="6" type="ctrTitle"/>
          </p:nvPr>
        </p:nvSpPr>
        <p:spPr>
          <a:xfrm>
            <a:off x="5651182" y="37264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Remediation</a:t>
            </a:r>
            <a:endParaRPr sz="2400"/>
          </a:p>
        </p:txBody>
      </p:sp>
      <p:sp>
        <p:nvSpPr>
          <p:cNvPr id="591" name="Google Shape;591;p66"/>
          <p:cNvSpPr txBox="1"/>
          <p:nvPr>
            <p:ph idx="15" type="title"/>
          </p:nvPr>
        </p:nvSpPr>
        <p:spPr>
          <a:xfrm>
            <a:off x="6088882" y="308363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ASSESSMENT OVERVIEW</a:t>
            </a:r>
            <a:endParaRPr/>
          </a:p>
        </p:txBody>
      </p:sp>
      <p:sp>
        <p:nvSpPr>
          <p:cNvPr id="597" name="Google Shape;597;p67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 txBox="1"/>
          <p:nvPr>
            <p:ph type="ctrTitle"/>
          </p:nvPr>
        </p:nvSpPr>
        <p:spPr>
          <a:xfrm>
            <a:off x="457200" y="469993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ASSESSMENT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REASSESSMENT 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0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COMPLIANCE </a:t>
            </a:r>
            <a:r>
              <a:rPr lang="en"/>
              <a:t>OVERVIEW</a:t>
            </a:r>
            <a:endParaRPr/>
          </a:p>
        </p:txBody>
      </p:sp>
      <p:sp>
        <p:nvSpPr>
          <p:cNvPr id="613" name="Google Shape;613;p70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COMPLIANCE OVERVIEW</a:t>
            </a:r>
            <a:endParaRPr/>
          </a:p>
        </p:txBody>
      </p:sp>
      <p:grpSp>
        <p:nvGrpSpPr>
          <p:cNvPr id="619" name="Google Shape;619;p71"/>
          <p:cNvGrpSpPr/>
          <p:nvPr/>
        </p:nvGrpSpPr>
        <p:grpSpPr>
          <a:xfrm>
            <a:off x="3899425" y="1624475"/>
            <a:ext cx="2994015" cy="3526669"/>
            <a:chOff x="3899425" y="1624475"/>
            <a:chExt cx="2994015" cy="3526669"/>
          </a:xfrm>
        </p:grpSpPr>
        <p:sp>
          <p:nvSpPr>
            <p:cNvPr id="620" name="Google Shape;620;p71"/>
            <p:cNvSpPr/>
            <p:nvPr/>
          </p:nvSpPr>
          <p:spPr>
            <a:xfrm>
              <a:off x="6271750" y="1624475"/>
              <a:ext cx="621690" cy="3526669"/>
            </a:xfrm>
            <a:custGeom>
              <a:rect b="b" l="l" r="r" t="t"/>
              <a:pathLst>
                <a:path extrusionOk="0" h="6814820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6814413"/>
                  </a:lnTo>
                  <a:lnTo>
                    <a:pt x="1178001" y="6814413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621" name="Google Shape;621;p71"/>
            <p:cNvCxnSpPr>
              <a:endCxn id="622" idx="3"/>
            </p:cNvCxnSpPr>
            <p:nvPr/>
          </p:nvCxnSpPr>
          <p:spPr>
            <a:xfrm rot="10800000">
              <a:off x="3899425" y="1842538"/>
              <a:ext cx="2377200" cy="8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grpSp>
        <p:nvGrpSpPr>
          <p:cNvPr id="623" name="Google Shape;623;p71"/>
          <p:cNvGrpSpPr/>
          <p:nvPr/>
        </p:nvGrpSpPr>
        <p:grpSpPr>
          <a:xfrm>
            <a:off x="3899425" y="3094875"/>
            <a:ext cx="2373100" cy="2049300"/>
            <a:chOff x="3899425" y="3094875"/>
            <a:chExt cx="2373100" cy="2049300"/>
          </a:xfrm>
        </p:grpSpPr>
        <p:sp>
          <p:nvSpPr>
            <p:cNvPr id="624" name="Google Shape;624;p71"/>
            <p:cNvSpPr/>
            <p:nvPr/>
          </p:nvSpPr>
          <p:spPr>
            <a:xfrm>
              <a:off x="5650835" y="3094875"/>
              <a:ext cx="621690" cy="2049300"/>
            </a:xfrm>
            <a:custGeom>
              <a:rect b="b" l="l" r="r" t="t"/>
              <a:pathLst>
                <a:path extrusionOk="0" h="3884929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3884307"/>
                  </a:lnTo>
                  <a:lnTo>
                    <a:pt x="1178001" y="3884307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625" name="Google Shape;625;p71"/>
            <p:cNvCxnSpPr>
              <a:endCxn id="626" idx="3"/>
            </p:cNvCxnSpPr>
            <p:nvPr/>
          </p:nvCxnSpPr>
          <p:spPr>
            <a:xfrm rot="10800000">
              <a:off x="3899425" y="3307071"/>
              <a:ext cx="1759800" cy="1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grpSp>
        <p:nvGrpSpPr>
          <p:cNvPr id="627" name="Google Shape;627;p71"/>
          <p:cNvGrpSpPr/>
          <p:nvPr/>
        </p:nvGrpSpPr>
        <p:grpSpPr>
          <a:xfrm>
            <a:off x="3899425" y="2359004"/>
            <a:ext cx="2683562" cy="2785213"/>
            <a:chOff x="3899425" y="2359004"/>
            <a:chExt cx="2683562" cy="2785213"/>
          </a:xfrm>
        </p:grpSpPr>
        <p:sp>
          <p:nvSpPr>
            <p:cNvPr id="628" name="Google Shape;628;p71"/>
            <p:cNvSpPr/>
            <p:nvPr/>
          </p:nvSpPr>
          <p:spPr>
            <a:xfrm>
              <a:off x="5961297" y="2359004"/>
              <a:ext cx="621690" cy="2785213"/>
            </a:xfrm>
            <a:custGeom>
              <a:rect b="b" l="l" r="r" t="t"/>
              <a:pathLst>
                <a:path extrusionOk="0" h="5280025" w="1178559">
                  <a:moveTo>
                    <a:pt x="589000" y="0"/>
                  </a:moveTo>
                  <a:lnTo>
                    <a:pt x="0" y="408266"/>
                  </a:lnTo>
                  <a:lnTo>
                    <a:pt x="0" y="5279859"/>
                  </a:lnTo>
                  <a:lnTo>
                    <a:pt x="1178001" y="5279859"/>
                  </a:lnTo>
                  <a:lnTo>
                    <a:pt x="1178001" y="408266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629" name="Google Shape;629;p71"/>
            <p:cNvCxnSpPr>
              <a:endCxn id="630" idx="3"/>
            </p:cNvCxnSpPr>
            <p:nvPr/>
          </p:nvCxnSpPr>
          <p:spPr>
            <a:xfrm rot="10800000">
              <a:off x="3899425" y="2585329"/>
              <a:ext cx="2071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</p:grpSp>
      <p:grpSp>
        <p:nvGrpSpPr>
          <p:cNvPr id="631" name="Google Shape;631;p71"/>
          <p:cNvGrpSpPr/>
          <p:nvPr/>
        </p:nvGrpSpPr>
        <p:grpSpPr>
          <a:xfrm>
            <a:off x="3899425" y="3765124"/>
            <a:ext cx="2054915" cy="1378371"/>
            <a:chOff x="1271300" y="3171024"/>
            <a:chExt cx="2054915" cy="1378371"/>
          </a:xfrm>
        </p:grpSpPr>
        <p:cxnSp>
          <p:nvCxnSpPr>
            <p:cNvPr id="632" name="Google Shape;632;p71"/>
            <p:cNvCxnSpPr/>
            <p:nvPr/>
          </p:nvCxnSpPr>
          <p:spPr>
            <a:xfrm rot="10800000">
              <a:off x="1271300" y="3383538"/>
              <a:ext cx="1432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diamond"/>
            </a:ln>
          </p:spPr>
        </p:cxnSp>
        <p:sp>
          <p:nvSpPr>
            <p:cNvPr id="633" name="Google Shape;633;p71"/>
            <p:cNvSpPr/>
            <p:nvPr/>
          </p:nvSpPr>
          <p:spPr>
            <a:xfrm>
              <a:off x="2704525" y="3171024"/>
              <a:ext cx="621690" cy="1378371"/>
            </a:xfrm>
            <a:custGeom>
              <a:rect b="b" l="l" r="r" t="t"/>
              <a:pathLst>
                <a:path extrusionOk="0" h="2613025" w="1178559">
                  <a:moveTo>
                    <a:pt x="589000" y="0"/>
                  </a:moveTo>
                  <a:lnTo>
                    <a:pt x="0" y="408254"/>
                  </a:lnTo>
                  <a:lnTo>
                    <a:pt x="0" y="2612885"/>
                  </a:lnTo>
                  <a:lnTo>
                    <a:pt x="1178001" y="2612885"/>
                  </a:lnTo>
                  <a:lnTo>
                    <a:pt x="1178001" y="408254"/>
                  </a:lnTo>
                  <a:lnTo>
                    <a:pt x="58900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2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FINDINGS</a:t>
            </a:r>
            <a:endParaRPr/>
          </a:p>
        </p:txBody>
      </p:sp>
      <p:sp>
        <p:nvSpPr>
          <p:cNvPr id="639" name="Google Shape;639;p72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TECHNICAL FINDINGS</a:t>
            </a:r>
            <a:endParaRPr/>
          </a:p>
        </p:txBody>
      </p:sp>
      <p:graphicFrame>
        <p:nvGraphicFramePr>
          <p:cNvPr id="645" name="Google Shape;645;p73"/>
          <p:cNvGraphicFramePr/>
          <p:nvPr/>
        </p:nvGraphicFramePr>
        <p:xfrm>
          <a:off x="1039902" y="1511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{5AD16502-C841-4040-8715-5F5AB429F879}</a:tableStyleId>
              </a:tblPr>
              <a:tblGrid>
                <a:gridCol w="1676225"/>
                <a:gridCol w="3890975"/>
                <a:gridCol w="1487275"/>
              </a:tblGrid>
              <a:tr h="43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FINDING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DESCRIPTION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CVSS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7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91425" marB="91425" marR="91425" marL="9142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7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7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>
                            <a:alpha val="0"/>
                          </a:srgbClr>
                        </a:gs>
                        <a:gs pos="100000">
                          <a:srgbClr val="FFFFFF">
                            <a:alpha val="39215"/>
                          </a:srgbClr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