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8"/>
  </p:notesMasterIdLst>
  <p:sldIdLst>
    <p:sldId id="311" r:id="rId2"/>
    <p:sldId id="296" r:id="rId3"/>
    <p:sldId id="313" r:id="rId4"/>
    <p:sldId id="314" r:id="rId5"/>
    <p:sldId id="315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9ED"/>
    <a:srgbClr val="EBFAFF"/>
    <a:srgbClr val="D52D2F"/>
    <a:srgbClr val="E9823A"/>
    <a:srgbClr val="288444"/>
    <a:srgbClr val="B80C6E"/>
    <a:srgbClr val="305ADC"/>
    <a:srgbClr val="396AAA"/>
    <a:srgbClr val="0C2F96"/>
    <a:srgbClr val="1C4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62" d="100"/>
          <a:sy n="62" d="100"/>
        </p:scale>
        <p:origin x="294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3B515-9DC5-442E-AB8A-7BD7202DDA2A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001A8-5562-4B51-8F2E-D951C19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1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001A8-5562-4B51-8F2E-D951C19B7D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2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0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8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1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4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9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70DDF771-239C-C89C-F028-9DB65BA1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164" y="-334480"/>
            <a:ext cx="12801600" cy="782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4BAD59-DA83-72D6-9D11-0B822EFD5897}"/>
              </a:ext>
            </a:extLst>
          </p:cNvPr>
          <p:cNvSpPr/>
          <p:nvPr/>
        </p:nvSpPr>
        <p:spPr>
          <a:xfrm>
            <a:off x="7850513" y="5992548"/>
            <a:ext cx="4160933" cy="56989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alisto MT" panose="02040603050505030304" pitchFamily="18" charset="77"/>
                <a:ea typeface="+mn-lt"/>
                <a:cs typeface="+mn-lt"/>
              </a:rPr>
              <a:t>TEAM 5</a:t>
            </a:r>
            <a:endParaRPr lang="en-US" dirty="0">
              <a:latin typeface="Calisto MT" panose="0204060305050503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E556A-C1DE-78AB-0218-7A0C3003E429}"/>
              </a:ext>
            </a:extLst>
          </p:cNvPr>
          <p:cNvSpPr txBox="1"/>
          <p:nvPr/>
        </p:nvSpPr>
        <p:spPr>
          <a:xfrm>
            <a:off x="0" y="62346"/>
            <a:ext cx="4254180" cy="280076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txBody>
          <a:bodyPr wrap="square" lIns="91440" tIns="45720" rIns="91440" bIns="45720" rtlCol="0" anchor="ctr">
            <a:sp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BODONI 72 SMALLCAPS BOOK" pitchFamily="2" charset="0"/>
                <a:ea typeface="Palatino" pitchFamily="2" charset="77"/>
              </a:rPr>
              <a:t>ALL PORTS TOURS CRUISE LINE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DONI 72 SMALLCAPS BOOK" pitchFamily="2" charset="0"/>
                <a:ea typeface="Palatino" pitchFamily="2" charset="77"/>
              </a:rPr>
              <a:t> </a:t>
            </a:r>
          </a:p>
          <a:p>
            <a:pPr algn="ctr"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DONI 72 SMALLCAPS BOOK" pitchFamily="2" charset="0"/>
                <a:ea typeface="Palatino" pitchFamily="2" charset="77"/>
              </a:rPr>
              <a:t>(APT)</a:t>
            </a:r>
            <a:endParaRPr lang="en-US" dirty="0">
              <a:solidFill>
                <a:schemeClr val="bg1"/>
              </a:solidFill>
              <a:latin typeface="Bodoni 72 Smallcaps Book" pitchFamily="2" charset="0"/>
              <a:ea typeface="Palatino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46E12-E3FE-CA93-4200-FAF1C10204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40" y="2786665"/>
            <a:ext cx="2504228" cy="85213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DD2EE5-DDC8-8512-C5EA-9E5F5B982600}"/>
              </a:ext>
            </a:extLst>
          </p:cNvPr>
          <p:cNvSpPr txBox="1"/>
          <p:nvPr/>
        </p:nvSpPr>
        <p:spPr>
          <a:xfrm>
            <a:off x="8823639" y="5350942"/>
            <a:ext cx="2209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chemeClr val="bg1"/>
                </a:solidFill>
                <a:latin typeface="BODONI 72 SMALLCAPS BOOK" pitchFamily="2" charset="0"/>
              </a:rPr>
              <a:t>Briefing</a:t>
            </a:r>
          </a:p>
        </p:txBody>
      </p:sp>
    </p:spTree>
    <p:extLst>
      <p:ext uri="{BB962C8B-B14F-4D97-AF65-F5344CB8AC3E}">
        <p14:creationId xmlns:p14="http://schemas.microsoft.com/office/powerpoint/2010/main" val="282892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6E7A2E-A0F0-4948-28BD-BDAF418DF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AF938F-6DE9-DD28-52FF-4087573D97FA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42BDA6-BF07-0F7B-4E2B-C227832FED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44AE21-E955-9798-3FE1-737001A46385}"/>
              </a:ext>
            </a:extLst>
          </p:cNvPr>
          <p:cNvSpPr/>
          <p:nvPr/>
        </p:nvSpPr>
        <p:spPr>
          <a:xfrm>
            <a:off x="-1" y="-7598"/>
            <a:ext cx="12198000" cy="1527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885E3A4-DD06-0E5A-BA39-AE7924ABBE8D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  <a:cs typeface="+mn-lt"/>
              </a:rPr>
              <a:t>Template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E93276-8CAA-F2EA-8CDC-93312C51F6A5}"/>
              </a:ext>
            </a:extLst>
          </p:cNvPr>
          <p:cNvSpPr/>
          <p:nvPr/>
        </p:nvSpPr>
        <p:spPr>
          <a:xfrm>
            <a:off x="6096000" y="507009"/>
            <a:ext cx="5627783" cy="569897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Template</a:t>
            </a:r>
            <a:endParaRPr lang="en-US" dirty="0">
              <a:latin typeface="Grandview Display"/>
            </a:endParaRP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E12381CD-5B6A-6784-FFC9-13D2083C5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9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E6B48-51AA-9C97-0194-2065AADAD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CF948D-F1A8-370B-2470-345029F29D21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F9BC97-FEC3-6271-6413-B146342F8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76BB00-DC02-2C9F-1706-B9741B05F503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5C22D48-A867-72E0-60E9-FE947AEA66B7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Template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62FFB43A-F4D9-6DA8-023B-FBE40765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4C8F43FE-EF17-5151-15F1-70E3914C2865}"/>
              </a:ext>
            </a:extLst>
          </p:cNvPr>
          <p:cNvSpPr/>
          <p:nvPr/>
        </p:nvSpPr>
        <p:spPr>
          <a:xfrm>
            <a:off x="1311007" y="164426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D70A7CC-9B6C-8D15-254F-DFF5E8D585B6}"/>
              </a:ext>
            </a:extLst>
          </p:cNvPr>
          <p:cNvSpPr/>
          <p:nvPr/>
        </p:nvSpPr>
        <p:spPr>
          <a:xfrm>
            <a:off x="10947132" y="280934"/>
            <a:ext cx="1024568" cy="10796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A0FEB4B-A702-4277-287E-9DFD8882B8CD}"/>
              </a:ext>
            </a:extLst>
          </p:cNvPr>
          <p:cNvSpPr txBox="1">
            <a:spLocks/>
          </p:cNvSpPr>
          <p:nvPr/>
        </p:nvSpPr>
        <p:spPr>
          <a:xfrm>
            <a:off x="1643020" y="2260998"/>
            <a:ext cx="2105260" cy="4094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Grandview Display"/>
              </a:rPr>
              <a:t>Security Posture</a:t>
            </a:r>
          </a:p>
        </p:txBody>
      </p:sp>
      <p:sp>
        <p:nvSpPr>
          <p:cNvPr id="22" name="Rectangle: Rounded Corners 9">
            <a:extLst>
              <a:ext uri="{FF2B5EF4-FFF2-40B4-BE49-F238E27FC236}">
                <a16:creationId xmlns:a16="http://schemas.microsoft.com/office/drawing/2014/main" id="{C32DB7BC-96A9-532E-7D82-90F687E5697D}"/>
              </a:ext>
            </a:extLst>
          </p:cNvPr>
          <p:cNvSpPr/>
          <p:nvPr/>
        </p:nvSpPr>
        <p:spPr>
          <a:xfrm>
            <a:off x="4867619" y="163021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9">
            <a:extLst>
              <a:ext uri="{FF2B5EF4-FFF2-40B4-BE49-F238E27FC236}">
                <a16:creationId xmlns:a16="http://schemas.microsoft.com/office/drawing/2014/main" id="{7E5A7B13-C14E-C1EA-58A3-C8257D1B4E28}"/>
              </a:ext>
            </a:extLst>
          </p:cNvPr>
          <p:cNvSpPr/>
          <p:nvPr/>
        </p:nvSpPr>
        <p:spPr>
          <a:xfrm>
            <a:off x="8513200" y="163021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12F767-9585-B92A-593F-4AA9CECFD3C6}"/>
              </a:ext>
            </a:extLst>
          </p:cNvPr>
          <p:cNvGrpSpPr/>
          <p:nvPr/>
        </p:nvGrpSpPr>
        <p:grpSpPr>
          <a:xfrm>
            <a:off x="5777393" y="1220546"/>
            <a:ext cx="1043156" cy="1079653"/>
            <a:chOff x="5574422" y="1245764"/>
            <a:chExt cx="1043156" cy="1079653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3EA0AD0-F76B-1ED0-2CB6-3C1BA0DEF0CC}"/>
                </a:ext>
              </a:extLst>
            </p:cNvPr>
            <p:cNvSpPr/>
            <p:nvPr/>
          </p:nvSpPr>
          <p:spPr>
            <a:xfrm>
              <a:off x="5574422" y="1245764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4E16EF-D57F-1EF8-B296-3CB1CE17C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44727" y="1288147"/>
              <a:ext cx="972851" cy="972851"/>
            </a:xfrm>
            <a:prstGeom prst="rect">
              <a:avLst/>
            </a:prstGeom>
            <a:ln w="12700">
              <a:noFill/>
            </a:ln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1AED6A-5209-EE50-7AFE-B2479E577047}"/>
              </a:ext>
            </a:extLst>
          </p:cNvPr>
          <p:cNvGrpSpPr/>
          <p:nvPr/>
        </p:nvGrpSpPr>
        <p:grpSpPr>
          <a:xfrm>
            <a:off x="2150400" y="1144284"/>
            <a:ext cx="1024568" cy="1079653"/>
            <a:chOff x="2150400" y="1144284"/>
            <a:chExt cx="1024568" cy="107965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0BC7090-6E8D-9960-D8FD-731F1D328960}"/>
                </a:ext>
              </a:extLst>
            </p:cNvPr>
            <p:cNvSpPr/>
            <p:nvPr/>
          </p:nvSpPr>
          <p:spPr>
            <a:xfrm>
              <a:off x="2150400" y="1144284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849D997-8E37-0BEA-2F12-544383B55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6801" y="1303964"/>
              <a:ext cx="769441" cy="76944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18ADB0-AEAC-7BCE-33FB-0DB49FD4889B}"/>
              </a:ext>
            </a:extLst>
          </p:cNvPr>
          <p:cNvGrpSpPr/>
          <p:nvPr/>
        </p:nvGrpSpPr>
        <p:grpSpPr>
          <a:xfrm>
            <a:off x="9474024" y="1166026"/>
            <a:ext cx="1024568" cy="1079653"/>
            <a:chOff x="9282641" y="2786974"/>
            <a:chExt cx="1024568" cy="1079653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833AA63-A38C-3E22-484E-B16390303BC9}"/>
                </a:ext>
              </a:extLst>
            </p:cNvPr>
            <p:cNvSpPr/>
            <p:nvPr/>
          </p:nvSpPr>
          <p:spPr>
            <a:xfrm>
              <a:off x="9282641" y="2786974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F4C5203-CB6E-5E6B-01E4-99AF02104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10204" y="2942079"/>
              <a:ext cx="769441" cy="769441"/>
            </a:xfrm>
            <a:prstGeom prst="rect">
              <a:avLst/>
            </a:prstGeom>
          </p:spPr>
        </p:pic>
      </p:grp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1DCA44C0-6C88-C107-9481-934E3A215F3D}"/>
              </a:ext>
            </a:extLst>
          </p:cNvPr>
          <p:cNvSpPr txBox="1">
            <a:spLocks/>
          </p:cNvSpPr>
          <p:nvPr/>
        </p:nvSpPr>
        <p:spPr>
          <a:xfrm>
            <a:off x="8933677" y="2300410"/>
            <a:ext cx="2105260" cy="4094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Grandview Display"/>
              </a:rPr>
              <a:t>Vulnerable Hosts</a:t>
            </a:r>
          </a:p>
        </p:txBody>
      </p:sp>
      <p:sp>
        <p:nvSpPr>
          <p:cNvPr id="33" name="Content Placeholder 10">
            <a:extLst>
              <a:ext uri="{FF2B5EF4-FFF2-40B4-BE49-F238E27FC236}">
                <a16:creationId xmlns:a16="http://schemas.microsoft.com/office/drawing/2014/main" id="{DFAED0DF-4949-71A6-7DD1-5BD68078604E}"/>
              </a:ext>
            </a:extLst>
          </p:cNvPr>
          <p:cNvSpPr txBox="1">
            <a:spLocks/>
          </p:cNvSpPr>
          <p:nvPr/>
        </p:nvSpPr>
        <p:spPr>
          <a:xfrm>
            <a:off x="5237046" y="2430000"/>
            <a:ext cx="2276457" cy="4094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Grandview Display"/>
              </a:rPr>
              <a:t>Vulnerabilities Found</a:t>
            </a:r>
          </a:p>
        </p:txBody>
      </p:sp>
    </p:spTree>
    <p:extLst>
      <p:ext uri="{BB962C8B-B14F-4D97-AF65-F5344CB8AC3E}">
        <p14:creationId xmlns:p14="http://schemas.microsoft.com/office/powerpoint/2010/main" val="143812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5B298-DDEF-EC5F-E9FA-746B7AE1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6165C0-82A8-5086-4931-B5E378E178F5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4F5AF6-98D2-5AD4-5364-9E51452885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41B15C-4462-350A-6242-B358FAFBCD46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15AB8CC1-B330-C613-AE24-874ED00CF26D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Template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68699505-D185-EF18-8A62-5EAB62129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7B28191-DD27-F49E-FFD2-7866FC822BAD}"/>
              </a:ext>
            </a:extLst>
          </p:cNvPr>
          <p:cNvSpPr/>
          <p:nvPr/>
        </p:nvSpPr>
        <p:spPr>
          <a:xfrm>
            <a:off x="1295695" y="1941832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D03EAB-9349-5C57-F493-BB8EF1643F1F}"/>
              </a:ext>
            </a:extLst>
          </p:cNvPr>
          <p:cNvSpPr/>
          <p:nvPr/>
        </p:nvSpPr>
        <p:spPr>
          <a:xfrm>
            <a:off x="3320963" y="3429000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EA88F1-7633-4933-C409-C3ED7D57D0D4}"/>
              </a:ext>
            </a:extLst>
          </p:cNvPr>
          <p:cNvSpPr/>
          <p:nvPr/>
        </p:nvSpPr>
        <p:spPr>
          <a:xfrm>
            <a:off x="5413872" y="1941832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697BB0-A43C-E4B1-3217-805561B87205}"/>
              </a:ext>
            </a:extLst>
          </p:cNvPr>
          <p:cNvSpPr/>
          <p:nvPr/>
        </p:nvSpPr>
        <p:spPr>
          <a:xfrm>
            <a:off x="7533389" y="3361920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89D78E-447F-B5AA-94C9-6AA6DF58548A}"/>
              </a:ext>
            </a:extLst>
          </p:cNvPr>
          <p:cNvSpPr/>
          <p:nvPr/>
        </p:nvSpPr>
        <p:spPr>
          <a:xfrm>
            <a:off x="9630873" y="1940967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CD3C6B-97F9-B71C-EC4A-3CC8DF8895A3}"/>
              </a:ext>
            </a:extLst>
          </p:cNvPr>
          <p:cNvCxnSpPr>
            <a:cxnSpLocks/>
          </p:cNvCxnSpPr>
          <p:nvPr/>
        </p:nvCxnSpPr>
        <p:spPr>
          <a:xfrm>
            <a:off x="2760475" y="3280699"/>
            <a:ext cx="595835" cy="43082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4174F6-C869-A6AE-834C-BDB94D344701}"/>
              </a:ext>
            </a:extLst>
          </p:cNvPr>
          <p:cNvCxnSpPr>
            <a:cxnSpLocks/>
          </p:cNvCxnSpPr>
          <p:nvPr/>
        </p:nvCxnSpPr>
        <p:spPr>
          <a:xfrm flipV="1">
            <a:off x="4902506" y="3280699"/>
            <a:ext cx="507694" cy="43082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885699-ED23-A72F-B45E-7873D080E5E2}"/>
              </a:ext>
            </a:extLst>
          </p:cNvPr>
          <p:cNvSpPr txBox="1"/>
          <p:nvPr/>
        </p:nvSpPr>
        <p:spPr>
          <a:xfrm>
            <a:off x="1519968" y="3557278"/>
            <a:ext cx="1163077" cy="408623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SEVERITY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336097-8954-188F-9A45-B3B9B4021A4E}"/>
              </a:ext>
            </a:extLst>
          </p:cNvPr>
          <p:cNvSpPr txBox="1"/>
          <p:nvPr/>
        </p:nvSpPr>
        <p:spPr>
          <a:xfrm>
            <a:off x="3257966" y="4989664"/>
            <a:ext cx="1670684" cy="715089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POTENTIAL EXPOSURE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626A87-DD10-3928-5A42-BA2707441E30}"/>
              </a:ext>
            </a:extLst>
          </p:cNvPr>
          <p:cNvSpPr txBox="1"/>
          <p:nvPr/>
        </p:nvSpPr>
        <p:spPr>
          <a:xfrm>
            <a:off x="5618723" y="3557277"/>
            <a:ext cx="1163077" cy="715089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EASY TO EXPLOIT?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78784E-EF92-A2BE-07FA-D3ECD8BDD685}"/>
              </a:ext>
            </a:extLst>
          </p:cNvPr>
          <p:cNvSpPr txBox="1"/>
          <p:nvPr/>
        </p:nvSpPr>
        <p:spPr>
          <a:xfrm>
            <a:off x="7708653" y="4989664"/>
            <a:ext cx="1313330" cy="715089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BUSINESS IMPACT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052A0A-2E71-A3E7-3AC9-CFF81927E6A8}"/>
              </a:ext>
            </a:extLst>
          </p:cNvPr>
          <p:cNvSpPr txBox="1"/>
          <p:nvPr/>
        </p:nvSpPr>
        <p:spPr>
          <a:xfrm>
            <a:off x="9606330" y="3518401"/>
            <a:ext cx="1607338" cy="408623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REMEDIATION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95F15-4116-CFD5-AF4E-B372039A6B21}"/>
              </a:ext>
            </a:extLst>
          </p:cNvPr>
          <p:cNvCxnSpPr>
            <a:cxnSpLocks/>
          </p:cNvCxnSpPr>
          <p:nvPr/>
        </p:nvCxnSpPr>
        <p:spPr>
          <a:xfrm flipV="1">
            <a:off x="9021983" y="3103258"/>
            <a:ext cx="507694" cy="43082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1C258B-F68E-10D8-59A5-AD9E5232FC59}"/>
              </a:ext>
            </a:extLst>
          </p:cNvPr>
          <p:cNvCxnSpPr>
            <a:cxnSpLocks/>
          </p:cNvCxnSpPr>
          <p:nvPr/>
        </p:nvCxnSpPr>
        <p:spPr>
          <a:xfrm>
            <a:off x="6970119" y="3146509"/>
            <a:ext cx="595835" cy="43082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D8377439-E27E-C85A-4258-D5336BD45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628" y="2191887"/>
            <a:ext cx="973739" cy="97373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7E162C7-65F9-188B-A874-53D98A7ED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452" y="3711521"/>
            <a:ext cx="952625" cy="9526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1444DF7-A6DB-40AE-C465-559B3A86A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5468" y="2174416"/>
            <a:ext cx="1010413" cy="101041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E8AEE6B-30F9-B1BF-8F49-E3CFCEA26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2451" y="3641969"/>
            <a:ext cx="915481" cy="91548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A347F4-90FE-4E17-B91D-3233490A45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3694" y="2193317"/>
            <a:ext cx="972611" cy="97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0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1E6E1-2966-7F8A-28FA-9A70FB3ED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13B12D-A78B-6901-E89B-50CE93BBDC75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BAFE9D-6BA2-50B9-F803-20E5F911A6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0D0939-78E6-370A-687C-1C8CCE39CA29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8D514C27-A208-C6AB-2708-C499D9DDF2E9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Business Impact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C1B61DA4-04FB-DF16-6194-4B585BCB7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2" y="321507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E179D8-FC9D-6684-A8DE-1BD9E282C71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46356" y="1914546"/>
            <a:ext cx="2360058" cy="2360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607BDE-9EAB-FDC1-A658-721DD259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52630" y="1922809"/>
            <a:ext cx="2360058" cy="2360058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C2289CD-0B07-CFA2-6771-79CFA7E16922}"/>
              </a:ext>
            </a:extLst>
          </p:cNvPr>
          <p:cNvSpPr txBox="1">
            <a:spLocks/>
          </p:cNvSpPr>
          <p:nvPr/>
        </p:nvSpPr>
        <p:spPr>
          <a:xfrm>
            <a:off x="1087658" y="4614539"/>
            <a:ext cx="3087731" cy="4340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Grandview Display"/>
              </a:rPr>
              <a:t>Loss of Customer Trust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F3F2DFA-00B4-984E-2673-2492CD7491EB}"/>
              </a:ext>
            </a:extLst>
          </p:cNvPr>
          <p:cNvSpPr txBox="1">
            <a:spLocks/>
          </p:cNvSpPr>
          <p:nvPr/>
        </p:nvSpPr>
        <p:spPr>
          <a:xfrm>
            <a:off x="4552134" y="4558887"/>
            <a:ext cx="3087732" cy="4340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Grandview Display"/>
              </a:rPr>
              <a:t>Financial Consequences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D7F62E-E726-3050-AFDC-390A24F66D9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17730" y="1890933"/>
            <a:ext cx="2506789" cy="2506789"/>
          </a:xfrm>
          <a:prstGeom prst="rect">
            <a:avLst/>
          </a:prstGeom>
        </p:spPr>
      </p:pic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2D02B42-27EF-EC45-D810-4684D1347E2D}"/>
              </a:ext>
            </a:extLst>
          </p:cNvPr>
          <p:cNvSpPr txBox="1">
            <a:spLocks/>
          </p:cNvSpPr>
          <p:nvPr/>
        </p:nvSpPr>
        <p:spPr>
          <a:xfrm>
            <a:off x="8215939" y="4536853"/>
            <a:ext cx="3909959" cy="4340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Grandview Display"/>
              </a:rPr>
              <a:t>Operational Disruption</a:t>
            </a:r>
          </a:p>
        </p:txBody>
      </p:sp>
    </p:spTree>
    <p:extLst>
      <p:ext uri="{BB962C8B-B14F-4D97-AF65-F5344CB8AC3E}">
        <p14:creationId xmlns:p14="http://schemas.microsoft.com/office/powerpoint/2010/main" val="406662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35987393">
            <a:extLst>
              <a:ext uri="{FF2B5EF4-FFF2-40B4-BE49-F238E27FC236}">
                <a16:creationId xmlns:a16="http://schemas.microsoft.com/office/drawing/2014/main" id="{363B08A1-95F2-8D3B-A501-04E3BF2F71D6}"/>
              </a:ext>
            </a:extLst>
          </p:cNvPr>
          <p:cNvSpPr txBox="1"/>
          <p:nvPr/>
        </p:nvSpPr>
        <p:spPr>
          <a:xfrm>
            <a:off x="417408" y="401596"/>
            <a:ext cx="876257" cy="56503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>
                <a:solidFill>
                  <a:srgbClr val="202124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  <a:cs typeface="Arial" panose="020B0604020202020204" pitchFamily="34" charset="0"/>
              </a:rPr>
              <a:t>ඞ</a:t>
            </a:r>
            <a:endParaRPr lang="en-US">
              <a:effectLst/>
              <a:latin typeface="Grandview Display" panose="020B0502040204020203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6" descr="short line">
            <a:extLst>
              <a:ext uri="{FF2B5EF4-FFF2-40B4-BE49-F238E27FC236}">
                <a16:creationId xmlns:a16="http://schemas.microsoft.com/office/drawing/2014/main" id="{EB5C867C-8F44-2DCA-01F7-15489EEF2886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4" y="938693"/>
            <a:ext cx="876258" cy="8691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FD23F33-CFD0-8DD8-3295-FE3535B7B976}"/>
              </a:ext>
            </a:extLst>
          </p:cNvPr>
          <p:cNvSpPr/>
          <p:nvPr/>
        </p:nvSpPr>
        <p:spPr>
          <a:xfrm>
            <a:off x="7455191" y="-171"/>
            <a:ext cx="4752171" cy="68545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7B1F03-76F4-CA13-CB70-A776E926300B}"/>
              </a:ext>
            </a:extLst>
          </p:cNvPr>
          <p:cNvSpPr txBox="1"/>
          <p:nvPr/>
        </p:nvSpPr>
        <p:spPr>
          <a:xfrm>
            <a:off x="7617686" y="4414531"/>
            <a:ext cx="450199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i="1" dirty="0">
                <a:solidFill>
                  <a:srgbClr val="FFFFFF"/>
                </a:solidFill>
                <a:latin typeface="Avenir Next" panose="020B0503020202020204" pitchFamily="34" charset="0"/>
                <a:ea typeface="Segoe UI Black"/>
              </a:rPr>
              <a:t>Any Questions?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A4F980-DD24-E6A2-76AA-5A548DA52226}"/>
              </a:ext>
            </a:extLst>
          </p:cNvPr>
          <p:cNvSpPr txBox="1"/>
          <p:nvPr/>
        </p:nvSpPr>
        <p:spPr>
          <a:xfrm>
            <a:off x="7617686" y="5183972"/>
            <a:ext cx="450199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Avenir Next" panose="020B0503020202020204" pitchFamily="34" charset="0"/>
                <a:ea typeface="Segoe UI Black"/>
              </a:rPr>
              <a:t>Thank You!</a:t>
            </a:r>
          </a:p>
        </p:txBody>
      </p:sp>
      <p:pic>
        <p:nvPicPr>
          <p:cNvPr id="2054" name="Picture 6" descr="Royal Caribbean's Icon of the Seas: Is the World's Biggest Ship Worth It?">
            <a:extLst>
              <a:ext uri="{FF2B5EF4-FFF2-40B4-BE49-F238E27FC236}">
                <a16:creationId xmlns:a16="http://schemas.microsoft.com/office/drawing/2014/main" id="{CE81419C-A064-B050-8123-319D21BA9C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8"/>
          <a:stretch>
            <a:fillRect/>
          </a:stretch>
        </p:blipFill>
        <p:spPr bwMode="auto">
          <a:xfrm>
            <a:off x="0" y="-171"/>
            <a:ext cx="7455191" cy="685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F4FAAF7-FF41-4972-9CC2-37664B5C29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16038" y="4414531"/>
            <a:ext cx="594900" cy="163445"/>
          </a:xfrm>
          <a:prstGeom prst="roundRect">
            <a:avLst/>
          </a:prstGeom>
          <a:solidFill>
            <a:srgbClr val="EBF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8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ulnerability Colors Revers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F3996"/>
      </a:accent1>
      <a:accent2>
        <a:srgbClr val="D52D2F"/>
      </a:accent2>
      <a:accent3>
        <a:srgbClr val="E9823A"/>
      </a:accent3>
      <a:accent4>
        <a:srgbClr val="35B05B"/>
      </a:accent4>
      <a:accent5>
        <a:srgbClr val="6491CB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</TotalTime>
  <Words>49</Words>
  <Application>Microsoft Macintosh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Avenir Next</vt:lpstr>
      <vt:lpstr>BODONI 72 SMALLCAPS BOOK</vt:lpstr>
      <vt:lpstr>Calibri</vt:lpstr>
      <vt:lpstr>Calibri Light</vt:lpstr>
      <vt:lpstr>Calisto MT</vt:lpstr>
      <vt:lpstr>Grandview Display</vt:lpstr>
      <vt:lpstr>Nirmala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obeng</dc:creator>
  <cp:lastModifiedBy>Derya Yavuz</cp:lastModifiedBy>
  <cp:revision>25</cp:revision>
  <dcterms:created xsi:type="dcterms:W3CDTF">2023-10-27T18:34:34Z</dcterms:created>
  <dcterms:modified xsi:type="dcterms:W3CDTF">2025-09-25T21:25:19Z</dcterms:modified>
</cp:coreProperties>
</file>