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8"/>
  </p:notesMasterIdLst>
  <p:sldIdLst>
    <p:sldId id="311" r:id="rId2"/>
    <p:sldId id="296" r:id="rId3"/>
    <p:sldId id="313" r:id="rId4"/>
    <p:sldId id="314" r:id="rId5"/>
    <p:sldId id="315" r:id="rId6"/>
    <p:sldId id="28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16" d="100"/>
          <a:sy n="116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>
            <a:extLst>
              <a:ext uri="{FF2B5EF4-FFF2-40B4-BE49-F238E27FC236}">
                <a16:creationId xmlns:a16="http://schemas.microsoft.com/office/drawing/2014/main" id="{70DDF771-239C-C89C-F028-9DB65BA1A0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0164" y="-334480"/>
            <a:ext cx="12801600" cy="7825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7850513" y="5992548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Calisto MT" panose="02040603050505030304" pitchFamily="18" charset="77"/>
                <a:ea typeface="+mn-lt"/>
                <a:cs typeface="+mn-lt"/>
              </a:rPr>
              <a:t>TEAM 5</a:t>
            </a:r>
            <a:endParaRPr lang="en-US" dirty="0">
              <a:latin typeface="Calisto MT" panose="02040603050505030304" pitchFamily="18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0" y="739455"/>
            <a:ext cx="4254180" cy="14465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>
                <a:solidFill>
                  <a:schemeClr val="bg1"/>
                </a:solidFill>
                <a:latin typeface="BODONI 72 SMALLCAPS BOOK" pitchFamily="2" charset="0"/>
                <a:ea typeface="Palatino" pitchFamily="2" charset="77"/>
              </a:rPr>
              <a:t>CLIENT NAME PRESENTATION</a:t>
            </a:r>
            <a:endParaRPr lang="en-US" dirty="0">
              <a:solidFill>
                <a:schemeClr val="bg1"/>
              </a:solidFill>
              <a:latin typeface="Bodoni 72 Smallcaps Book" pitchFamily="2" charset="0"/>
              <a:ea typeface="Palatino" pitchFamily="2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040" y="2786665"/>
            <a:ext cx="2504228" cy="85213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BDD2EE5-DDC8-8512-C5EA-9E5F5B982600}"/>
              </a:ext>
            </a:extLst>
          </p:cNvPr>
          <p:cNvSpPr txBox="1"/>
          <p:nvPr/>
        </p:nvSpPr>
        <p:spPr>
          <a:xfrm>
            <a:off x="8823639" y="5350942"/>
            <a:ext cx="22092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i="1" dirty="0">
                <a:solidFill>
                  <a:schemeClr val="bg1"/>
                </a:solidFill>
                <a:latin typeface="BODONI 72 SMALLCAPS BOOK" pitchFamily="2" charset="0"/>
              </a:rPr>
              <a:t>Briefing</a:t>
            </a:r>
          </a:p>
        </p:txBody>
      </p:sp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Template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6096000" y="507009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Template</a:t>
            </a:r>
            <a:endParaRPr lang="en-US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Template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Template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-171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656</TotalTime>
  <Words>44</Words>
  <Application>Microsoft Macintosh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Arial</vt:lpstr>
      <vt:lpstr>Avenir Next</vt:lpstr>
      <vt:lpstr>BODONI 72 SMALLCAPS BOOK</vt:lpstr>
      <vt:lpstr>BODONI 72 SMALLCAPS BOOK</vt:lpstr>
      <vt:lpstr>Calibri</vt:lpstr>
      <vt:lpstr>Calibri Light</vt:lpstr>
      <vt:lpstr>Calisto MT</vt:lpstr>
      <vt:lpstr>Grandview Display</vt:lpstr>
      <vt:lpstr>Nirmala 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Ionescu</cp:lastModifiedBy>
  <cp:revision>26</cp:revision>
  <dcterms:created xsi:type="dcterms:W3CDTF">2023-10-27T18:34:34Z</dcterms:created>
  <dcterms:modified xsi:type="dcterms:W3CDTF">2025-10-08T20:47:10Z</dcterms:modified>
</cp:coreProperties>
</file>