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DB14-1BDF-2274-C862-F1A3BCF2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BC0A3-C70F-01F6-3663-18DDD930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B812-96E1-DB7D-E24F-74E8F3E1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5B6F-09F0-318C-AF26-D4B36DBF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36F2-5402-9916-C8D1-11F7D40D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2060-A274-FD46-16A6-799AF4B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A19E-555F-F213-8B91-7ACF5222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FF24-C1DC-6256-36EB-70167F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F2EA-7819-9750-17A4-20A5D1D1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CB80-3F00-E0C5-95AA-44C8FEBB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15B2-D393-B43A-D781-0E0454E7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21BE-2D8A-3394-8E65-9DBAC3F1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6DCE-2ADA-9A47-8EFF-6279BAD3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CA42-89D0-588C-0F8F-D08F696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4C8A-EB48-CA95-87CA-423A1F73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BEBF-F978-A55F-4F66-10235044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306-FD59-2C64-4EA4-48F9289E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5172-A743-2FDF-4EF3-D80C8C90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8C79-03EF-FAB4-612B-83789F0F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9B93-6598-9C96-5A58-47BEC9D5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9626-1851-E26E-E254-4D1B4F3C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7B5F-9664-EFF1-729E-00F518E8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90CE-2C7F-8C1B-09C5-87439563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FB90-3F99-8747-7E52-87B6A3A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5A01-45CE-1923-C1D9-50403DF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4715-3DD0-570B-84D0-9F7CFFC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525-67C0-5BFF-864C-8462AA98C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243-1B91-B20A-225E-6D7CA34C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371EC-EBC7-CBA8-C05C-FD6A5515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9DBC-2590-6FF1-7311-B231CBDB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1F7B0-33AB-176E-F248-47B5F2A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8FA-0F50-7BD3-90A1-7F78E7F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D8E0-9931-9881-3C24-73965C89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3CC94-A75A-7986-2AC6-4AB435B9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9E3AE-6C67-3DE9-77F6-30C83A2E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4C06-7662-0367-5E25-0BAC5661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DF34F-BD04-82E6-C920-00E06A90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D2151-AA38-5A12-62FC-99B9D6AE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69B3C-52E6-E4E1-CAA3-E11CDF21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D239-88CC-B8D1-CA64-076E5B09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8B43B-0AAA-3049-BEA3-0BF144E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27586-AB93-E9AD-F25D-80A2641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8FED0-6D65-F095-9FB4-63E2AA73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6BC26-D808-CC48-A596-B5A0F921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AE487-5ECE-D3D4-5C6F-42CA54AB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A2AD6-B150-94DC-E5E0-B3ECA206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60AF-672B-64B9-FC85-CDF01F81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579F-C70C-4D8C-BB4D-BF1CF06E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6D746-2151-C1B2-59E3-5E220293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998D-9F0C-EE36-7B2F-9F4C374E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6F28-65D4-D3AB-1E48-FA4DB519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DA2BD-60A8-55C4-9CFA-5FE065E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AEEA-48C3-C139-4F1A-9E9EAC1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BF9A-0245-6DA7-5CEC-23B20632E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8E166-BE4C-0132-C263-851A2126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C3AE-8542-10F4-CA35-8627FB6E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B13B1-AA78-2D62-8F6B-D065A631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0FAE-CB0D-BF97-ED30-14EA56D5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52C3-4F9C-5A88-8A4B-B2373602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E177-881B-7D58-3E63-5793D917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7693-52A4-9DB0-1550-26C625E3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DF44-FDC7-4372-84F6-DE783E06D29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2827-8814-AFE5-EDE9-F904B420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D2F8-83AA-A02F-D111-99D4BB87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6DE3-4D01-4288-8614-E98A399B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A858EE-63BD-4A89-48C5-A90BF5D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42888"/>
            <a:ext cx="10696575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CBA5762-0054-3464-E513-5EA30CA2CCF9}"/>
              </a:ext>
            </a:extLst>
          </p:cNvPr>
          <p:cNvSpPr/>
          <p:nvPr/>
        </p:nvSpPr>
        <p:spPr>
          <a:xfrm>
            <a:off x="2924175" y="2152650"/>
            <a:ext cx="3238500" cy="19335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85F5FF-F96D-2AE2-D88A-5B87B7B8E551}"/>
              </a:ext>
            </a:extLst>
          </p:cNvPr>
          <p:cNvCxnSpPr>
            <a:cxnSpLocks/>
          </p:cNvCxnSpPr>
          <p:nvPr/>
        </p:nvCxnSpPr>
        <p:spPr>
          <a:xfrm>
            <a:off x="2038350" y="2924175"/>
            <a:ext cx="6762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3DA96-8F4C-2C78-9EE8-DDBE48D0590D}"/>
              </a:ext>
            </a:extLst>
          </p:cNvPr>
          <p:cNvSpPr txBox="1"/>
          <p:nvPr/>
        </p:nvSpPr>
        <p:spPr>
          <a:xfrm>
            <a:off x="1025396" y="2615267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97728-864B-E1CC-276E-163C4962DB23}"/>
              </a:ext>
            </a:extLst>
          </p:cNvPr>
          <p:cNvSpPr txBox="1"/>
          <p:nvPr/>
        </p:nvSpPr>
        <p:spPr>
          <a:xfrm>
            <a:off x="7924800" y="1219200"/>
            <a:ext cx="31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tables can be filtered by Year</a:t>
            </a:r>
          </a:p>
        </p:txBody>
      </p:sp>
    </p:spTree>
    <p:extLst>
      <p:ext uri="{BB962C8B-B14F-4D97-AF65-F5344CB8AC3E}">
        <p14:creationId xmlns:p14="http://schemas.microsoft.com/office/powerpoint/2010/main" val="35737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2</cp:revision>
  <dcterms:created xsi:type="dcterms:W3CDTF">2024-06-28T19:22:00Z</dcterms:created>
  <dcterms:modified xsi:type="dcterms:W3CDTF">2024-06-28T20:20:09Z</dcterms:modified>
</cp:coreProperties>
</file>