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0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5F73-DEEF-4992-B50E-5D7E4EF691F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4B3-AA7A-482B-AE9D-48E0A6E3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5F73-DEEF-4992-B50E-5D7E4EF691F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4B3-AA7A-482B-AE9D-48E0A6E3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8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5F73-DEEF-4992-B50E-5D7E4EF691F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4B3-AA7A-482B-AE9D-48E0A6E3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8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5F73-DEEF-4992-B50E-5D7E4EF691F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4B3-AA7A-482B-AE9D-48E0A6E3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5F73-DEEF-4992-B50E-5D7E4EF691F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4B3-AA7A-482B-AE9D-48E0A6E3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5F73-DEEF-4992-B50E-5D7E4EF691F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4B3-AA7A-482B-AE9D-48E0A6E3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7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5F73-DEEF-4992-B50E-5D7E4EF691F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4B3-AA7A-482B-AE9D-48E0A6E3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5F73-DEEF-4992-B50E-5D7E4EF691F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4B3-AA7A-482B-AE9D-48E0A6E3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1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5F73-DEEF-4992-B50E-5D7E4EF691F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4B3-AA7A-482B-AE9D-48E0A6E3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5F73-DEEF-4992-B50E-5D7E4EF691F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4B3-AA7A-482B-AE9D-48E0A6E3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5F73-DEEF-4992-B50E-5D7E4EF691F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44B3-AA7A-482B-AE9D-48E0A6E3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0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5F73-DEEF-4992-B50E-5D7E4EF691F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44B3-AA7A-482B-AE9D-48E0A6E3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3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2747099" y="5246149"/>
            <a:ext cx="4805666" cy="977598"/>
          </a:xfrm>
          <a:prstGeom prst="rect">
            <a:avLst/>
          </a:prstGeom>
          <a:pattFill prst="wav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44470" y="4316505"/>
            <a:ext cx="1541930" cy="762000"/>
          </a:xfrm>
          <a:prstGeom prst="rect">
            <a:avLst/>
          </a:prstGeom>
          <a:pattFill prst="pct10">
            <a:fgClr>
              <a:schemeClr val="tx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7357" y="5574952"/>
            <a:ext cx="221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Stored in Soil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40435" y="4494272"/>
            <a:ext cx="1636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Stored in Snowpack</a:t>
            </a:r>
          </a:p>
          <a:p>
            <a:endParaRPr lang="en-US" dirty="0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3124200" y="3080266"/>
            <a:ext cx="0" cy="10317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4986" y="2857032"/>
            <a:ext cx="24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Evapotranspiration (ET)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24768" y="447306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 melt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495365" y="4482353"/>
            <a:ext cx="5154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>
            <a:off x="3364924" y="2005682"/>
            <a:ext cx="299096" cy="167278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46" idx="2"/>
          </p:cNvCxnSpPr>
          <p:nvPr/>
        </p:nvCxnSpPr>
        <p:spPr>
          <a:xfrm>
            <a:off x="3949770" y="1984968"/>
            <a:ext cx="282892" cy="23134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0" idx="1"/>
          </p:cNvCxnSpPr>
          <p:nvPr/>
        </p:nvCxnSpPr>
        <p:spPr>
          <a:xfrm>
            <a:off x="7752792" y="5574952"/>
            <a:ext cx="381000" cy="3231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162800" y="5166544"/>
            <a:ext cx="1028141" cy="706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753100" y="3080266"/>
            <a:ext cx="1185582" cy="21658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59170" y="161563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(T)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200" y="1600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(P)</a:t>
            </a:r>
          </a:p>
        </p:txBody>
      </p:sp>
      <p:cxnSp>
        <p:nvCxnSpPr>
          <p:cNvPr id="50" name="Straight Arrow Connector 49"/>
          <p:cNvCxnSpPr>
            <a:endCxn id="4" idx="0"/>
          </p:cNvCxnSpPr>
          <p:nvPr/>
        </p:nvCxnSpPr>
        <p:spPr>
          <a:xfrm flipH="1">
            <a:off x="4715435" y="3053371"/>
            <a:ext cx="847165" cy="12631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8153916">
            <a:off x="4576430" y="3290376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</a:t>
            </a:r>
          </a:p>
        </p:txBody>
      </p:sp>
      <p:sp>
        <p:nvSpPr>
          <p:cNvPr id="56" name="TextBox 55"/>
          <p:cNvSpPr txBox="1"/>
          <p:nvPr/>
        </p:nvSpPr>
        <p:spPr>
          <a:xfrm rot="3463892">
            <a:off x="6086218" y="3473312"/>
            <a:ext cx="77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</a:t>
            </a: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 flipV="1">
            <a:off x="2726351" y="3709806"/>
            <a:ext cx="0" cy="12959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664269" y="1971773"/>
            <a:ext cx="0" cy="11084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0"/>
          </p:cNvCxnSpPr>
          <p:nvPr/>
        </p:nvCxnSpPr>
        <p:spPr>
          <a:xfrm>
            <a:off x="5996268" y="4473065"/>
            <a:ext cx="571500" cy="763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cxnSpLocks/>
          </p:cNvCxnSpPr>
          <p:nvPr/>
        </p:nvCxnSpPr>
        <p:spPr>
          <a:xfrm>
            <a:off x="4279935" y="1969532"/>
            <a:ext cx="1282665" cy="108123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07245" y="4417947"/>
            <a:ext cx="125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Deficit (D)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62633" y="4902270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Surface </a:t>
            </a:r>
          </a:p>
          <a:p>
            <a:pPr algn="ctr"/>
            <a:r>
              <a:rPr lang="en-US" dirty="0"/>
              <a:t>water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33792" y="5574952"/>
            <a:ext cx="102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Ground</a:t>
            </a:r>
          </a:p>
          <a:p>
            <a:pPr algn="ctr"/>
            <a:r>
              <a:rPr lang="en-US" dirty="0"/>
              <a:t>water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30186" y="5378377"/>
            <a:ext cx="35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61EBE-2735-434B-8341-AC0D4DA522AD}"/>
              </a:ext>
            </a:extLst>
          </p:cNvPr>
          <p:cNvSpPr/>
          <p:nvPr/>
        </p:nvSpPr>
        <p:spPr>
          <a:xfrm>
            <a:off x="1782314" y="5166545"/>
            <a:ext cx="944038" cy="104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220738-8428-445B-B018-95DAF2232E32}"/>
              </a:ext>
            </a:extLst>
          </p:cNvPr>
          <p:cNvSpPr/>
          <p:nvPr/>
        </p:nvSpPr>
        <p:spPr>
          <a:xfrm>
            <a:off x="1378322" y="5838148"/>
            <a:ext cx="1348030" cy="370201"/>
          </a:xfrm>
          <a:prstGeom prst="rect">
            <a:avLst/>
          </a:prstGeom>
          <a:pattFill prst="wave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103C0-5E39-4D2B-A613-EE07F933FA0D}"/>
              </a:ext>
            </a:extLst>
          </p:cNvPr>
          <p:cNvSpPr txBox="1"/>
          <p:nvPr/>
        </p:nvSpPr>
        <p:spPr>
          <a:xfrm>
            <a:off x="1378324" y="5248019"/>
            <a:ext cx="1348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Unmet water need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22E002-56AF-4D62-A84A-E8285746DA3F}"/>
              </a:ext>
            </a:extLst>
          </p:cNvPr>
          <p:cNvCxnSpPr/>
          <p:nvPr/>
        </p:nvCxnSpPr>
        <p:spPr>
          <a:xfrm flipH="1" flipV="1">
            <a:off x="2726351" y="5080747"/>
            <a:ext cx="20748" cy="1140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F8D1CB-49B6-4C1B-8319-65A17B93726A}"/>
              </a:ext>
            </a:extLst>
          </p:cNvPr>
          <p:cNvGrpSpPr/>
          <p:nvPr/>
        </p:nvGrpSpPr>
        <p:grpSpPr>
          <a:xfrm>
            <a:off x="1432416" y="4411760"/>
            <a:ext cx="952761" cy="950359"/>
            <a:chOff x="3468088" y="277017"/>
            <a:chExt cx="952761" cy="950359"/>
          </a:xfrm>
        </p:grpSpPr>
        <p:pic>
          <p:nvPicPr>
            <p:cNvPr id="51" name="Picture 4" descr="C:\Users\dthoma\AppData\Local\Microsoft\Windows\Temporary Internet Files\Content.IE5\DIU0R15Z\MC900359755[1].wmf">
              <a:extLst>
                <a:ext uri="{FF2B5EF4-FFF2-40B4-BE49-F238E27FC236}">
                  <a16:creationId xmlns:a16="http://schemas.microsoft.com/office/drawing/2014/main" id="{1DF7760A-6584-4317-BBCF-8AD6FDDAAA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898" y="296152"/>
              <a:ext cx="917143" cy="931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0B4041-970C-44B6-AD32-3FB066E72227}"/>
                </a:ext>
              </a:extLst>
            </p:cNvPr>
            <p:cNvSpPr/>
            <p:nvPr/>
          </p:nvSpPr>
          <p:spPr>
            <a:xfrm>
              <a:off x="3468088" y="277017"/>
              <a:ext cx="952761" cy="680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2CEF145-15A9-4D4D-BF7B-F1B28446B079}"/>
              </a:ext>
            </a:extLst>
          </p:cNvPr>
          <p:cNvGrpSpPr/>
          <p:nvPr/>
        </p:nvGrpSpPr>
        <p:grpSpPr>
          <a:xfrm>
            <a:off x="2918020" y="4236672"/>
            <a:ext cx="952761" cy="1205465"/>
            <a:chOff x="3468088" y="277017"/>
            <a:chExt cx="952761" cy="950359"/>
          </a:xfrm>
        </p:grpSpPr>
        <p:pic>
          <p:nvPicPr>
            <p:cNvPr id="54" name="Picture 4" descr="C:\Users\dthoma\AppData\Local\Microsoft\Windows\Temporary Internet Files\Content.IE5\DIU0R15Z\MC900359755[1].wmf">
              <a:extLst>
                <a:ext uri="{FF2B5EF4-FFF2-40B4-BE49-F238E27FC236}">
                  <a16:creationId xmlns:a16="http://schemas.microsoft.com/office/drawing/2014/main" id="{3E67A036-9FA3-45C3-B01D-5C11846C9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898" y="296152"/>
              <a:ext cx="917143" cy="931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7F9DAAC-67D6-4EF4-8D7D-E1689266BA28}"/>
                </a:ext>
              </a:extLst>
            </p:cNvPr>
            <p:cNvSpPr/>
            <p:nvPr/>
          </p:nvSpPr>
          <p:spPr>
            <a:xfrm>
              <a:off x="3468088" y="277017"/>
              <a:ext cx="952761" cy="680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Graphic 19" descr="Withering Tree with solid fill">
            <a:extLst>
              <a:ext uri="{FF2B5EF4-FFF2-40B4-BE49-F238E27FC236}">
                <a16:creationId xmlns:a16="http://schemas.microsoft.com/office/drawing/2014/main" id="{CB4FCE75-96CC-4444-BB8E-AE566A4F1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6607" y="3781755"/>
            <a:ext cx="1305200" cy="1450220"/>
          </a:xfrm>
          <a:prstGeom prst="rect">
            <a:avLst/>
          </a:prstGeom>
        </p:spPr>
      </p:pic>
      <p:pic>
        <p:nvPicPr>
          <p:cNvPr id="1026" name="Picture 2" descr="C:\Users\dthoma\AppData\Local\Microsoft\Windows\Temporary Internet Files\Content.IE5\HPO308ER\MC90035981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716" y="3678464"/>
            <a:ext cx="1060682" cy="14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78323" y="5080747"/>
            <a:ext cx="6174442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755F15E1-BB9E-4056-8377-2C03E7C87351}"/>
              </a:ext>
            </a:extLst>
          </p:cNvPr>
          <p:cNvSpPr/>
          <p:nvPr/>
        </p:nvSpPr>
        <p:spPr>
          <a:xfrm>
            <a:off x="953059" y="5128683"/>
            <a:ext cx="242801" cy="10925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D06878-538B-434B-B0E3-E42BCFAD9BCA}"/>
              </a:ext>
            </a:extLst>
          </p:cNvPr>
          <p:cNvSpPr txBox="1"/>
          <p:nvPr/>
        </p:nvSpPr>
        <p:spPr>
          <a:xfrm>
            <a:off x="405353" y="5490316"/>
            <a:ext cx="58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Soil</a:t>
            </a:r>
          </a:p>
        </p:txBody>
      </p:sp>
    </p:spTree>
    <p:extLst>
      <p:ext uri="{BB962C8B-B14F-4D97-AF65-F5344CB8AC3E}">
        <p14:creationId xmlns:p14="http://schemas.microsoft.com/office/powerpoint/2010/main" val="181359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 David</dc:creator>
  <cp:lastModifiedBy>Thoma, David</cp:lastModifiedBy>
  <cp:revision>21</cp:revision>
  <dcterms:created xsi:type="dcterms:W3CDTF">2014-01-02T02:08:50Z</dcterms:created>
  <dcterms:modified xsi:type="dcterms:W3CDTF">2021-11-29T15:33:46Z</dcterms:modified>
</cp:coreProperties>
</file>