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
  </p:notesMasterIdLst>
  <p:handoutMasterIdLst>
    <p:handoutMasterId r:id="rId7"/>
  </p:handoutMasterIdLst>
  <p:sldIdLst>
    <p:sldId id="268" r:id="rId2"/>
    <p:sldId id="258" r:id="rId3"/>
    <p:sldId id="271" r:id="rId4"/>
    <p:sldId id="272" r:id="rId5"/>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9CAC8"/>
    <a:srgbClr val="E0DED8"/>
    <a:srgbClr val="1C57A5"/>
    <a:srgbClr val="1A3C77"/>
    <a:srgbClr val="142A50"/>
    <a:srgbClr val="1A3D73"/>
    <a:srgbClr val="E0E1DD"/>
    <a:srgbClr val="6A1A41"/>
    <a:srgbClr val="0071BF"/>
    <a:srgbClr val="899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2"/>
    <p:restoredTop sz="96067" autoAdjust="0"/>
  </p:normalViewPr>
  <p:slideViewPr>
    <p:cSldViewPr>
      <p:cViewPr varScale="1">
        <p:scale>
          <a:sx n="119" d="100"/>
          <a:sy n="119" d="100"/>
        </p:scale>
        <p:origin x="496" y="184"/>
      </p:cViewPr>
      <p:guideLst>
        <p:guide orient="horz" pos="2112"/>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DDBB69-DD08-410A-A3C7-C48A2D6F0C97}" type="datetimeFigureOut">
              <a:rPr lang="en-US" smtClean="0"/>
              <a:pPr/>
              <a:t>7/10/20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9DF602-E1D7-42F0-BDCF-DB902DB12370}" type="slidenum">
              <a:rPr lang="en-US" smtClean="0"/>
              <a:pPr/>
              <a:t>‹#›</a:t>
            </a:fld>
            <a:endParaRPr lang="en-US"/>
          </a:p>
        </p:txBody>
      </p:sp>
    </p:spTree>
    <p:extLst>
      <p:ext uri="{BB962C8B-B14F-4D97-AF65-F5344CB8AC3E}">
        <p14:creationId xmlns:p14="http://schemas.microsoft.com/office/powerpoint/2010/main" val="3980408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8BCC3-8FCD-4884-9855-BAA2F520D44F}" type="datetimeFigureOut">
              <a:rPr lang="en-US" smtClean="0"/>
              <a:pPr/>
              <a:t>7/10/20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B82DAB-9773-4E61-BD8A-F4768BBF71E4}" type="slidenum">
              <a:rPr lang="en-US" smtClean="0"/>
              <a:pPr/>
              <a:t>‹#›</a:t>
            </a:fld>
            <a:endParaRPr lang="en-US"/>
          </a:p>
        </p:txBody>
      </p:sp>
    </p:spTree>
    <p:extLst>
      <p:ext uri="{BB962C8B-B14F-4D97-AF65-F5344CB8AC3E}">
        <p14:creationId xmlns:p14="http://schemas.microsoft.com/office/powerpoint/2010/main" val="32008915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82DAB-9773-4E61-BD8A-F4768BBF71E4}" type="slidenum">
              <a:rPr lang="en-US" smtClean="0"/>
              <a:pPr/>
              <a:t>0</a:t>
            </a:fld>
            <a:endParaRPr lang="en-US"/>
          </a:p>
        </p:txBody>
      </p:sp>
    </p:spTree>
    <p:extLst>
      <p:ext uri="{BB962C8B-B14F-4D97-AF65-F5344CB8AC3E}">
        <p14:creationId xmlns:p14="http://schemas.microsoft.com/office/powerpoint/2010/main" val="1628403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228600" y="228600"/>
            <a:ext cx="8686800" cy="5121873"/>
          </a:xfrm>
          <a:prstGeom prst="rect">
            <a:avLst/>
          </a:prstGeom>
          <a:solidFill>
            <a:srgbClr val="E0D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itle 4"/>
          <p:cNvSpPr>
            <a:spLocks noGrp="1"/>
          </p:cNvSpPr>
          <p:nvPr userDrawn="1">
            <p:ph type="ctrTitle"/>
          </p:nvPr>
        </p:nvSpPr>
        <p:spPr>
          <a:xfrm>
            <a:off x="685800" y="2209800"/>
            <a:ext cx="8077200" cy="1219200"/>
          </a:xfrm>
        </p:spPr>
        <p:txBody>
          <a:bodyPr tIns="0" rIns="0" anchor="t" anchorCtr="0">
            <a:noAutofit/>
          </a:bodyPr>
          <a:lstStyle>
            <a:lvl1pPr>
              <a:defRPr sz="3600" b="0">
                <a:solidFill>
                  <a:srgbClr val="6A1A41"/>
                </a:solidFill>
              </a:defRPr>
            </a:lvl1pPr>
          </a:lstStyle>
          <a:p>
            <a:r>
              <a:rPr lang="en-US" dirty="0"/>
              <a:t>Presentation Title Can </a:t>
            </a:r>
            <a:br>
              <a:rPr lang="en-US" dirty="0"/>
            </a:br>
            <a:r>
              <a:rPr lang="en-US" dirty="0"/>
              <a:t>Wrap Lines</a:t>
            </a:r>
          </a:p>
        </p:txBody>
      </p:sp>
      <p:sp>
        <p:nvSpPr>
          <p:cNvPr id="8" name="Subtitle 5"/>
          <p:cNvSpPr>
            <a:spLocks noGrp="1"/>
          </p:cNvSpPr>
          <p:nvPr userDrawn="1">
            <p:ph type="subTitle" idx="1"/>
          </p:nvPr>
        </p:nvSpPr>
        <p:spPr>
          <a:xfrm>
            <a:off x="685800" y="3505200"/>
            <a:ext cx="6781800" cy="381000"/>
          </a:xfrm>
        </p:spPr>
        <p:txBody>
          <a:bodyPr tIns="0" rIns="0" bIns="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1">
                <a:solidFill>
                  <a:srgbClr val="1A3D73"/>
                </a:solidFill>
              </a:defRPr>
            </a:lvl1pPr>
          </a:lstStyle>
          <a:p>
            <a:r>
              <a:rPr lang="en-US" dirty="0"/>
              <a:t>Add Subhead Here</a:t>
            </a:r>
          </a:p>
        </p:txBody>
      </p:sp>
      <p:sp>
        <p:nvSpPr>
          <p:cNvPr id="9" name="Rectangle 8"/>
          <p:cNvSpPr/>
          <p:nvPr userDrawn="1"/>
        </p:nvSpPr>
        <p:spPr>
          <a:xfrm>
            <a:off x="685800" y="0"/>
            <a:ext cx="3048000" cy="457200"/>
          </a:xfrm>
          <a:prstGeom prst="rect">
            <a:avLst/>
          </a:prstGeom>
          <a:solidFill>
            <a:srgbClr val="1C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2" name="Picture 1" descr="NandEagle Vert NW 3C.nw_print.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404104"/>
            <a:ext cx="1225296" cy="12252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flipV="1">
            <a:off x="228600" y="6476999"/>
            <a:ext cx="8686800" cy="381000"/>
          </a:xfrm>
          <a:prstGeom prst="rect">
            <a:avLst/>
          </a:prstGeom>
          <a:solidFill>
            <a:srgbClr val="1C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457200" y="457200"/>
            <a:ext cx="8382000" cy="561974"/>
          </a:xfrm>
        </p:spPr>
        <p:txBody>
          <a:bodyPr bIns="0" anchor="b" anchorCtr="0">
            <a:normAutofit/>
          </a:bodyPr>
          <a:lstStyle>
            <a:lvl1pPr algn="l">
              <a:lnSpc>
                <a:spcPts val="2680"/>
              </a:lnSpc>
              <a:defRPr sz="2400" b="0" baseline="0">
                <a:solidFill>
                  <a:srgbClr val="6A1A41"/>
                </a:solidFill>
                <a:latin typeface="Arial" pitchFamily="34" charset="0"/>
                <a:cs typeface="Arial" pitchFamily="34" charset="0"/>
              </a:defRPr>
            </a:lvl1pPr>
          </a:lstStyle>
          <a:p>
            <a:r>
              <a:rPr lang="en-US" dirty="0"/>
              <a:t>Headline (24 pt, Arial) headline </a:t>
            </a:r>
            <a:br>
              <a:rPr lang="en-US" dirty="0"/>
            </a:br>
            <a:r>
              <a:rPr lang="en-US" dirty="0"/>
              <a:t>can wrap if necessary</a:t>
            </a:r>
          </a:p>
        </p:txBody>
      </p:sp>
      <p:sp>
        <p:nvSpPr>
          <p:cNvPr id="3" name="Content Placeholder 2"/>
          <p:cNvSpPr>
            <a:spLocks noGrp="1"/>
          </p:cNvSpPr>
          <p:nvPr>
            <p:ph idx="1"/>
          </p:nvPr>
        </p:nvSpPr>
        <p:spPr>
          <a:xfrm>
            <a:off x="457200" y="1295400"/>
            <a:ext cx="8382000" cy="4343400"/>
          </a:xfrm>
        </p:spPr>
        <p:txBody>
          <a:bodyPr>
            <a:normAutofit/>
          </a:bodyPr>
          <a:lstStyle>
            <a:lvl1pPr>
              <a:defRPr sz="1600" baseline="0">
                <a:solidFill>
                  <a:srgbClr val="747678"/>
                </a:solidFill>
                <a:latin typeface="Arial" pitchFamily="34" charset="0"/>
                <a:cs typeface="Arial" pitchFamily="34" charset="0"/>
              </a:defRPr>
            </a:lvl1pPr>
            <a:lvl2pPr>
              <a:defRPr sz="1600" baseline="0">
                <a:solidFill>
                  <a:srgbClr val="747678"/>
                </a:solidFill>
                <a:latin typeface="Arial" pitchFamily="34" charset="0"/>
                <a:cs typeface="Arial" pitchFamily="34" charset="0"/>
              </a:defRPr>
            </a:lvl2pPr>
            <a:lvl3pPr>
              <a:defRPr sz="1600" baseline="0">
                <a:solidFill>
                  <a:srgbClr val="747678"/>
                </a:solidFill>
                <a:latin typeface="Arial" pitchFamily="34" charset="0"/>
                <a:cs typeface="Arial" pitchFamily="34" charset="0"/>
              </a:defRPr>
            </a:lvl3pPr>
            <a:lvl4pPr>
              <a:defRPr sz="1600" baseline="0">
                <a:solidFill>
                  <a:srgbClr val="747678"/>
                </a:solidFill>
                <a:latin typeface="Arial" pitchFamily="34" charset="0"/>
                <a:cs typeface="Arial" pitchFamily="34" charset="0"/>
              </a:defRPr>
            </a:lvl4pPr>
            <a:lvl5pPr>
              <a:defRPr sz="1600" baseline="0">
                <a:solidFill>
                  <a:srgbClr val="747678"/>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Box 17"/>
          <p:cNvSpPr txBox="1"/>
          <p:nvPr userDrawn="1"/>
        </p:nvSpPr>
        <p:spPr>
          <a:xfrm>
            <a:off x="2057400" y="6451684"/>
            <a:ext cx="3048000" cy="230832"/>
          </a:xfrm>
          <a:prstGeom prst="rect">
            <a:avLst/>
          </a:prstGeom>
          <a:noFill/>
        </p:spPr>
        <p:txBody>
          <a:bodyPr wrap="square" rtlCol="0">
            <a:spAutoFit/>
          </a:bodyPr>
          <a:lstStyle/>
          <a:p>
            <a:endParaRPr lang="en-US" sz="900" baseline="0" dirty="0">
              <a:solidFill>
                <a:srgbClr val="58595B"/>
              </a:solidFill>
              <a:latin typeface="Times New Roman" pitchFamily="18" charset="0"/>
              <a:cs typeface="Times New Roman" pitchFamily="18" charset="0"/>
            </a:endParaRPr>
          </a:p>
        </p:txBody>
      </p:sp>
      <p:sp>
        <p:nvSpPr>
          <p:cNvPr id="10" name="Slide Number Placeholder 5"/>
          <p:cNvSpPr>
            <a:spLocks noGrp="1"/>
          </p:cNvSpPr>
          <p:nvPr>
            <p:ph type="sldNum" sz="quarter" idx="12"/>
          </p:nvPr>
        </p:nvSpPr>
        <p:spPr>
          <a:xfrm>
            <a:off x="8077200" y="6549363"/>
            <a:ext cx="609600" cy="182880"/>
          </a:xfrm>
          <a:prstGeom prst="rect">
            <a:avLst/>
          </a:prstGeom>
        </p:spPr>
        <p:txBody>
          <a:bodyPr anchor="t" anchorCtr="0"/>
          <a:lstStyle>
            <a:lvl1pPr>
              <a:defRPr sz="900" b="0">
                <a:solidFill>
                  <a:schemeClr val="bg1"/>
                </a:solidFill>
                <a:latin typeface="Arial" pitchFamily="34" charset="0"/>
                <a:cs typeface="Arial" pitchFamily="34" charset="0"/>
              </a:defRPr>
            </a:lvl1pPr>
          </a:lstStyle>
          <a:p>
            <a:fld id="{CACD57DD-E820-4B11-80C4-823179BCC2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2 column)">
    <p:spTree>
      <p:nvGrpSpPr>
        <p:cNvPr id="1" name=""/>
        <p:cNvGrpSpPr/>
        <p:nvPr/>
      </p:nvGrpSpPr>
      <p:grpSpPr>
        <a:xfrm>
          <a:off x="0" y="0"/>
          <a:ext cx="0" cy="0"/>
          <a:chOff x="0" y="0"/>
          <a:chExt cx="0" cy="0"/>
        </a:xfrm>
      </p:grpSpPr>
      <p:sp>
        <p:nvSpPr>
          <p:cNvPr id="9" name="Title 1"/>
          <p:cNvSpPr txBox="1">
            <a:spLocks/>
          </p:cNvSpPr>
          <p:nvPr userDrawn="1"/>
        </p:nvSpPr>
        <p:spPr>
          <a:xfrm>
            <a:off x="457200" y="1981200"/>
            <a:ext cx="8229600" cy="499014"/>
          </a:xfrm>
          <a:prstGeom prst="rect">
            <a:avLst/>
          </a:prstGeom>
        </p:spPr>
        <p:txBody>
          <a:bodyPr vert="horz" lIns="0" tIns="45720" rIns="91440" bIns="0" rtlCol="0" anchor="b" anchorCtr="0">
            <a:normAutofit/>
          </a:bodyPr>
          <a:lstStyle>
            <a:lvl1pPr algn="l">
              <a:defRPr sz="2400" b="0" baseline="0">
                <a:solidFill>
                  <a:srgbClr val="002B45"/>
                </a:solidFill>
                <a:latin typeface="Arial" pitchFamily="34" charset="0"/>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rgbClr val="6A1A41"/>
                </a:solidFill>
                <a:effectLst/>
                <a:uLnTx/>
                <a:uFillTx/>
                <a:latin typeface="Arial" pitchFamily="34" charset="0"/>
                <a:ea typeface="+mj-ea"/>
                <a:cs typeface="Arial" pitchFamily="34" charset="0"/>
              </a:rPr>
              <a:t>Contents</a:t>
            </a:r>
          </a:p>
        </p:txBody>
      </p:sp>
      <p:sp>
        <p:nvSpPr>
          <p:cNvPr id="10" name="Text Placeholder 2"/>
          <p:cNvSpPr>
            <a:spLocks noGrp="1"/>
          </p:cNvSpPr>
          <p:nvPr userDrawn="1">
            <p:ph idx="4294967295"/>
          </p:nvPr>
        </p:nvSpPr>
        <p:spPr>
          <a:xfrm>
            <a:off x="457200" y="2667000"/>
            <a:ext cx="8229600" cy="2667000"/>
          </a:xfrm>
          <a:prstGeom prst="rect">
            <a:avLst/>
          </a:prstGeom>
        </p:spPr>
        <p:txBody>
          <a:bodyPr vert="horz" lIns="0" tIns="45720" rIns="91440" bIns="45720" rtlCol="0">
            <a:norm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1800" b="0" i="0" u="none" strike="noStrike" kern="1200" cap="none" spc="0" normalizeH="0" baseline="0" noProof="0">
                <a:ln>
                  <a:noFill/>
                </a:ln>
                <a:solidFill>
                  <a:srgbClr val="1C57A5"/>
                </a:solidFill>
                <a:effectLst/>
                <a:uLnTx/>
                <a:uFillTx/>
                <a:latin typeface="Arial" pitchFamily="34" charset="0"/>
                <a:cs typeface="Arial"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71BF"/>
                </a:solidFill>
                <a:effectLst/>
                <a:uLnTx/>
                <a:uFillTx/>
                <a:latin typeface="Arial" pitchFamily="34" charset="0"/>
                <a:ea typeface="+mn-ea"/>
                <a:cs typeface="Arial" pitchFamily="34" charset="0"/>
              </a:rPr>
              <a:t>Section I </a:t>
            </a:r>
            <a:r>
              <a:rPr lang="en-US" sz="1600" b="1" dirty="0">
                <a:solidFill>
                  <a:srgbClr val="0071BF"/>
                </a:solidFill>
                <a:ea typeface="+mn-ea"/>
              </a:rPr>
              <a:t>header here</a:t>
            </a:r>
            <a:br>
              <a:rPr kumimoji="0" lang="en-US" sz="1600" b="1" i="0" u="none" strike="noStrike" kern="1200" cap="none" spc="0" normalizeH="0" baseline="0" noProof="0" dirty="0">
                <a:ln>
                  <a:noFill/>
                </a:ln>
                <a:solidFill>
                  <a:srgbClr val="5BC6E8"/>
                </a:solidFill>
                <a:effectLst/>
                <a:uLnTx/>
                <a:uFillTx/>
                <a:latin typeface="Arial" pitchFamily="34" charset="0"/>
                <a:ea typeface="+mn-ea"/>
                <a:cs typeface="Arial" pitchFamily="34" charset="0"/>
              </a:rPr>
            </a:br>
            <a:r>
              <a:rPr kumimoji="0" lang="en-US" sz="1200" b="0" i="0" u="none" strike="noStrike" kern="1200" cap="none" spc="0" normalizeH="0" baseline="0" noProof="0" dirty="0">
                <a:ln>
                  <a:noFill/>
                </a:ln>
                <a:solidFill>
                  <a:srgbClr val="747678"/>
                </a:solidFill>
                <a:effectLst/>
                <a:uLnTx/>
                <a:uFillTx/>
                <a:latin typeface="Arial" pitchFamily="34" charset="0"/>
                <a:ea typeface="+mn-ea"/>
                <a:cs typeface="Arial" pitchFamily="34" charset="0"/>
              </a:rPr>
              <a:t>Descriptive text here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rgbClr val="747678"/>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71BF"/>
                </a:solidFill>
                <a:effectLst/>
                <a:uLnTx/>
                <a:uFillTx/>
                <a:latin typeface="Arial" pitchFamily="34" charset="0"/>
                <a:ea typeface="+mn-ea"/>
                <a:cs typeface="Arial" pitchFamily="34" charset="0"/>
              </a:rPr>
              <a:t>Section II </a:t>
            </a:r>
            <a:r>
              <a:rPr lang="en-US" sz="1600" b="1" noProof="0" dirty="0">
                <a:solidFill>
                  <a:srgbClr val="0071BF"/>
                </a:solidFill>
                <a:ea typeface="+mn-ea"/>
              </a:rPr>
              <a:t>header here</a:t>
            </a:r>
            <a:br>
              <a:rPr kumimoji="0" lang="en-US" sz="1200" b="1" i="0" u="none" strike="noStrike" kern="1200" cap="none" spc="0" normalizeH="0" baseline="0" noProof="0" dirty="0">
                <a:ln>
                  <a:noFill/>
                </a:ln>
                <a:solidFill>
                  <a:srgbClr val="5BC6E8"/>
                </a:solidFill>
                <a:effectLst/>
                <a:uLnTx/>
                <a:uFillTx/>
                <a:latin typeface="Arial" pitchFamily="34" charset="0"/>
                <a:ea typeface="+mn-ea"/>
                <a:cs typeface="Arial" pitchFamily="34" charset="0"/>
              </a:rPr>
            </a:br>
            <a:r>
              <a:rPr kumimoji="0" lang="en-US" sz="1200" b="0" i="0" u="none" strike="noStrike" kern="1200" cap="none" spc="0" normalizeH="0" baseline="0" noProof="0" dirty="0">
                <a:ln>
                  <a:noFill/>
                </a:ln>
                <a:solidFill>
                  <a:srgbClr val="747678"/>
                </a:solidFill>
                <a:effectLst/>
                <a:uLnTx/>
                <a:uFillTx/>
                <a:latin typeface="Arial" pitchFamily="34" charset="0"/>
                <a:ea typeface="+mn-ea"/>
                <a:cs typeface="Arial" pitchFamily="34" charset="0"/>
              </a:rPr>
              <a:t>Descriptive text here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rgbClr val="002B45"/>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71BF"/>
                </a:solidFill>
                <a:effectLst/>
                <a:uLnTx/>
                <a:uFillTx/>
                <a:latin typeface="Arial" pitchFamily="34" charset="0"/>
                <a:ea typeface="+mn-ea"/>
                <a:cs typeface="Arial" pitchFamily="34" charset="0"/>
              </a:rPr>
              <a:t>Section III header here</a:t>
            </a:r>
            <a:br>
              <a:rPr kumimoji="0" lang="en-US" sz="1050" b="0" i="0" u="none" strike="noStrike" kern="1200" cap="none" spc="0" normalizeH="0" baseline="0" noProof="0" dirty="0">
                <a:ln>
                  <a:noFill/>
                </a:ln>
                <a:solidFill>
                  <a:srgbClr val="747678"/>
                </a:solidFill>
                <a:effectLst/>
                <a:uLnTx/>
                <a:uFillTx/>
                <a:latin typeface="Arial" pitchFamily="34" charset="0"/>
                <a:ea typeface="+mn-ea"/>
                <a:cs typeface="Arial" pitchFamily="34" charset="0"/>
              </a:rPr>
            </a:br>
            <a:r>
              <a:rPr kumimoji="0" lang="en-US" sz="1200" b="0" i="0" u="none" strike="noStrike" kern="1200" cap="none" spc="0" normalizeH="0" baseline="0" noProof="0" dirty="0">
                <a:ln>
                  <a:noFill/>
                </a:ln>
                <a:solidFill>
                  <a:srgbClr val="747678"/>
                </a:solidFill>
                <a:effectLst/>
                <a:uLnTx/>
                <a:uFillTx/>
                <a:latin typeface="Arial" pitchFamily="34" charset="0"/>
                <a:ea typeface="+mn-ea"/>
                <a:cs typeface="Arial" pitchFamily="34" charset="0"/>
              </a:rPr>
              <a:t>Descriptive text here</a:t>
            </a:r>
          </a:p>
        </p:txBody>
      </p:sp>
      <p:sp>
        <p:nvSpPr>
          <p:cNvPr id="8" name="Rectangle 7"/>
          <p:cNvSpPr/>
          <p:nvPr userDrawn="1"/>
        </p:nvSpPr>
        <p:spPr>
          <a:xfrm flipV="1">
            <a:off x="228600" y="6476999"/>
            <a:ext cx="8686800" cy="381000"/>
          </a:xfrm>
          <a:prstGeom prst="rect">
            <a:avLst/>
          </a:prstGeom>
          <a:solidFill>
            <a:srgbClr val="1C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Slide Number Placeholder 5"/>
          <p:cNvSpPr>
            <a:spLocks noGrp="1"/>
          </p:cNvSpPr>
          <p:nvPr>
            <p:ph type="sldNum" sz="quarter" idx="12"/>
          </p:nvPr>
        </p:nvSpPr>
        <p:spPr>
          <a:xfrm>
            <a:off x="8077200" y="6549363"/>
            <a:ext cx="609600" cy="182880"/>
          </a:xfrm>
          <a:prstGeom prst="rect">
            <a:avLst/>
          </a:prstGeom>
        </p:spPr>
        <p:txBody>
          <a:bodyPr anchor="t" anchorCtr="0"/>
          <a:lstStyle>
            <a:lvl1pPr>
              <a:defRPr sz="900" b="0">
                <a:solidFill>
                  <a:schemeClr val="bg1"/>
                </a:solidFill>
                <a:latin typeface="Arial" pitchFamily="34" charset="0"/>
                <a:cs typeface="Arial" pitchFamily="34" charset="0"/>
              </a:defRPr>
            </a:lvl1pPr>
          </a:lstStyle>
          <a:p>
            <a:fld id="{CACD57DD-E820-4B11-80C4-823179BCC2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3 column)">
    <p:spTree>
      <p:nvGrpSpPr>
        <p:cNvPr id="1" name=""/>
        <p:cNvGrpSpPr/>
        <p:nvPr/>
      </p:nvGrpSpPr>
      <p:grpSpPr>
        <a:xfrm>
          <a:off x="0" y="0"/>
          <a:ext cx="0" cy="0"/>
          <a:chOff x="0" y="0"/>
          <a:chExt cx="0" cy="0"/>
        </a:xfrm>
      </p:grpSpPr>
      <p:sp>
        <p:nvSpPr>
          <p:cNvPr id="31" name="TextBox 30"/>
          <p:cNvSpPr txBox="1"/>
          <p:nvPr userDrawn="1"/>
        </p:nvSpPr>
        <p:spPr>
          <a:xfrm>
            <a:off x="2057400" y="6451684"/>
            <a:ext cx="3048000" cy="230832"/>
          </a:xfrm>
          <a:prstGeom prst="rect">
            <a:avLst/>
          </a:prstGeom>
          <a:noFill/>
        </p:spPr>
        <p:txBody>
          <a:bodyPr wrap="square" rtlCol="0">
            <a:spAutoFit/>
          </a:bodyPr>
          <a:lstStyle/>
          <a:p>
            <a:endParaRPr lang="en-US" sz="900" baseline="0" dirty="0">
              <a:solidFill>
                <a:srgbClr val="58595B"/>
              </a:solidFill>
              <a:latin typeface="Times New Roman" pitchFamily="18" charset="0"/>
              <a:cs typeface="Times New Roman" pitchFamily="18" charset="0"/>
            </a:endParaRPr>
          </a:p>
        </p:txBody>
      </p:sp>
      <p:cxnSp>
        <p:nvCxnSpPr>
          <p:cNvPr id="46" name="Straight Connector 45"/>
          <p:cNvCxnSpPr/>
          <p:nvPr userDrawn="1"/>
        </p:nvCxnSpPr>
        <p:spPr>
          <a:xfrm>
            <a:off x="457200" y="6477000"/>
            <a:ext cx="8229600" cy="1588"/>
          </a:xfrm>
          <a:prstGeom prst="line">
            <a:avLst/>
          </a:prstGeom>
          <a:ln w="6350">
            <a:solidFill>
              <a:srgbClr val="C9CAC8"/>
            </a:solidFill>
            <a:prstDash val="solid"/>
          </a:ln>
        </p:spPr>
        <p:style>
          <a:lnRef idx="1">
            <a:schemeClr val="accent1"/>
          </a:lnRef>
          <a:fillRef idx="0">
            <a:schemeClr val="accent1"/>
          </a:fillRef>
          <a:effectRef idx="0">
            <a:schemeClr val="accent1"/>
          </a:effectRef>
          <a:fontRef idx="minor">
            <a:schemeClr val="tx1"/>
          </a:fontRef>
        </p:style>
      </p:cxnSp>
      <p:sp>
        <p:nvSpPr>
          <p:cNvPr id="47" name="Rectangle 46"/>
          <p:cNvSpPr/>
          <p:nvPr userDrawn="1"/>
        </p:nvSpPr>
        <p:spPr>
          <a:xfrm>
            <a:off x="228600" y="228600"/>
            <a:ext cx="8686800" cy="6400800"/>
          </a:xfrm>
          <a:prstGeom prst="rect">
            <a:avLst/>
          </a:prstGeom>
          <a:solidFill>
            <a:srgbClr val="E0D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8" name="Title 4"/>
          <p:cNvSpPr>
            <a:spLocks noGrp="1"/>
          </p:cNvSpPr>
          <p:nvPr>
            <p:ph type="ctrTitle" hasCustomPrompt="1"/>
          </p:nvPr>
        </p:nvSpPr>
        <p:spPr>
          <a:xfrm>
            <a:off x="685800" y="2590800"/>
            <a:ext cx="7772400" cy="1219200"/>
          </a:xfrm>
        </p:spPr>
        <p:txBody>
          <a:bodyPr tIns="0" rIns="0" bIns="0" anchor="t" anchorCtr="0">
            <a:noAutofit/>
          </a:bodyPr>
          <a:lstStyle>
            <a:lvl1pPr>
              <a:defRPr sz="3600" b="0">
                <a:solidFill>
                  <a:srgbClr val="6A1A41"/>
                </a:solidFill>
              </a:defRPr>
            </a:lvl1pPr>
          </a:lstStyle>
          <a:p>
            <a:r>
              <a:rPr lang="en-US" dirty="0"/>
              <a:t>Section Title Can </a:t>
            </a:r>
            <a:br>
              <a:rPr lang="en-US" dirty="0"/>
            </a:br>
            <a:r>
              <a:rPr lang="en-US" dirty="0"/>
              <a:t>Wrap Lines</a:t>
            </a:r>
          </a:p>
        </p:txBody>
      </p:sp>
      <p:sp>
        <p:nvSpPr>
          <p:cNvPr id="49" name="Subtitle 5"/>
          <p:cNvSpPr>
            <a:spLocks noGrp="1"/>
          </p:cNvSpPr>
          <p:nvPr>
            <p:ph type="subTitle" idx="1" hasCustomPrompt="1"/>
          </p:nvPr>
        </p:nvSpPr>
        <p:spPr>
          <a:xfrm>
            <a:off x="685800" y="3886200"/>
            <a:ext cx="7772400" cy="609600"/>
          </a:xfrm>
        </p:spPr>
        <p:txBody>
          <a:bodyPr tIns="0" rIns="0" bIns="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1">
                <a:solidFill>
                  <a:srgbClr val="1C57A5"/>
                </a:solidFill>
              </a:defRPr>
            </a:lvl1pPr>
          </a:lstStyle>
          <a:p>
            <a:r>
              <a:rPr lang="en-US" dirty="0"/>
              <a:t>Add Subhead Here</a:t>
            </a:r>
          </a:p>
        </p:txBody>
      </p:sp>
      <p:sp>
        <p:nvSpPr>
          <p:cNvPr id="9" name="Rectangle 8"/>
          <p:cNvSpPr/>
          <p:nvPr userDrawn="1"/>
        </p:nvSpPr>
        <p:spPr>
          <a:xfrm>
            <a:off x="685800" y="0"/>
            <a:ext cx="3048000" cy="457200"/>
          </a:xfrm>
          <a:prstGeom prst="rect">
            <a:avLst/>
          </a:prstGeom>
          <a:solidFill>
            <a:srgbClr val="1C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6928"/>
          </a:xfrm>
          <a:prstGeom prst="rect">
            <a:avLst/>
          </a:prstGeom>
        </p:spPr>
        <p:txBody>
          <a:bodyPr vert="horz" lIns="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0"/>
            <a:ext cx="8229600" cy="4525963"/>
          </a:xfrm>
          <a:prstGeom prst="rect">
            <a:avLst/>
          </a:prstGeom>
        </p:spPr>
        <p:txBody>
          <a:bodyPr vert="horz" lIns="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6553200" y="6464808"/>
            <a:ext cx="2133600" cy="182880"/>
          </a:xfrm>
          <a:prstGeom prst="rect">
            <a:avLst/>
          </a:prstGeom>
        </p:spPr>
        <p:txBody>
          <a:bodyPr rIns="0" anchor="t" anchorCtr="0"/>
          <a:lstStyle>
            <a:lvl1pPr algn="r">
              <a:defRPr sz="800" b="0">
                <a:solidFill>
                  <a:srgbClr val="747678"/>
                </a:solidFill>
                <a:latin typeface="Arial" pitchFamily="34" charset="0"/>
                <a:cs typeface="Arial"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53" r:id="rId1"/>
    <p:sldLayoutId id="2147483650" r:id="rId2"/>
    <p:sldLayoutId id="2147483651" r:id="rId3"/>
    <p:sldLayoutId id="2147483654" r:id="rId4"/>
  </p:sldLayoutIdLst>
  <p:hf hdr="0" ftr="0" dt="0"/>
  <p:txStyles>
    <p:titleStyle>
      <a:lvl1pPr algn="l" defTabSz="914400" rtl="0" eaLnBrk="1" latinLnBrk="0" hangingPunct="1">
        <a:spcBef>
          <a:spcPct val="0"/>
        </a:spcBef>
        <a:buNone/>
        <a:defRPr lang="en-US" sz="2400" b="1" kern="1200" baseline="0" dirty="0">
          <a:solidFill>
            <a:srgbClr val="00000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1600" kern="1200" baseline="0" dirty="0" smtClean="0">
          <a:solidFill>
            <a:schemeClr val="tx1"/>
          </a:solidFill>
          <a:latin typeface="Arial" pitchFamily="34" charset="0"/>
          <a:ea typeface="+mn-ea"/>
          <a:cs typeface="Arial" pitchFamily="34" charset="0"/>
        </a:defRPr>
      </a:lvl1pPr>
      <a:lvl2pPr marL="568325" indent="-222250" algn="l" defTabSz="914400" rtl="0" eaLnBrk="1" latinLnBrk="0" hangingPunct="1">
        <a:spcBef>
          <a:spcPct val="20000"/>
        </a:spcBef>
        <a:buFont typeface="Arial" pitchFamily="34" charset="0"/>
        <a:buChar char="–"/>
        <a:defRPr lang="en-US" sz="1600" kern="1200" baseline="0" dirty="0" smtClean="0">
          <a:solidFill>
            <a:schemeClr val="tx1"/>
          </a:solidFill>
          <a:latin typeface="Arial" pitchFamily="34" charset="0"/>
          <a:ea typeface="+mn-ea"/>
          <a:cs typeface="Arial" pitchFamily="34" charset="0"/>
        </a:defRPr>
      </a:lvl2pPr>
      <a:lvl3pPr marL="798513" indent="-230188" algn="l" defTabSz="914400" rtl="0" eaLnBrk="1" latinLnBrk="0" hangingPunct="1">
        <a:spcBef>
          <a:spcPct val="20000"/>
        </a:spcBef>
        <a:buFont typeface="Arial" pitchFamily="34" charset="0"/>
        <a:buChar char="•"/>
        <a:defRPr lang="en-US" sz="1600" kern="1200" baseline="0" dirty="0" smtClean="0">
          <a:solidFill>
            <a:schemeClr val="tx1"/>
          </a:solidFill>
          <a:latin typeface="Arial" pitchFamily="34" charset="0"/>
          <a:ea typeface="+mn-ea"/>
          <a:cs typeface="Arial" pitchFamily="34" charset="0"/>
        </a:defRPr>
      </a:lvl3pPr>
      <a:lvl4pPr marL="1030288" indent="-231775" algn="l" defTabSz="914400" rtl="0" eaLnBrk="1" latinLnBrk="0" hangingPunct="1">
        <a:spcBef>
          <a:spcPct val="20000"/>
        </a:spcBef>
        <a:buFont typeface="Arial" pitchFamily="34" charset="0"/>
        <a:buChar char="–"/>
        <a:defRPr lang="en-US" sz="1600" kern="1200" baseline="0" dirty="0" smtClean="0">
          <a:solidFill>
            <a:schemeClr val="tx1"/>
          </a:solidFill>
          <a:latin typeface="Arial" pitchFamily="34" charset="0"/>
          <a:ea typeface="+mn-ea"/>
          <a:cs typeface="Arial" pitchFamily="34" charset="0"/>
        </a:defRPr>
      </a:lvl4pPr>
      <a:lvl5pPr marL="1260475" indent="-230188" algn="l" defTabSz="914400" rtl="0" eaLnBrk="1" latinLnBrk="0" hangingPunct="1">
        <a:spcBef>
          <a:spcPct val="20000"/>
        </a:spcBef>
        <a:buFont typeface="Arial" pitchFamily="34" charset="0"/>
        <a:buChar char="»"/>
        <a:defRPr lang="en-US" sz="1600" kern="1200" baseline="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a:spLocks noGrp="1"/>
          </p:cNvSpPr>
          <p:nvPr>
            <p:ph type="ctrTitle"/>
          </p:nvPr>
        </p:nvSpPr>
        <p:spPr>
          <a:xfrm>
            <a:off x="685800" y="2209800"/>
            <a:ext cx="8077200" cy="1219200"/>
          </a:xfrm>
        </p:spPr>
        <p:txBody>
          <a:bodyPr tIns="0" rIns="0" anchor="t" anchorCtr="0">
            <a:noAutofit/>
          </a:bodyPr>
          <a:lstStyle>
            <a:lvl1pPr>
              <a:defRPr sz="3600" b="0">
                <a:solidFill>
                  <a:schemeClr val="bg1"/>
                </a:solidFill>
              </a:defRPr>
            </a:lvl1pPr>
          </a:lstStyle>
          <a:p>
            <a:r>
              <a:rPr lang="en-US" dirty="0">
                <a:solidFill>
                  <a:srgbClr val="6A1A41"/>
                </a:solidFill>
              </a:rPr>
              <a:t>Enterprise Hackathon - </a:t>
            </a:r>
            <a:r>
              <a:rPr lang="en-US" dirty="0" err="1">
                <a:solidFill>
                  <a:srgbClr val="6A1A41"/>
                </a:solidFill>
              </a:rPr>
              <a:t>Sentimatic</a:t>
            </a:r>
            <a:r>
              <a:rPr lang="en-US" dirty="0">
                <a:solidFill>
                  <a:srgbClr val="6A1A41"/>
                </a:solidFill>
              </a:rPr>
              <a:t> </a:t>
            </a:r>
          </a:p>
        </p:txBody>
      </p:sp>
      <p:sp>
        <p:nvSpPr>
          <p:cNvPr id="15" name="Subtitle 5"/>
          <p:cNvSpPr>
            <a:spLocks noGrp="1"/>
          </p:cNvSpPr>
          <p:nvPr>
            <p:ph type="subTitle" idx="4294967295"/>
          </p:nvPr>
        </p:nvSpPr>
        <p:spPr>
          <a:xfrm>
            <a:off x="685800" y="3505200"/>
            <a:ext cx="6781800" cy="1447800"/>
          </a:xfrm>
        </p:spPr>
        <p:txBody>
          <a:bodyPr tIns="0" rIns="0" bIns="0">
            <a:normAutofit fontScale="92500" lnSpcReduction="20000"/>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1">
                <a:solidFill>
                  <a:srgbClr val="5BC6E8"/>
                </a:solidFill>
              </a:defRPr>
            </a:lvl1pPr>
          </a:lstStyle>
          <a:p>
            <a:r>
              <a:rPr lang="en-US" dirty="0" err="1">
                <a:solidFill>
                  <a:srgbClr val="1C57A5"/>
                </a:solidFill>
              </a:rPr>
              <a:t>Damesbond</a:t>
            </a:r>
            <a:r>
              <a:rPr lang="en-US" dirty="0">
                <a:solidFill>
                  <a:srgbClr val="1C57A5"/>
                </a:solidFill>
              </a:rPr>
              <a:t> Team:</a:t>
            </a:r>
          </a:p>
          <a:p>
            <a:endParaRPr lang="en-US" dirty="0">
              <a:solidFill>
                <a:srgbClr val="1C57A5"/>
              </a:solidFill>
            </a:endParaRPr>
          </a:p>
          <a:p>
            <a:r>
              <a:rPr lang="en-US" dirty="0">
                <a:solidFill>
                  <a:srgbClr val="1C57A5"/>
                </a:solidFill>
              </a:rPr>
              <a:t>Ronda Reedy</a:t>
            </a:r>
          </a:p>
          <a:p>
            <a:r>
              <a:rPr lang="en-US" dirty="0">
                <a:solidFill>
                  <a:srgbClr val="1C57A5"/>
                </a:solidFill>
              </a:rPr>
              <a:t>Swathi </a:t>
            </a:r>
            <a:r>
              <a:rPr lang="en-US" dirty="0" err="1">
                <a:solidFill>
                  <a:srgbClr val="1C57A5"/>
                </a:solidFill>
              </a:rPr>
              <a:t>Jillella</a:t>
            </a:r>
            <a:endParaRPr lang="en-US" dirty="0">
              <a:solidFill>
                <a:srgbClr val="1C57A5"/>
              </a:solidFill>
            </a:endParaRPr>
          </a:p>
          <a:p>
            <a:r>
              <a:rPr lang="en-US" dirty="0">
                <a:solidFill>
                  <a:srgbClr val="1C57A5"/>
                </a:solidFill>
              </a:rPr>
              <a:t>Eileen </a:t>
            </a:r>
            <a:r>
              <a:rPr lang="en-US" dirty="0" err="1">
                <a:solidFill>
                  <a:srgbClr val="1C57A5"/>
                </a:solidFill>
              </a:rPr>
              <a:t>Ulry</a:t>
            </a:r>
            <a:endParaRPr lang="en-US" dirty="0">
              <a:solidFill>
                <a:srgbClr val="1C57A5"/>
              </a:solidFill>
            </a:endParaRPr>
          </a:p>
          <a:p>
            <a:r>
              <a:rPr lang="en-US" dirty="0" err="1">
                <a:solidFill>
                  <a:srgbClr val="1C57A5"/>
                </a:solidFill>
              </a:rPr>
              <a:t>Sreedevi</a:t>
            </a:r>
            <a:r>
              <a:rPr lang="en-US" dirty="0">
                <a:solidFill>
                  <a:srgbClr val="1C57A5"/>
                </a:solidFill>
              </a:rPr>
              <a:t> </a:t>
            </a:r>
            <a:r>
              <a:rPr lang="en-US" dirty="0" err="1">
                <a:solidFill>
                  <a:srgbClr val="1C57A5"/>
                </a:solidFill>
              </a:rPr>
              <a:t>Iyer</a:t>
            </a:r>
            <a:endParaRPr lang="en-US" dirty="0">
              <a:solidFill>
                <a:srgbClr val="1C57A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077200" y="6522720"/>
            <a:ext cx="609600" cy="182880"/>
          </a:xfrm>
        </p:spPr>
        <p:txBody>
          <a:bodyPr/>
          <a:lstStyle/>
          <a:p>
            <a:fld id="{CACD57DD-E820-4B11-80C4-823179BCC2F4}" type="slidenum">
              <a:rPr lang="en-US" smtClean="0"/>
              <a:pPr/>
              <a:t>1</a:t>
            </a:fld>
            <a:endParaRPr lang="en-US" dirty="0"/>
          </a:p>
        </p:txBody>
      </p:sp>
      <p:sp>
        <p:nvSpPr>
          <p:cNvPr id="9" name="Title 1"/>
          <p:cNvSpPr>
            <a:spLocks noGrp="1"/>
          </p:cNvSpPr>
          <p:nvPr>
            <p:ph type="title"/>
          </p:nvPr>
        </p:nvSpPr>
        <p:spPr>
          <a:xfrm>
            <a:off x="457200" y="495300"/>
            <a:ext cx="8305800" cy="1333500"/>
          </a:xfrm>
        </p:spPr>
        <p:txBody>
          <a:bodyPr bIns="0" anchor="b" anchorCtr="0">
            <a:noAutofit/>
          </a:bodyPr>
          <a:lstStyle>
            <a:lvl1pPr algn="l">
              <a:lnSpc>
                <a:spcPts val="2680"/>
              </a:lnSpc>
              <a:defRPr sz="2400" b="0" baseline="0">
                <a:solidFill>
                  <a:srgbClr val="002B45"/>
                </a:solidFill>
                <a:latin typeface="Arial" pitchFamily="34" charset="0"/>
                <a:cs typeface="Arial" pitchFamily="34" charset="0"/>
              </a:defRPr>
            </a:lvl1pPr>
          </a:lstStyle>
          <a:p>
            <a:pPr>
              <a:lnSpc>
                <a:spcPct val="100000"/>
              </a:lnSpc>
            </a:pPr>
            <a:r>
              <a:rPr lang="en-US" sz="2000" b="1" dirty="0">
                <a:solidFill>
                  <a:schemeClr val="accent3"/>
                </a:solidFill>
                <a:latin typeface="Times New Roman" panose="02020603050405020304" pitchFamily="18" charset="0"/>
                <a:cs typeface="Times New Roman" panose="02020603050405020304" pitchFamily="18" charset="0"/>
              </a:rPr>
              <a:t>Partner Portal Problem Statement:</a:t>
            </a:r>
            <a:br>
              <a:rPr lang="en-US" sz="18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Developers are uploading content externally for partners to download and understand how to use the Nationwide APIs. However, documents need to be manually reviewed and approved to validate that the language or words are appropriate and does not go against NW values. Manual review/approval process will require resources, can be very time consuming and might still have potential for human error.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5"/>
          <p:cNvSpPr txBox="1">
            <a:spLocks/>
          </p:cNvSpPr>
          <p:nvPr/>
        </p:nvSpPr>
        <p:spPr>
          <a:xfrm>
            <a:off x="304800" y="6553200"/>
            <a:ext cx="1447800" cy="182880"/>
          </a:xfrm>
          <a:prstGeom prst="rect">
            <a:avLst/>
          </a:prstGeom>
        </p:spPr>
        <p:txBody>
          <a:bodyPr lIns="0" tIns="0" rIns="0" bIns="0" anchor="b" anchorCtr="0"/>
          <a:lstStyle>
            <a:lvl1pPr>
              <a:defRPr sz="800" b="1">
                <a:solidFill>
                  <a:schemeClr val="tx1"/>
                </a:solidFill>
                <a:latin typeface="Arial" pitchFamily="34" charset="0"/>
                <a:cs typeface="Arial" pitchFamily="34" charset="0"/>
              </a:defRPr>
            </a:lvl1pPr>
          </a:lstStyle>
          <a:p>
            <a:r>
              <a:rPr lang="en-US" sz="900" b="0" dirty="0">
                <a:solidFill>
                  <a:schemeClr val="bg1"/>
                </a:solidFill>
              </a:rPr>
              <a:t>07</a:t>
            </a:r>
            <a:r>
              <a:rPr lang="en-US" sz="900" b="0" dirty="0">
                <a:solidFill>
                  <a:schemeClr val="bg1"/>
                </a:solidFill>
                <a:latin typeface="Arial" pitchFamily="34" charset="0"/>
                <a:cs typeface="Arial" pitchFamily="34" charset="0"/>
              </a:rPr>
              <a:t>, Friday, 2020</a:t>
            </a:r>
          </a:p>
        </p:txBody>
      </p:sp>
      <p:sp>
        <p:nvSpPr>
          <p:cNvPr id="2" name="Rectangle 1">
            <a:extLst>
              <a:ext uri="{FF2B5EF4-FFF2-40B4-BE49-F238E27FC236}">
                <a16:creationId xmlns:a16="http://schemas.microsoft.com/office/drawing/2014/main" id="{7CA50C7D-515E-4928-A0A9-A505CB742F3E}"/>
              </a:ext>
            </a:extLst>
          </p:cNvPr>
          <p:cNvSpPr/>
          <p:nvPr/>
        </p:nvSpPr>
        <p:spPr>
          <a:xfrm>
            <a:off x="457200" y="1981200"/>
            <a:ext cx="8305800" cy="32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Automation Solution</a:t>
            </a:r>
            <a:r>
              <a:rPr lang="en-US" dirty="0">
                <a:latin typeface="Times New Roman" panose="02020603050405020304" pitchFamily="18" charset="0"/>
                <a:cs typeface="Times New Roman" panose="02020603050405020304" pitchFamily="18" charset="0"/>
              </a:rPr>
              <a:t> </a:t>
            </a:r>
          </a:p>
          <a:p>
            <a:pPr algn="ctr"/>
            <a:endParaRPr lang="en-US"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Web portal for technical documentation to be uploaded.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Sentiment is displayed on the web portal  (positive/negative/neutral)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Amazon Web Services (AWS) products are used</a:t>
            </a:r>
          </a:p>
          <a:p>
            <a:endParaRPr lang="en-US"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S3: </a:t>
            </a:r>
            <a:r>
              <a:rPr lang="en-US" sz="1400" dirty="0">
                <a:latin typeface="Times New Roman" panose="02020603050405020304" pitchFamily="18" charset="0"/>
                <a:cs typeface="Times New Roman" panose="02020603050405020304" pitchFamily="18" charset="0"/>
              </a:rPr>
              <a:t>File Storage</a:t>
            </a:r>
          </a:p>
          <a:p>
            <a:pPr marL="7429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Lambda: </a:t>
            </a:r>
            <a:r>
              <a:rPr lang="en-US" sz="1400" dirty="0">
                <a:latin typeface="Times New Roman" panose="02020603050405020304" pitchFamily="18" charset="0"/>
                <a:cs typeface="Times New Roman" panose="02020603050405020304" pitchFamily="18" charset="0"/>
              </a:rPr>
              <a:t>Serverless code</a:t>
            </a:r>
          </a:p>
          <a:p>
            <a:pPr marL="7429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API Gateway:</a:t>
            </a:r>
            <a:r>
              <a:rPr lang="en-US" sz="1400" dirty="0">
                <a:latin typeface="Times New Roman" panose="02020603050405020304" pitchFamily="18" charset="0"/>
                <a:cs typeface="Times New Roman" panose="02020603050405020304" pitchFamily="18" charset="0"/>
              </a:rPr>
              <a:t> Code trigger</a:t>
            </a:r>
          </a:p>
          <a:p>
            <a:pPr marL="7429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SNS: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Textract</a:t>
            </a:r>
            <a:r>
              <a:rPr lang="en-US" sz="1400" dirty="0">
                <a:latin typeface="Times New Roman" panose="02020603050405020304" pitchFamily="18" charset="0"/>
                <a:cs typeface="Times New Roman" panose="02020603050405020304" pitchFamily="18" charset="0"/>
              </a:rPr>
              <a:t> / comprehend notifications</a:t>
            </a:r>
          </a:p>
          <a:p>
            <a:pPr marL="742950" lvl="1" indent="-285750">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Textract</a:t>
            </a:r>
            <a:r>
              <a:rPr lang="en-US" sz="1400" dirty="0">
                <a:latin typeface="Times New Roman" panose="02020603050405020304" pitchFamily="18" charset="0"/>
                <a:cs typeface="Times New Roman" panose="02020603050405020304" pitchFamily="18" charset="0"/>
              </a:rPr>
              <a:t> : Extracts text and data from scanned documents</a:t>
            </a:r>
          </a:p>
          <a:p>
            <a:pPr marL="7429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Comprehend</a:t>
            </a:r>
            <a:r>
              <a:rPr lang="en-US" sz="1400" dirty="0">
                <a:latin typeface="Times New Roman" panose="02020603050405020304" pitchFamily="18" charset="0"/>
                <a:cs typeface="Times New Roman" panose="02020603050405020304" pitchFamily="18" charset="0"/>
              </a:rPr>
              <a:t> : Uses machine learning to find insights and relationships in text.</a:t>
            </a:r>
          </a:p>
        </p:txBody>
      </p:sp>
      <p:sp>
        <p:nvSpPr>
          <p:cNvPr id="4" name="Rectangle 3">
            <a:extLst>
              <a:ext uri="{FF2B5EF4-FFF2-40B4-BE49-F238E27FC236}">
                <a16:creationId xmlns:a16="http://schemas.microsoft.com/office/drawing/2014/main" id="{0B0ED928-7EB3-4AF5-9C46-DFF86118E44C}"/>
              </a:ext>
            </a:extLst>
          </p:cNvPr>
          <p:cNvSpPr/>
          <p:nvPr/>
        </p:nvSpPr>
        <p:spPr>
          <a:xfrm>
            <a:off x="457200" y="5181600"/>
            <a:ext cx="8305800" cy="990600"/>
          </a:xfrm>
          <a:prstGeom prst="rect">
            <a:avLst/>
          </a:prstGeom>
          <a:solidFill>
            <a:srgbClr val="C9C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r>
              <a:rPr lang="en-US" sz="1400" b="1" dirty="0">
                <a:solidFill>
                  <a:schemeClr val="tx1"/>
                </a:solidFill>
                <a:latin typeface="Times New Roman" panose="02020603050405020304" pitchFamily="18" charset="0"/>
                <a:cs typeface="Times New Roman" panose="02020603050405020304" pitchFamily="18" charset="0"/>
              </a:rPr>
              <a:t>Use case </a:t>
            </a:r>
            <a:r>
              <a:rPr lang="en-US" sz="1400" dirty="0">
                <a:solidFill>
                  <a:schemeClr val="tx1"/>
                </a:solidFill>
                <a:latin typeface="Times New Roman" panose="02020603050405020304" pitchFamily="18" charset="0"/>
                <a:cs typeface="Times New Roman" panose="02020603050405020304" pitchFamily="18" charset="0"/>
              </a:rPr>
              <a:t>:  Enterprise Partner team onboarding external applications to our APIs and partner platform solutions. </a:t>
            </a:r>
          </a:p>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b="1" dirty="0">
                <a:solidFill>
                  <a:schemeClr val="tx1"/>
                </a:solidFill>
                <a:latin typeface="Times New Roman" panose="02020603050405020304" pitchFamily="18" charset="0"/>
                <a:cs typeface="Times New Roman" panose="02020603050405020304" pitchFamily="18" charset="0"/>
              </a:rPr>
              <a:t>Current scope</a:t>
            </a:r>
            <a:r>
              <a:rPr lang="en-US" sz="1400" dirty="0">
                <a:solidFill>
                  <a:schemeClr val="tx1"/>
                </a:solidFill>
                <a:latin typeface="Times New Roman" panose="02020603050405020304" pitchFamily="18" charset="0"/>
                <a:cs typeface="Times New Roman" panose="02020603050405020304" pitchFamily="18" charset="0"/>
              </a:rPr>
              <a:t>: 40 APIs with approximately 3 documents per API = 120 documents (and growing)</a:t>
            </a: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D306-C855-483D-9382-56530B523D66}"/>
              </a:ext>
            </a:extLst>
          </p:cNvPr>
          <p:cNvSpPr>
            <a:spLocks noGrp="1"/>
          </p:cNvSpPr>
          <p:nvPr>
            <p:ph type="title"/>
          </p:nvPr>
        </p:nvSpPr>
        <p:spPr>
          <a:xfrm>
            <a:off x="381000" y="134717"/>
            <a:ext cx="8382000" cy="561974"/>
          </a:xfrm>
        </p:spPr>
        <p:txBody>
          <a:bodyPr/>
          <a:lstStyle/>
          <a:p>
            <a:r>
              <a:rPr lang="en-US" dirty="0"/>
              <a:t>Solution Approach</a:t>
            </a:r>
          </a:p>
        </p:txBody>
      </p:sp>
      <p:sp>
        <p:nvSpPr>
          <p:cNvPr id="4" name="Slide Number Placeholder 3">
            <a:extLst>
              <a:ext uri="{FF2B5EF4-FFF2-40B4-BE49-F238E27FC236}">
                <a16:creationId xmlns:a16="http://schemas.microsoft.com/office/drawing/2014/main" id="{1E42D483-B303-42D1-8535-26C7777AD4AC}"/>
              </a:ext>
            </a:extLst>
          </p:cNvPr>
          <p:cNvSpPr>
            <a:spLocks noGrp="1"/>
          </p:cNvSpPr>
          <p:nvPr>
            <p:ph type="sldNum" sz="quarter" idx="12"/>
          </p:nvPr>
        </p:nvSpPr>
        <p:spPr/>
        <p:txBody>
          <a:bodyPr/>
          <a:lstStyle/>
          <a:p>
            <a:fld id="{CACD57DD-E820-4B11-80C4-823179BCC2F4}" type="slidenum">
              <a:rPr lang="en-US" smtClean="0"/>
              <a:pPr/>
              <a:t>2</a:t>
            </a:fld>
            <a:endParaRPr lang="en-US" dirty="0"/>
          </a:p>
        </p:txBody>
      </p:sp>
      <p:pic>
        <p:nvPicPr>
          <p:cNvPr id="6" name="Picture 5">
            <a:extLst>
              <a:ext uri="{FF2B5EF4-FFF2-40B4-BE49-F238E27FC236}">
                <a16:creationId xmlns:a16="http://schemas.microsoft.com/office/drawing/2014/main" id="{C7433453-37C5-44D9-A59C-52E01E5B230C}"/>
              </a:ext>
            </a:extLst>
          </p:cNvPr>
          <p:cNvPicPr>
            <a:picLocks noChangeAspect="1"/>
          </p:cNvPicPr>
          <p:nvPr/>
        </p:nvPicPr>
        <p:blipFill>
          <a:blip r:embed="rId2"/>
          <a:stretch>
            <a:fillRect/>
          </a:stretch>
        </p:blipFill>
        <p:spPr>
          <a:xfrm>
            <a:off x="381000" y="762000"/>
            <a:ext cx="7391400" cy="5737086"/>
          </a:xfrm>
          <a:prstGeom prst="rect">
            <a:avLst/>
          </a:prstGeom>
        </p:spPr>
      </p:pic>
    </p:spTree>
    <p:extLst>
      <p:ext uri="{BB962C8B-B14F-4D97-AF65-F5344CB8AC3E}">
        <p14:creationId xmlns:p14="http://schemas.microsoft.com/office/powerpoint/2010/main" val="318685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9DB7-0E6D-4643-BAC1-D0AA6DAB501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E9098B9-194C-43EA-B6FE-C682C671C932}"/>
              </a:ext>
            </a:extLst>
          </p:cNvPr>
          <p:cNvSpPr>
            <a:spLocks noGrp="1"/>
          </p:cNvSpPr>
          <p:nvPr>
            <p:ph idx="1"/>
          </p:nvPr>
        </p:nvSpPr>
        <p:spPr>
          <a:xfrm>
            <a:off x="441960" y="1257300"/>
            <a:ext cx="8382000" cy="4343400"/>
          </a:xfrm>
        </p:spPr>
        <p:txBody>
          <a:bodyPr>
            <a:normAutofit/>
          </a:bodyPr>
          <a:lstStyle/>
          <a:p>
            <a:r>
              <a:rPr lang="en-US" dirty="0"/>
              <a:t>Implement the Solution in the team’s AWS environment.</a:t>
            </a:r>
          </a:p>
          <a:p>
            <a:r>
              <a:rPr lang="en-US" dirty="0"/>
              <a:t>Add LEX to include a dictionary of words that should not be included within the document.</a:t>
            </a:r>
          </a:p>
          <a:p>
            <a:r>
              <a:rPr lang="en-US" dirty="0"/>
              <a:t>Train comprehend to identify language that is not considered to be “Nationwide voice”.</a:t>
            </a:r>
          </a:p>
          <a:p>
            <a:endParaRPr lang="en-US" dirty="0"/>
          </a:p>
          <a:p>
            <a:pPr marL="0"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655D111F-8930-45C6-94FC-ED751BC1CC87}"/>
              </a:ext>
            </a:extLst>
          </p:cNvPr>
          <p:cNvSpPr>
            <a:spLocks noGrp="1"/>
          </p:cNvSpPr>
          <p:nvPr>
            <p:ph type="sldNum" sz="quarter" idx="12"/>
          </p:nvPr>
        </p:nvSpPr>
        <p:spPr/>
        <p:txBody>
          <a:bodyPr/>
          <a:lstStyle/>
          <a:p>
            <a:fld id="{CACD57DD-E820-4B11-80C4-823179BCC2F4}" type="slidenum">
              <a:rPr lang="en-US" smtClean="0"/>
              <a:pPr/>
              <a:t>3</a:t>
            </a:fld>
            <a:endParaRPr lang="en-US" dirty="0"/>
          </a:p>
        </p:txBody>
      </p:sp>
    </p:spTree>
    <p:extLst>
      <p:ext uri="{BB962C8B-B14F-4D97-AF65-F5344CB8AC3E}">
        <p14:creationId xmlns:p14="http://schemas.microsoft.com/office/powerpoint/2010/main" val="466939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71&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92"/>
</p:tagLst>
</file>

<file path=ppt/theme/theme1.xml><?xml version="1.0" encoding="utf-8"?>
<a:theme xmlns:a="http://schemas.openxmlformats.org/drawingml/2006/main" name="MarketingStrategy_PPTTemplate_2-23-12">
  <a:themeElements>
    <a:clrScheme name="Custom 3">
      <a:dk1>
        <a:srgbClr val="000000"/>
      </a:dk1>
      <a:lt1>
        <a:srgbClr val="FFFFFF"/>
      </a:lt1>
      <a:dk2>
        <a:srgbClr val="FFFFFF"/>
      </a:dk2>
      <a:lt2>
        <a:srgbClr val="FFFFFF"/>
      </a:lt2>
      <a:accent1>
        <a:srgbClr val="0071BF"/>
      </a:accent1>
      <a:accent2>
        <a:srgbClr val="BFE4FF"/>
      </a:accent2>
      <a:accent3>
        <a:srgbClr val="00385F"/>
      </a:accent3>
      <a:accent4>
        <a:srgbClr val="C00000"/>
      </a:accent4>
      <a:accent5>
        <a:srgbClr val="0071BF"/>
      </a:accent5>
      <a:accent6>
        <a:srgbClr val="92D050"/>
      </a:accent6>
      <a:hlink>
        <a:srgbClr val="BFBFBF"/>
      </a:hlink>
      <a:folHlink>
        <a:srgbClr val="00385F"/>
      </a:folHlink>
    </a:clrScheme>
    <a:fontScheme name="Arial,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6049</TotalTime>
  <Words>255</Words>
  <Application>Microsoft Macintosh PowerPoint</Application>
  <PresentationFormat>On-screen Show (4:3)</PresentationFormat>
  <Paragraphs>40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MarketingStrategy_PPTTemplate_2-23-12</vt:lpstr>
      <vt:lpstr>Enterprise Hackathon - Sentimatic </vt:lpstr>
      <vt:lpstr>Partner Portal Problem Statement: Developers are uploading content externally for partners to download and understand how to use the Nationwide APIs. However, documents need to be manually reviewed and approved to validate that the language or words are appropriate and does not go against NW values. Manual review/approval process will require resources, can be very time consuming and might still have potential for human error.</vt:lpstr>
      <vt:lpstr>Solution Approach</vt:lpstr>
      <vt:lpstr>Next Steps</vt:lpstr>
    </vt:vector>
  </TitlesOfParts>
  <Manager/>
  <Company>Nationwide Insurance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subject/>
  <dc:creator>Iyer, Sreedevi</dc:creator>
  <cp:keywords/>
  <dc:description/>
  <cp:lastModifiedBy>Reedy, Ronda K</cp:lastModifiedBy>
  <cp:revision>264</cp:revision>
  <cp:lastPrinted>2012-06-01T12:45:45Z</cp:lastPrinted>
  <dcterms:created xsi:type="dcterms:W3CDTF">2012-06-15T19:38:56Z</dcterms:created>
  <dcterms:modified xsi:type="dcterms:W3CDTF">2020-07-10T15:52:03Z</dcterms:modified>
  <cp:category/>
</cp:coreProperties>
</file>