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18BDB4-FCE9-4EFF-ADB8-7288B75CA2C6}" v="45" dt="2023-10-04T11:28:09.9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65" d="100"/>
          <a:sy n="65" d="100"/>
        </p:scale>
        <p:origin x="66"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man  Atique" userId="aab35d70-e8e0-4a76-8862-eddb3a1d4775" providerId="ADAL" clId="{8F18BDB4-FCE9-4EFF-ADB8-7288B75CA2C6}"/>
    <pc:docChg chg="undo redo custSel addSld modSld">
      <pc:chgData name="Noman  Atique" userId="aab35d70-e8e0-4a76-8862-eddb3a1d4775" providerId="ADAL" clId="{8F18BDB4-FCE9-4EFF-ADB8-7288B75CA2C6}" dt="2023-10-04T11:28:17.937" v="1631" actId="1076"/>
      <pc:docMkLst>
        <pc:docMk/>
      </pc:docMkLst>
      <pc:sldChg chg="addSp delSp modSp new mod">
        <pc:chgData name="Noman  Atique" userId="aab35d70-e8e0-4a76-8862-eddb3a1d4775" providerId="ADAL" clId="{8F18BDB4-FCE9-4EFF-ADB8-7288B75CA2C6}" dt="2023-10-04T11:09:19.770" v="27" actId="27636"/>
        <pc:sldMkLst>
          <pc:docMk/>
          <pc:sldMk cId="3306848874" sldId="258"/>
        </pc:sldMkLst>
        <pc:spChg chg="mod">
          <ac:chgData name="Noman  Atique" userId="aab35d70-e8e0-4a76-8862-eddb3a1d4775" providerId="ADAL" clId="{8F18BDB4-FCE9-4EFF-ADB8-7288B75CA2C6}" dt="2023-10-04T11:09:04.259" v="20" actId="20577"/>
          <ac:spMkLst>
            <pc:docMk/>
            <pc:sldMk cId="3306848874" sldId="258"/>
            <ac:spMk id="2" creationId="{00B72FE6-372E-51CD-85C5-8CF90A83BEA3}"/>
          </ac:spMkLst>
        </pc:spChg>
        <pc:spChg chg="add del mod">
          <ac:chgData name="Noman  Atique" userId="aab35d70-e8e0-4a76-8862-eddb3a1d4775" providerId="ADAL" clId="{8F18BDB4-FCE9-4EFF-ADB8-7288B75CA2C6}" dt="2023-10-04T11:09:19.770" v="27" actId="27636"/>
          <ac:spMkLst>
            <pc:docMk/>
            <pc:sldMk cId="3306848874" sldId="258"/>
            <ac:spMk id="3" creationId="{84E449FB-6878-1555-39C1-437A90A1F10F}"/>
          </ac:spMkLst>
        </pc:spChg>
        <pc:spChg chg="add del mod">
          <ac:chgData name="Noman  Atique" userId="aab35d70-e8e0-4a76-8862-eddb3a1d4775" providerId="ADAL" clId="{8F18BDB4-FCE9-4EFF-ADB8-7288B75CA2C6}" dt="2023-10-04T11:09:10.121" v="22"/>
          <ac:spMkLst>
            <pc:docMk/>
            <pc:sldMk cId="3306848874" sldId="258"/>
            <ac:spMk id="4" creationId="{B50CD548-31D4-2CF5-9D39-28E9F1876206}"/>
          </ac:spMkLst>
        </pc:spChg>
      </pc:sldChg>
      <pc:sldChg chg="delSp modSp new mod">
        <pc:chgData name="Noman  Atique" userId="aab35d70-e8e0-4a76-8862-eddb3a1d4775" providerId="ADAL" clId="{8F18BDB4-FCE9-4EFF-ADB8-7288B75CA2C6}" dt="2023-10-04T11:09:43.869" v="35" actId="1076"/>
        <pc:sldMkLst>
          <pc:docMk/>
          <pc:sldMk cId="2309311119" sldId="259"/>
        </pc:sldMkLst>
        <pc:spChg chg="del">
          <ac:chgData name="Noman  Atique" userId="aab35d70-e8e0-4a76-8862-eddb3a1d4775" providerId="ADAL" clId="{8F18BDB4-FCE9-4EFF-ADB8-7288B75CA2C6}" dt="2023-10-04T11:09:41.780" v="34" actId="478"/>
          <ac:spMkLst>
            <pc:docMk/>
            <pc:sldMk cId="2309311119" sldId="259"/>
            <ac:spMk id="2" creationId="{CD227BB4-FFCD-7807-CF37-47B218F42801}"/>
          </ac:spMkLst>
        </pc:spChg>
        <pc:spChg chg="mod">
          <ac:chgData name="Noman  Atique" userId="aab35d70-e8e0-4a76-8862-eddb3a1d4775" providerId="ADAL" clId="{8F18BDB4-FCE9-4EFF-ADB8-7288B75CA2C6}" dt="2023-10-04T11:09:43.869" v="35" actId="1076"/>
          <ac:spMkLst>
            <pc:docMk/>
            <pc:sldMk cId="2309311119" sldId="259"/>
            <ac:spMk id="3" creationId="{F644B749-31CC-12F8-9AFF-7F1582D553EA}"/>
          </ac:spMkLst>
        </pc:spChg>
      </pc:sldChg>
      <pc:sldChg chg="addSp delSp modSp new mod">
        <pc:chgData name="Noman  Atique" userId="aab35d70-e8e0-4a76-8862-eddb3a1d4775" providerId="ADAL" clId="{8F18BDB4-FCE9-4EFF-ADB8-7288B75CA2C6}" dt="2023-10-04T11:10:39.602" v="44" actId="1076"/>
        <pc:sldMkLst>
          <pc:docMk/>
          <pc:sldMk cId="1201924524" sldId="260"/>
        </pc:sldMkLst>
        <pc:spChg chg="mod">
          <ac:chgData name="Noman  Atique" userId="aab35d70-e8e0-4a76-8862-eddb3a1d4775" providerId="ADAL" clId="{8F18BDB4-FCE9-4EFF-ADB8-7288B75CA2C6}" dt="2023-10-04T11:10:07.446" v="41" actId="27636"/>
          <ac:spMkLst>
            <pc:docMk/>
            <pc:sldMk cId="1201924524" sldId="260"/>
            <ac:spMk id="2" creationId="{5DD753FA-6BBD-46C7-E8EF-489721819CFB}"/>
          </ac:spMkLst>
        </pc:spChg>
        <pc:spChg chg="del">
          <ac:chgData name="Noman  Atique" userId="aab35d70-e8e0-4a76-8862-eddb3a1d4775" providerId="ADAL" clId="{8F18BDB4-FCE9-4EFF-ADB8-7288B75CA2C6}" dt="2023-10-04T11:10:34.983" v="42" actId="22"/>
          <ac:spMkLst>
            <pc:docMk/>
            <pc:sldMk cId="1201924524" sldId="260"/>
            <ac:spMk id="3" creationId="{083BD085-E966-9F6E-8BF0-CE7B331FC35F}"/>
          </ac:spMkLst>
        </pc:spChg>
        <pc:picChg chg="add mod ord">
          <ac:chgData name="Noman  Atique" userId="aab35d70-e8e0-4a76-8862-eddb3a1d4775" providerId="ADAL" clId="{8F18BDB4-FCE9-4EFF-ADB8-7288B75CA2C6}" dt="2023-10-04T11:10:39.602" v="44" actId="1076"/>
          <ac:picMkLst>
            <pc:docMk/>
            <pc:sldMk cId="1201924524" sldId="260"/>
            <ac:picMk id="5" creationId="{2BC5EBDF-6057-6092-F9A5-818B37E7797D}"/>
          </ac:picMkLst>
        </pc:picChg>
      </pc:sldChg>
      <pc:sldChg chg="addSp delSp modSp new mod">
        <pc:chgData name="Noman  Atique" userId="aab35d70-e8e0-4a76-8862-eddb3a1d4775" providerId="ADAL" clId="{8F18BDB4-FCE9-4EFF-ADB8-7288B75CA2C6}" dt="2023-10-04T11:11:37.099" v="66"/>
        <pc:sldMkLst>
          <pc:docMk/>
          <pc:sldMk cId="2399118135" sldId="261"/>
        </pc:sldMkLst>
        <pc:spChg chg="add del mod">
          <ac:chgData name="Noman  Atique" userId="aab35d70-e8e0-4a76-8862-eddb3a1d4775" providerId="ADAL" clId="{8F18BDB4-FCE9-4EFF-ADB8-7288B75CA2C6}" dt="2023-10-04T11:11:22.024" v="55" actId="478"/>
          <ac:spMkLst>
            <pc:docMk/>
            <pc:sldMk cId="2399118135" sldId="261"/>
            <ac:spMk id="2" creationId="{0185A8EF-B131-D981-6F2F-8A3BB86FDA95}"/>
          </ac:spMkLst>
        </pc:spChg>
        <pc:spChg chg="add del mod">
          <ac:chgData name="Noman  Atique" userId="aab35d70-e8e0-4a76-8862-eddb3a1d4775" providerId="ADAL" clId="{8F18BDB4-FCE9-4EFF-ADB8-7288B75CA2C6}" dt="2023-10-04T11:11:37.099" v="66"/>
          <ac:spMkLst>
            <pc:docMk/>
            <pc:sldMk cId="2399118135" sldId="261"/>
            <ac:spMk id="3" creationId="{927C2683-5459-ECEC-F906-512FE9F94CD2}"/>
          </ac:spMkLst>
        </pc:spChg>
        <pc:spChg chg="add del mod">
          <ac:chgData name="Noman  Atique" userId="aab35d70-e8e0-4a76-8862-eddb3a1d4775" providerId="ADAL" clId="{8F18BDB4-FCE9-4EFF-ADB8-7288B75CA2C6}" dt="2023-10-04T11:11:16.065" v="47"/>
          <ac:spMkLst>
            <pc:docMk/>
            <pc:sldMk cId="2399118135" sldId="261"/>
            <ac:spMk id="4" creationId="{424D1905-A554-C9C3-F895-BB081A132CCC}"/>
          </ac:spMkLst>
        </pc:spChg>
        <pc:spChg chg="add del mod">
          <ac:chgData name="Noman  Atique" userId="aab35d70-e8e0-4a76-8862-eddb3a1d4775" providerId="ADAL" clId="{8F18BDB4-FCE9-4EFF-ADB8-7288B75CA2C6}" dt="2023-10-04T11:11:25.268" v="57"/>
          <ac:spMkLst>
            <pc:docMk/>
            <pc:sldMk cId="2399118135" sldId="261"/>
            <ac:spMk id="5" creationId="{7E0DCC54-FDCB-2FA3-26CD-509D60771FD4}"/>
          </ac:spMkLst>
        </pc:spChg>
        <pc:spChg chg="add del">
          <ac:chgData name="Noman  Atique" userId="aab35d70-e8e0-4a76-8862-eddb3a1d4775" providerId="ADAL" clId="{8F18BDB4-FCE9-4EFF-ADB8-7288B75CA2C6}" dt="2023-10-04T11:11:37.096" v="64"/>
          <ac:spMkLst>
            <pc:docMk/>
            <pc:sldMk cId="2399118135" sldId="261"/>
            <ac:spMk id="6" creationId="{78A7F880-0C11-7760-F0D8-7A4287ACD533}"/>
          </ac:spMkLst>
        </pc:spChg>
      </pc:sldChg>
      <pc:sldChg chg="addSp delSp modSp new mod">
        <pc:chgData name="Noman  Atique" userId="aab35d70-e8e0-4a76-8862-eddb3a1d4775" providerId="ADAL" clId="{8F18BDB4-FCE9-4EFF-ADB8-7288B75CA2C6}" dt="2023-10-04T11:12:49.613" v="88" actId="403"/>
        <pc:sldMkLst>
          <pc:docMk/>
          <pc:sldMk cId="816064881" sldId="262"/>
        </pc:sldMkLst>
        <pc:spChg chg="mod">
          <ac:chgData name="Noman  Atique" userId="aab35d70-e8e0-4a76-8862-eddb3a1d4775" providerId="ADAL" clId="{8F18BDB4-FCE9-4EFF-ADB8-7288B75CA2C6}" dt="2023-10-04T11:12:49.613" v="88" actId="403"/>
          <ac:spMkLst>
            <pc:docMk/>
            <pc:sldMk cId="816064881" sldId="262"/>
            <ac:spMk id="2" creationId="{73D1788B-2A0A-6289-2050-D7AEDC8BD991}"/>
          </ac:spMkLst>
        </pc:spChg>
        <pc:spChg chg="del">
          <ac:chgData name="Noman  Atique" userId="aab35d70-e8e0-4a76-8862-eddb3a1d4775" providerId="ADAL" clId="{8F18BDB4-FCE9-4EFF-ADB8-7288B75CA2C6}" dt="2023-10-04T11:12:05.775" v="68" actId="22"/>
          <ac:spMkLst>
            <pc:docMk/>
            <pc:sldMk cId="816064881" sldId="262"/>
            <ac:spMk id="3" creationId="{C7C7C024-74EA-B21C-2619-01B85C62E5DD}"/>
          </ac:spMkLst>
        </pc:spChg>
        <pc:picChg chg="add mod ord">
          <ac:chgData name="Noman  Atique" userId="aab35d70-e8e0-4a76-8862-eddb3a1d4775" providerId="ADAL" clId="{8F18BDB4-FCE9-4EFF-ADB8-7288B75CA2C6}" dt="2023-10-04T11:12:09.923" v="70" actId="1076"/>
          <ac:picMkLst>
            <pc:docMk/>
            <pc:sldMk cId="816064881" sldId="262"/>
            <ac:picMk id="5" creationId="{A01574EF-C3BE-5DCD-9566-6F0E0CB7040B}"/>
          </ac:picMkLst>
        </pc:picChg>
      </pc:sldChg>
      <pc:sldChg chg="modSp new mod">
        <pc:chgData name="Noman  Atique" userId="aab35d70-e8e0-4a76-8862-eddb3a1d4775" providerId="ADAL" clId="{8F18BDB4-FCE9-4EFF-ADB8-7288B75CA2C6}" dt="2023-10-04T11:13:20.747" v="111"/>
        <pc:sldMkLst>
          <pc:docMk/>
          <pc:sldMk cId="960914481" sldId="263"/>
        </pc:sldMkLst>
        <pc:spChg chg="mod">
          <ac:chgData name="Noman  Atique" userId="aab35d70-e8e0-4a76-8862-eddb3a1d4775" providerId="ADAL" clId="{8F18BDB4-FCE9-4EFF-ADB8-7288B75CA2C6}" dt="2023-10-04T11:13:04.120" v="108" actId="20577"/>
          <ac:spMkLst>
            <pc:docMk/>
            <pc:sldMk cId="960914481" sldId="263"/>
            <ac:spMk id="2" creationId="{F63CA7EC-5577-D4C9-F05F-CC73B2926E7D}"/>
          </ac:spMkLst>
        </pc:spChg>
        <pc:spChg chg="mod">
          <ac:chgData name="Noman  Atique" userId="aab35d70-e8e0-4a76-8862-eddb3a1d4775" providerId="ADAL" clId="{8F18BDB4-FCE9-4EFF-ADB8-7288B75CA2C6}" dt="2023-10-04T11:13:20.747" v="111"/>
          <ac:spMkLst>
            <pc:docMk/>
            <pc:sldMk cId="960914481" sldId="263"/>
            <ac:spMk id="3" creationId="{4C414E1B-4201-5C76-3CF5-2B698AEAABE2}"/>
          </ac:spMkLst>
        </pc:spChg>
      </pc:sldChg>
      <pc:sldChg chg="modSp new mod">
        <pc:chgData name="Noman  Atique" userId="aab35d70-e8e0-4a76-8862-eddb3a1d4775" providerId="ADAL" clId="{8F18BDB4-FCE9-4EFF-ADB8-7288B75CA2C6}" dt="2023-10-04T11:13:51.381" v="155" actId="20577"/>
        <pc:sldMkLst>
          <pc:docMk/>
          <pc:sldMk cId="78265771" sldId="264"/>
        </pc:sldMkLst>
        <pc:spChg chg="mod">
          <ac:chgData name="Noman  Atique" userId="aab35d70-e8e0-4a76-8862-eddb3a1d4775" providerId="ADAL" clId="{8F18BDB4-FCE9-4EFF-ADB8-7288B75CA2C6}" dt="2023-10-04T11:13:51.381" v="155" actId="20577"/>
          <ac:spMkLst>
            <pc:docMk/>
            <pc:sldMk cId="78265771" sldId="264"/>
            <ac:spMk id="2" creationId="{1F91B46E-6AD0-A47B-ED22-9125AAB72978}"/>
          </ac:spMkLst>
        </pc:spChg>
        <pc:spChg chg="mod">
          <ac:chgData name="Noman  Atique" userId="aab35d70-e8e0-4a76-8862-eddb3a1d4775" providerId="ADAL" clId="{8F18BDB4-FCE9-4EFF-ADB8-7288B75CA2C6}" dt="2023-10-04T11:13:42.704" v="115"/>
          <ac:spMkLst>
            <pc:docMk/>
            <pc:sldMk cId="78265771" sldId="264"/>
            <ac:spMk id="3" creationId="{CAC6DC13-E69A-30F9-EE89-8F15086499A1}"/>
          </ac:spMkLst>
        </pc:spChg>
      </pc:sldChg>
      <pc:sldChg chg="modSp new mod">
        <pc:chgData name="Noman  Atique" userId="aab35d70-e8e0-4a76-8862-eddb3a1d4775" providerId="ADAL" clId="{8F18BDB4-FCE9-4EFF-ADB8-7288B75CA2C6}" dt="2023-10-04T11:14:10.228" v="179" actId="20577"/>
        <pc:sldMkLst>
          <pc:docMk/>
          <pc:sldMk cId="682388956" sldId="265"/>
        </pc:sldMkLst>
        <pc:spChg chg="mod">
          <ac:chgData name="Noman  Atique" userId="aab35d70-e8e0-4a76-8862-eddb3a1d4775" providerId="ADAL" clId="{8F18BDB4-FCE9-4EFF-ADB8-7288B75CA2C6}" dt="2023-10-04T11:14:10.228" v="179" actId="20577"/>
          <ac:spMkLst>
            <pc:docMk/>
            <pc:sldMk cId="682388956" sldId="265"/>
            <ac:spMk id="2" creationId="{0D0460B1-69F5-C2B5-3FD1-6893DF9D8C74}"/>
          </ac:spMkLst>
        </pc:spChg>
        <pc:spChg chg="mod">
          <ac:chgData name="Noman  Atique" userId="aab35d70-e8e0-4a76-8862-eddb3a1d4775" providerId="ADAL" clId="{8F18BDB4-FCE9-4EFF-ADB8-7288B75CA2C6}" dt="2023-10-04T11:14:04.979" v="161"/>
          <ac:spMkLst>
            <pc:docMk/>
            <pc:sldMk cId="682388956" sldId="265"/>
            <ac:spMk id="3" creationId="{77FAC629-6377-30D4-03EA-E8335821E49E}"/>
          </ac:spMkLst>
        </pc:spChg>
      </pc:sldChg>
      <pc:sldChg chg="modSp new mod">
        <pc:chgData name="Noman  Atique" userId="aab35d70-e8e0-4a76-8862-eddb3a1d4775" providerId="ADAL" clId="{8F18BDB4-FCE9-4EFF-ADB8-7288B75CA2C6}" dt="2023-10-04T11:14:30.368" v="210" actId="20577"/>
        <pc:sldMkLst>
          <pc:docMk/>
          <pc:sldMk cId="3228597485" sldId="266"/>
        </pc:sldMkLst>
        <pc:spChg chg="mod">
          <ac:chgData name="Noman  Atique" userId="aab35d70-e8e0-4a76-8862-eddb3a1d4775" providerId="ADAL" clId="{8F18BDB4-FCE9-4EFF-ADB8-7288B75CA2C6}" dt="2023-10-04T11:14:30.368" v="210" actId="20577"/>
          <ac:spMkLst>
            <pc:docMk/>
            <pc:sldMk cId="3228597485" sldId="266"/>
            <ac:spMk id="2" creationId="{B1280830-A542-EBE3-A0C4-E517797C030C}"/>
          </ac:spMkLst>
        </pc:spChg>
        <pc:spChg chg="mod">
          <ac:chgData name="Noman  Atique" userId="aab35d70-e8e0-4a76-8862-eddb3a1d4775" providerId="ADAL" clId="{8F18BDB4-FCE9-4EFF-ADB8-7288B75CA2C6}" dt="2023-10-04T11:14:23.001" v="183"/>
          <ac:spMkLst>
            <pc:docMk/>
            <pc:sldMk cId="3228597485" sldId="266"/>
            <ac:spMk id="3" creationId="{3672AE15-BDF1-B50E-D6D8-12DFF294631F}"/>
          </ac:spMkLst>
        </pc:spChg>
      </pc:sldChg>
      <pc:sldChg chg="modSp new mod">
        <pc:chgData name="Noman  Atique" userId="aab35d70-e8e0-4a76-8862-eddb3a1d4775" providerId="ADAL" clId="{8F18BDB4-FCE9-4EFF-ADB8-7288B75CA2C6}" dt="2023-10-04T11:14:55.576" v="230" actId="5793"/>
        <pc:sldMkLst>
          <pc:docMk/>
          <pc:sldMk cId="930777594" sldId="267"/>
        </pc:sldMkLst>
        <pc:spChg chg="mod">
          <ac:chgData name="Noman  Atique" userId="aab35d70-e8e0-4a76-8862-eddb3a1d4775" providerId="ADAL" clId="{8F18BDB4-FCE9-4EFF-ADB8-7288B75CA2C6}" dt="2023-10-04T11:14:46.417" v="225" actId="20577"/>
          <ac:spMkLst>
            <pc:docMk/>
            <pc:sldMk cId="930777594" sldId="267"/>
            <ac:spMk id="2" creationId="{EC4843F9-3D36-BF89-E0F5-2AC5E46E3FBD}"/>
          </ac:spMkLst>
        </pc:spChg>
        <pc:spChg chg="mod">
          <ac:chgData name="Noman  Atique" userId="aab35d70-e8e0-4a76-8862-eddb3a1d4775" providerId="ADAL" clId="{8F18BDB4-FCE9-4EFF-ADB8-7288B75CA2C6}" dt="2023-10-04T11:14:55.576" v="230" actId="5793"/>
          <ac:spMkLst>
            <pc:docMk/>
            <pc:sldMk cId="930777594" sldId="267"/>
            <ac:spMk id="3" creationId="{4F6D3656-F50C-10FD-CEC4-F219F43CEBB6}"/>
          </ac:spMkLst>
        </pc:spChg>
      </pc:sldChg>
      <pc:sldChg chg="addSp delSp modSp new mod">
        <pc:chgData name="Noman  Atique" userId="aab35d70-e8e0-4a76-8862-eddb3a1d4775" providerId="ADAL" clId="{8F18BDB4-FCE9-4EFF-ADB8-7288B75CA2C6}" dt="2023-10-04T11:15:47.048" v="250" actId="27636"/>
        <pc:sldMkLst>
          <pc:docMk/>
          <pc:sldMk cId="2785146593" sldId="268"/>
        </pc:sldMkLst>
        <pc:spChg chg="mod">
          <ac:chgData name="Noman  Atique" userId="aab35d70-e8e0-4a76-8862-eddb3a1d4775" providerId="ADAL" clId="{8F18BDB4-FCE9-4EFF-ADB8-7288B75CA2C6}" dt="2023-10-04T11:15:16.995" v="236"/>
          <ac:spMkLst>
            <pc:docMk/>
            <pc:sldMk cId="2785146593" sldId="268"/>
            <ac:spMk id="2" creationId="{25312DAB-109E-2C5D-BFD3-F636D9834BCA}"/>
          </ac:spMkLst>
        </pc:spChg>
        <pc:spChg chg="add del mod">
          <ac:chgData name="Noman  Atique" userId="aab35d70-e8e0-4a76-8862-eddb3a1d4775" providerId="ADAL" clId="{8F18BDB4-FCE9-4EFF-ADB8-7288B75CA2C6}" dt="2023-10-04T11:15:47.048" v="250" actId="27636"/>
          <ac:spMkLst>
            <pc:docMk/>
            <pc:sldMk cId="2785146593" sldId="268"/>
            <ac:spMk id="3" creationId="{2E97CBB1-A5DD-6AE2-2B10-76B0DFB38D1F}"/>
          </ac:spMkLst>
        </pc:spChg>
        <pc:spChg chg="add del">
          <ac:chgData name="Noman  Atique" userId="aab35d70-e8e0-4a76-8862-eddb3a1d4775" providerId="ADAL" clId="{8F18BDB4-FCE9-4EFF-ADB8-7288B75CA2C6}" dt="2023-10-04T11:15:13.504" v="233" actId="22"/>
          <ac:spMkLst>
            <pc:docMk/>
            <pc:sldMk cId="2785146593" sldId="268"/>
            <ac:spMk id="5" creationId="{E2931F86-0BC0-2ECA-4E9A-8B68DC6BC1F7}"/>
          </ac:spMkLst>
        </pc:spChg>
        <pc:spChg chg="add del mod">
          <ac:chgData name="Noman  Atique" userId="aab35d70-e8e0-4a76-8862-eddb3a1d4775" providerId="ADAL" clId="{8F18BDB4-FCE9-4EFF-ADB8-7288B75CA2C6}" dt="2023-10-04T11:15:28.549" v="238"/>
          <ac:spMkLst>
            <pc:docMk/>
            <pc:sldMk cId="2785146593" sldId="268"/>
            <ac:spMk id="6" creationId="{B302A21A-6C6C-C138-A2C5-FA889C6800B2}"/>
          </ac:spMkLst>
        </pc:spChg>
        <pc:spChg chg="add del">
          <ac:chgData name="Noman  Atique" userId="aab35d70-e8e0-4a76-8862-eddb3a1d4775" providerId="ADAL" clId="{8F18BDB4-FCE9-4EFF-ADB8-7288B75CA2C6}" dt="2023-10-04T11:15:40.935" v="243"/>
          <ac:spMkLst>
            <pc:docMk/>
            <pc:sldMk cId="2785146593" sldId="268"/>
            <ac:spMk id="7" creationId="{5C820FE1-8CC5-15DC-80B3-1B156D145333}"/>
          </ac:spMkLst>
        </pc:spChg>
      </pc:sldChg>
      <pc:sldChg chg="addSp delSp modSp new mod">
        <pc:chgData name="Noman  Atique" userId="aab35d70-e8e0-4a76-8862-eddb3a1d4775" providerId="ADAL" clId="{8F18BDB4-FCE9-4EFF-ADB8-7288B75CA2C6}" dt="2023-10-04T11:16:28.380" v="270" actId="27636"/>
        <pc:sldMkLst>
          <pc:docMk/>
          <pc:sldMk cId="995878929" sldId="269"/>
        </pc:sldMkLst>
        <pc:spChg chg="mod">
          <ac:chgData name="Noman  Atique" userId="aab35d70-e8e0-4a76-8862-eddb3a1d4775" providerId="ADAL" clId="{8F18BDB4-FCE9-4EFF-ADB8-7288B75CA2C6}" dt="2023-10-04T11:16:07.814" v="257" actId="20577"/>
          <ac:spMkLst>
            <pc:docMk/>
            <pc:sldMk cId="995878929" sldId="269"/>
            <ac:spMk id="2" creationId="{0C52F727-A2C3-A390-F491-A68CCEC51964}"/>
          </ac:spMkLst>
        </pc:spChg>
        <pc:spChg chg="mod">
          <ac:chgData name="Noman  Atique" userId="aab35d70-e8e0-4a76-8862-eddb3a1d4775" providerId="ADAL" clId="{8F18BDB4-FCE9-4EFF-ADB8-7288B75CA2C6}" dt="2023-10-04T11:16:28.380" v="270" actId="27636"/>
          <ac:spMkLst>
            <pc:docMk/>
            <pc:sldMk cId="995878929" sldId="269"/>
            <ac:spMk id="3" creationId="{26E2D0DC-94F1-4201-6F91-A5F8A07406DB}"/>
          </ac:spMkLst>
        </pc:spChg>
        <pc:spChg chg="add del">
          <ac:chgData name="Noman  Atique" userId="aab35d70-e8e0-4a76-8862-eddb3a1d4775" providerId="ADAL" clId="{8F18BDB4-FCE9-4EFF-ADB8-7288B75CA2C6}" dt="2023-10-04T11:16:21.605" v="263"/>
          <ac:spMkLst>
            <pc:docMk/>
            <pc:sldMk cId="995878929" sldId="269"/>
            <ac:spMk id="4" creationId="{DFE99169-766D-1A7F-A016-60949B79A69B}"/>
          </ac:spMkLst>
        </pc:spChg>
      </pc:sldChg>
      <pc:sldChg chg="addSp delSp modSp new mod">
        <pc:chgData name="Noman  Atique" userId="aab35d70-e8e0-4a76-8862-eddb3a1d4775" providerId="ADAL" clId="{8F18BDB4-FCE9-4EFF-ADB8-7288B75CA2C6}" dt="2023-10-04T11:17:35.768" v="286" actId="20577"/>
        <pc:sldMkLst>
          <pc:docMk/>
          <pc:sldMk cId="3098398880" sldId="270"/>
        </pc:sldMkLst>
        <pc:spChg chg="mod">
          <ac:chgData name="Noman  Atique" userId="aab35d70-e8e0-4a76-8862-eddb3a1d4775" providerId="ADAL" clId="{8F18BDB4-FCE9-4EFF-ADB8-7288B75CA2C6}" dt="2023-10-04T11:17:35.768" v="286" actId="20577"/>
          <ac:spMkLst>
            <pc:docMk/>
            <pc:sldMk cId="3098398880" sldId="270"/>
            <ac:spMk id="2" creationId="{249488E9-CA20-0A2C-61AB-782066C8F2FB}"/>
          </ac:spMkLst>
        </pc:spChg>
        <pc:spChg chg="add del mod">
          <ac:chgData name="Noman  Atique" userId="aab35d70-e8e0-4a76-8862-eddb3a1d4775" providerId="ADAL" clId="{8F18BDB4-FCE9-4EFF-ADB8-7288B75CA2C6}" dt="2023-10-04T11:17:30.444" v="276" actId="6549"/>
          <ac:spMkLst>
            <pc:docMk/>
            <pc:sldMk cId="3098398880" sldId="270"/>
            <ac:spMk id="3" creationId="{361AFFC5-1836-7F06-64E5-F3817E52C096}"/>
          </ac:spMkLst>
        </pc:spChg>
        <pc:spChg chg="add del mod">
          <ac:chgData name="Noman  Atique" userId="aab35d70-e8e0-4a76-8862-eddb3a1d4775" providerId="ADAL" clId="{8F18BDB4-FCE9-4EFF-ADB8-7288B75CA2C6}" dt="2023-10-04T11:17:05.160" v="273"/>
          <ac:spMkLst>
            <pc:docMk/>
            <pc:sldMk cId="3098398880" sldId="270"/>
            <ac:spMk id="4" creationId="{F926865E-222B-9E22-1A42-6662617D771B}"/>
          </ac:spMkLst>
        </pc:spChg>
      </pc:sldChg>
      <pc:sldChg chg="modSp new mod">
        <pc:chgData name="Noman  Atique" userId="aab35d70-e8e0-4a76-8862-eddb3a1d4775" providerId="ADAL" clId="{8F18BDB4-FCE9-4EFF-ADB8-7288B75CA2C6}" dt="2023-10-04T11:18:50.625" v="517" actId="20577"/>
        <pc:sldMkLst>
          <pc:docMk/>
          <pc:sldMk cId="3696223619" sldId="271"/>
        </pc:sldMkLst>
        <pc:spChg chg="mod">
          <ac:chgData name="Noman  Atique" userId="aab35d70-e8e0-4a76-8862-eddb3a1d4775" providerId="ADAL" clId="{8F18BDB4-FCE9-4EFF-ADB8-7288B75CA2C6}" dt="2023-10-04T11:17:57.098" v="328" actId="20577"/>
          <ac:spMkLst>
            <pc:docMk/>
            <pc:sldMk cId="3696223619" sldId="271"/>
            <ac:spMk id="2" creationId="{4F2F598F-4E66-8D03-A517-DE851B762C4C}"/>
          </ac:spMkLst>
        </pc:spChg>
        <pc:spChg chg="mod">
          <ac:chgData name="Noman  Atique" userId="aab35d70-e8e0-4a76-8862-eddb3a1d4775" providerId="ADAL" clId="{8F18BDB4-FCE9-4EFF-ADB8-7288B75CA2C6}" dt="2023-10-04T11:18:50.625" v="517" actId="20577"/>
          <ac:spMkLst>
            <pc:docMk/>
            <pc:sldMk cId="3696223619" sldId="271"/>
            <ac:spMk id="3" creationId="{A557095C-E6F6-7FB7-03F6-8799688B6DB4}"/>
          </ac:spMkLst>
        </pc:spChg>
      </pc:sldChg>
      <pc:sldChg chg="addSp delSp modSp new mod">
        <pc:chgData name="Noman  Atique" userId="aab35d70-e8e0-4a76-8862-eddb3a1d4775" providerId="ADAL" clId="{8F18BDB4-FCE9-4EFF-ADB8-7288B75CA2C6}" dt="2023-10-04T11:21:39.314" v="854" actId="20577"/>
        <pc:sldMkLst>
          <pc:docMk/>
          <pc:sldMk cId="3153878049" sldId="272"/>
        </pc:sldMkLst>
        <pc:spChg chg="mod">
          <ac:chgData name="Noman  Atique" userId="aab35d70-e8e0-4a76-8862-eddb3a1d4775" providerId="ADAL" clId="{8F18BDB4-FCE9-4EFF-ADB8-7288B75CA2C6}" dt="2023-10-04T11:19:16.863" v="523"/>
          <ac:spMkLst>
            <pc:docMk/>
            <pc:sldMk cId="3153878049" sldId="272"/>
            <ac:spMk id="2" creationId="{D853ADDF-A296-6539-27A5-5E39220B19D4}"/>
          </ac:spMkLst>
        </pc:spChg>
        <pc:spChg chg="mod">
          <ac:chgData name="Noman  Atique" userId="aab35d70-e8e0-4a76-8862-eddb3a1d4775" providerId="ADAL" clId="{8F18BDB4-FCE9-4EFF-ADB8-7288B75CA2C6}" dt="2023-10-04T11:21:39.314" v="854" actId="20577"/>
          <ac:spMkLst>
            <pc:docMk/>
            <pc:sldMk cId="3153878049" sldId="272"/>
            <ac:spMk id="3" creationId="{40F68ADA-43E0-46C8-ED07-9CD3C3A12363}"/>
          </ac:spMkLst>
        </pc:spChg>
        <pc:spChg chg="add del mod">
          <ac:chgData name="Noman  Atique" userId="aab35d70-e8e0-4a76-8862-eddb3a1d4775" providerId="ADAL" clId="{8F18BDB4-FCE9-4EFF-ADB8-7288B75CA2C6}" dt="2023-10-04T11:19:54.676" v="530" actId="478"/>
          <ac:spMkLst>
            <pc:docMk/>
            <pc:sldMk cId="3153878049" sldId="272"/>
            <ac:spMk id="4" creationId="{993375AF-94F1-B173-048F-312FC236E0FB}"/>
          </ac:spMkLst>
        </pc:spChg>
        <pc:spChg chg="add del">
          <ac:chgData name="Noman  Atique" userId="aab35d70-e8e0-4a76-8862-eddb3a1d4775" providerId="ADAL" clId="{8F18BDB4-FCE9-4EFF-ADB8-7288B75CA2C6}" dt="2023-10-04T11:20:04.302" v="532"/>
          <ac:spMkLst>
            <pc:docMk/>
            <pc:sldMk cId="3153878049" sldId="272"/>
            <ac:spMk id="5" creationId="{2324DBA6-2EDD-007B-4539-CF3E92B14A1A}"/>
          </ac:spMkLst>
        </pc:spChg>
      </pc:sldChg>
      <pc:sldChg chg="addSp delSp modSp new mod">
        <pc:chgData name="Noman  Atique" userId="aab35d70-e8e0-4a76-8862-eddb3a1d4775" providerId="ADAL" clId="{8F18BDB4-FCE9-4EFF-ADB8-7288B75CA2C6}" dt="2023-10-04T11:22:04.739" v="888" actId="5793"/>
        <pc:sldMkLst>
          <pc:docMk/>
          <pc:sldMk cId="1343715991" sldId="273"/>
        </pc:sldMkLst>
        <pc:spChg chg="mod">
          <ac:chgData name="Noman  Atique" userId="aab35d70-e8e0-4a76-8862-eddb3a1d4775" providerId="ADAL" clId="{8F18BDB4-FCE9-4EFF-ADB8-7288B75CA2C6}" dt="2023-10-04T11:22:04.739" v="888" actId="5793"/>
          <ac:spMkLst>
            <pc:docMk/>
            <pc:sldMk cId="1343715991" sldId="273"/>
            <ac:spMk id="2" creationId="{C23CFC42-97AA-6365-A2EE-0D439AF7BBC5}"/>
          </ac:spMkLst>
        </pc:spChg>
        <pc:spChg chg="add del mod">
          <ac:chgData name="Noman  Atique" userId="aab35d70-e8e0-4a76-8862-eddb3a1d4775" providerId="ADAL" clId="{8F18BDB4-FCE9-4EFF-ADB8-7288B75CA2C6}" dt="2023-10-04T11:21:55.050" v="859"/>
          <ac:spMkLst>
            <pc:docMk/>
            <pc:sldMk cId="1343715991" sldId="273"/>
            <ac:spMk id="3" creationId="{B5BDD53C-4CD6-E426-6822-FFE54E2CC62A}"/>
          </ac:spMkLst>
        </pc:spChg>
        <pc:spChg chg="add del mod">
          <ac:chgData name="Noman  Atique" userId="aab35d70-e8e0-4a76-8862-eddb3a1d4775" providerId="ADAL" clId="{8F18BDB4-FCE9-4EFF-ADB8-7288B75CA2C6}" dt="2023-10-04T11:21:55.034" v="857"/>
          <ac:spMkLst>
            <pc:docMk/>
            <pc:sldMk cId="1343715991" sldId="273"/>
            <ac:spMk id="4" creationId="{94B67DC8-E554-2227-0E01-DD3C90E1506F}"/>
          </ac:spMkLst>
        </pc:spChg>
      </pc:sldChg>
      <pc:sldChg chg="addSp delSp modSp new mod">
        <pc:chgData name="Noman  Atique" userId="aab35d70-e8e0-4a76-8862-eddb3a1d4775" providerId="ADAL" clId="{8F18BDB4-FCE9-4EFF-ADB8-7288B75CA2C6}" dt="2023-10-04T11:22:19.284" v="907" actId="5793"/>
        <pc:sldMkLst>
          <pc:docMk/>
          <pc:sldMk cId="3889289066" sldId="274"/>
        </pc:sldMkLst>
        <pc:spChg chg="mod">
          <ac:chgData name="Noman  Atique" userId="aab35d70-e8e0-4a76-8862-eddb3a1d4775" providerId="ADAL" clId="{8F18BDB4-FCE9-4EFF-ADB8-7288B75CA2C6}" dt="2023-10-04T11:22:19.284" v="907" actId="5793"/>
          <ac:spMkLst>
            <pc:docMk/>
            <pc:sldMk cId="3889289066" sldId="274"/>
            <ac:spMk id="2" creationId="{8A71B422-821D-D040-7CA7-ABB8F0E9B138}"/>
          </ac:spMkLst>
        </pc:spChg>
        <pc:spChg chg="add del mod">
          <ac:chgData name="Noman  Atique" userId="aab35d70-e8e0-4a76-8862-eddb3a1d4775" providerId="ADAL" clId="{8F18BDB4-FCE9-4EFF-ADB8-7288B75CA2C6}" dt="2023-10-04T11:22:15.427" v="893"/>
          <ac:spMkLst>
            <pc:docMk/>
            <pc:sldMk cId="3889289066" sldId="274"/>
            <ac:spMk id="3" creationId="{99F22CFC-DDF3-4B9F-E1F5-D91D94025C37}"/>
          </ac:spMkLst>
        </pc:spChg>
        <pc:spChg chg="add del mod">
          <ac:chgData name="Noman  Atique" userId="aab35d70-e8e0-4a76-8862-eddb3a1d4775" providerId="ADAL" clId="{8F18BDB4-FCE9-4EFF-ADB8-7288B75CA2C6}" dt="2023-10-04T11:22:15.419" v="891"/>
          <ac:spMkLst>
            <pc:docMk/>
            <pc:sldMk cId="3889289066" sldId="274"/>
            <ac:spMk id="4" creationId="{77A167B8-30F7-7E3F-803B-5A7809BEC6B6}"/>
          </ac:spMkLst>
        </pc:spChg>
      </pc:sldChg>
      <pc:sldChg chg="addSp delSp modSp new mod">
        <pc:chgData name="Noman  Atique" userId="aab35d70-e8e0-4a76-8862-eddb3a1d4775" providerId="ADAL" clId="{8F18BDB4-FCE9-4EFF-ADB8-7288B75CA2C6}" dt="2023-10-04T11:23:11.690" v="959" actId="20577"/>
        <pc:sldMkLst>
          <pc:docMk/>
          <pc:sldMk cId="3974213617" sldId="275"/>
        </pc:sldMkLst>
        <pc:spChg chg="mod">
          <ac:chgData name="Noman  Atique" userId="aab35d70-e8e0-4a76-8862-eddb3a1d4775" providerId="ADAL" clId="{8F18BDB4-FCE9-4EFF-ADB8-7288B75CA2C6}" dt="2023-10-04T11:22:41.586" v="935" actId="20577"/>
          <ac:spMkLst>
            <pc:docMk/>
            <pc:sldMk cId="3974213617" sldId="275"/>
            <ac:spMk id="2" creationId="{CE8EAF38-49C1-B000-67C6-F7ABBB5F5930}"/>
          </ac:spMkLst>
        </pc:spChg>
        <pc:spChg chg="add del mod">
          <ac:chgData name="Noman  Atique" userId="aab35d70-e8e0-4a76-8862-eddb3a1d4775" providerId="ADAL" clId="{8F18BDB4-FCE9-4EFF-ADB8-7288B75CA2C6}" dt="2023-10-04T11:23:11.690" v="959" actId="20577"/>
          <ac:spMkLst>
            <pc:docMk/>
            <pc:sldMk cId="3974213617" sldId="275"/>
            <ac:spMk id="3" creationId="{59610E28-94C5-623B-A57A-9A71B8502F96}"/>
          </ac:spMkLst>
        </pc:spChg>
        <pc:spChg chg="add del mod">
          <ac:chgData name="Noman  Atique" userId="aab35d70-e8e0-4a76-8862-eddb3a1d4775" providerId="ADAL" clId="{8F18BDB4-FCE9-4EFF-ADB8-7288B75CA2C6}" dt="2023-10-04T11:22:36.416" v="910"/>
          <ac:spMkLst>
            <pc:docMk/>
            <pc:sldMk cId="3974213617" sldId="275"/>
            <ac:spMk id="4" creationId="{71235B75-893C-78E4-1D1F-7E059EAA2F80}"/>
          </ac:spMkLst>
        </pc:spChg>
      </pc:sldChg>
      <pc:sldChg chg="addSp modSp new mod">
        <pc:chgData name="Noman  Atique" userId="aab35d70-e8e0-4a76-8862-eddb3a1d4775" providerId="ADAL" clId="{8F18BDB4-FCE9-4EFF-ADB8-7288B75CA2C6}" dt="2023-10-04T11:24:37.017" v="1144" actId="20577"/>
        <pc:sldMkLst>
          <pc:docMk/>
          <pc:sldMk cId="875399665" sldId="276"/>
        </pc:sldMkLst>
        <pc:spChg chg="mod">
          <ac:chgData name="Noman  Atique" userId="aab35d70-e8e0-4a76-8862-eddb3a1d4775" providerId="ADAL" clId="{8F18BDB4-FCE9-4EFF-ADB8-7288B75CA2C6}" dt="2023-10-04T11:23:17.621" v="963"/>
          <ac:spMkLst>
            <pc:docMk/>
            <pc:sldMk cId="875399665" sldId="276"/>
            <ac:spMk id="2" creationId="{66941F63-9E47-C9F6-290E-ED07B058D42C}"/>
          </ac:spMkLst>
        </pc:spChg>
        <pc:spChg chg="mod">
          <ac:chgData name="Noman  Atique" userId="aab35d70-e8e0-4a76-8862-eddb3a1d4775" providerId="ADAL" clId="{8F18BDB4-FCE9-4EFF-ADB8-7288B75CA2C6}" dt="2023-10-04T11:24:37.017" v="1144" actId="20577"/>
          <ac:spMkLst>
            <pc:docMk/>
            <pc:sldMk cId="875399665" sldId="276"/>
            <ac:spMk id="3" creationId="{15287F8A-84D3-DF68-E2EB-121E18DF2FD7}"/>
          </ac:spMkLst>
        </pc:spChg>
        <pc:spChg chg="add mod">
          <ac:chgData name="Noman  Atique" userId="aab35d70-e8e0-4a76-8862-eddb3a1d4775" providerId="ADAL" clId="{8F18BDB4-FCE9-4EFF-ADB8-7288B75CA2C6}" dt="2023-10-04T11:23:53.570" v="998" actId="6549"/>
          <ac:spMkLst>
            <pc:docMk/>
            <pc:sldMk cId="875399665" sldId="276"/>
            <ac:spMk id="4" creationId="{EF9182B1-4ACD-5B0A-9CBE-45A6D29B6F19}"/>
          </ac:spMkLst>
        </pc:spChg>
      </pc:sldChg>
      <pc:sldChg chg="modSp new mod">
        <pc:chgData name="Noman  Atique" userId="aab35d70-e8e0-4a76-8862-eddb3a1d4775" providerId="ADAL" clId="{8F18BDB4-FCE9-4EFF-ADB8-7288B75CA2C6}" dt="2023-10-04T11:26:25.687" v="1528" actId="20577"/>
        <pc:sldMkLst>
          <pc:docMk/>
          <pc:sldMk cId="3913717361" sldId="277"/>
        </pc:sldMkLst>
        <pc:spChg chg="mod">
          <ac:chgData name="Noman  Atique" userId="aab35d70-e8e0-4a76-8862-eddb3a1d4775" providerId="ADAL" clId="{8F18BDB4-FCE9-4EFF-ADB8-7288B75CA2C6}" dt="2023-10-04T11:24:48.367" v="1160" actId="20577"/>
          <ac:spMkLst>
            <pc:docMk/>
            <pc:sldMk cId="3913717361" sldId="277"/>
            <ac:spMk id="2" creationId="{21367852-5305-F4BA-2E18-9116EF9ECED4}"/>
          </ac:spMkLst>
        </pc:spChg>
        <pc:spChg chg="mod">
          <ac:chgData name="Noman  Atique" userId="aab35d70-e8e0-4a76-8862-eddb3a1d4775" providerId="ADAL" clId="{8F18BDB4-FCE9-4EFF-ADB8-7288B75CA2C6}" dt="2023-10-04T11:26:25.687" v="1528" actId="20577"/>
          <ac:spMkLst>
            <pc:docMk/>
            <pc:sldMk cId="3913717361" sldId="277"/>
            <ac:spMk id="3" creationId="{3B8FDE44-7429-2D2A-2B0D-FE63179940AC}"/>
          </ac:spMkLst>
        </pc:spChg>
      </pc:sldChg>
      <pc:sldChg chg="modSp new mod">
        <pc:chgData name="Noman  Atique" userId="aab35d70-e8e0-4a76-8862-eddb3a1d4775" providerId="ADAL" clId="{8F18BDB4-FCE9-4EFF-ADB8-7288B75CA2C6}" dt="2023-10-04T11:26:54.646" v="1543"/>
        <pc:sldMkLst>
          <pc:docMk/>
          <pc:sldMk cId="660120988" sldId="278"/>
        </pc:sldMkLst>
        <pc:spChg chg="mod">
          <ac:chgData name="Noman  Atique" userId="aab35d70-e8e0-4a76-8862-eddb3a1d4775" providerId="ADAL" clId="{8F18BDB4-FCE9-4EFF-ADB8-7288B75CA2C6}" dt="2023-10-04T11:26:36.394" v="1535" actId="20577"/>
          <ac:spMkLst>
            <pc:docMk/>
            <pc:sldMk cId="660120988" sldId="278"/>
            <ac:spMk id="2" creationId="{C7CDF646-05A8-1B74-5391-D0AECA1CD16F}"/>
          </ac:spMkLst>
        </pc:spChg>
        <pc:spChg chg="mod">
          <ac:chgData name="Noman  Atique" userId="aab35d70-e8e0-4a76-8862-eddb3a1d4775" providerId="ADAL" clId="{8F18BDB4-FCE9-4EFF-ADB8-7288B75CA2C6}" dt="2023-10-04T11:26:54.646" v="1543"/>
          <ac:spMkLst>
            <pc:docMk/>
            <pc:sldMk cId="660120988" sldId="278"/>
            <ac:spMk id="3" creationId="{A73AEB02-77B8-F484-5C67-6FD13A9ADB22}"/>
          </ac:spMkLst>
        </pc:spChg>
      </pc:sldChg>
      <pc:sldChg chg="modSp new mod">
        <pc:chgData name="Noman  Atique" userId="aab35d70-e8e0-4a76-8862-eddb3a1d4775" providerId="ADAL" clId="{8F18BDB4-FCE9-4EFF-ADB8-7288B75CA2C6}" dt="2023-10-04T11:27:18.512" v="1568"/>
        <pc:sldMkLst>
          <pc:docMk/>
          <pc:sldMk cId="1798924352" sldId="279"/>
        </pc:sldMkLst>
        <pc:spChg chg="mod">
          <ac:chgData name="Noman  Atique" userId="aab35d70-e8e0-4a76-8862-eddb3a1d4775" providerId="ADAL" clId="{8F18BDB4-FCE9-4EFF-ADB8-7288B75CA2C6}" dt="2023-10-04T11:27:14.415" v="1565" actId="5793"/>
          <ac:spMkLst>
            <pc:docMk/>
            <pc:sldMk cId="1798924352" sldId="279"/>
            <ac:spMk id="2" creationId="{938DC0D4-BA6C-7B7D-4FBF-2481FCF33342}"/>
          </ac:spMkLst>
        </pc:spChg>
        <pc:spChg chg="mod">
          <ac:chgData name="Noman  Atique" userId="aab35d70-e8e0-4a76-8862-eddb3a1d4775" providerId="ADAL" clId="{8F18BDB4-FCE9-4EFF-ADB8-7288B75CA2C6}" dt="2023-10-04T11:27:18.512" v="1568"/>
          <ac:spMkLst>
            <pc:docMk/>
            <pc:sldMk cId="1798924352" sldId="279"/>
            <ac:spMk id="3" creationId="{D5472895-58BA-BE84-82CD-B450328CA8AA}"/>
          </ac:spMkLst>
        </pc:spChg>
      </pc:sldChg>
      <pc:sldChg chg="addSp delSp modSp new mod">
        <pc:chgData name="Noman  Atique" userId="aab35d70-e8e0-4a76-8862-eddb3a1d4775" providerId="ADAL" clId="{8F18BDB4-FCE9-4EFF-ADB8-7288B75CA2C6}" dt="2023-10-04T11:27:40.638" v="1605" actId="20577"/>
        <pc:sldMkLst>
          <pc:docMk/>
          <pc:sldMk cId="3259941961" sldId="280"/>
        </pc:sldMkLst>
        <pc:spChg chg="mod">
          <ac:chgData name="Noman  Atique" userId="aab35d70-e8e0-4a76-8862-eddb3a1d4775" providerId="ADAL" clId="{8F18BDB4-FCE9-4EFF-ADB8-7288B75CA2C6}" dt="2023-10-04T11:27:40.638" v="1605" actId="20577"/>
          <ac:spMkLst>
            <pc:docMk/>
            <pc:sldMk cId="3259941961" sldId="280"/>
            <ac:spMk id="2" creationId="{DB90424A-06AF-D9D0-42F0-ED4608933880}"/>
          </ac:spMkLst>
        </pc:spChg>
        <pc:spChg chg="add del mod">
          <ac:chgData name="Noman  Atique" userId="aab35d70-e8e0-4a76-8862-eddb3a1d4775" providerId="ADAL" clId="{8F18BDB4-FCE9-4EFF-ADB8-7288B75CA2C6}" dt="2023-10-04T11:27:32.927" v="1573"/>
          <ac:spMkLst>
            <pc:docMk/>
            <pc:sldMk cId="3259941961" sldId="280"/>
            <ac:spMk id="3" creationId="{209ACC1E-55AE-35EC-032C-ECC8D9AB1528}"/>
          </ac:spMkLst>
        </pc:spChg>
        <pc:spChg chg="add del mod">
          <ac:chgData name="Noman  Atique" userId="aab35d70-e8e0-4a76-8862-eddb3a1d4775" providerId="ADAL" clId="{8F18BDB4-FCE9-4EFF-ADB8-7288B75CA2C6}" dt="2023-10-04T11:27:32.920" v="1571"/>
          <ac:spMkLst>
            <pc:docMk/>
            <pc:sldMk cId="3259941961" sldId="280"/>
            <ac:spMk id="4" creationId="{BEEA8CE5-5CEE-7325-4400-4F9E9CE5DCE6}"/>
          </ac:spMkLst>
        </pc:spChg>
      </pc:sldChg>
      <pc:sldChg chg="addSp delSp modSp new mod">
        <pc:chgData name="Noman  Atique" userId="aab35d70-e8e0-4a76-8862-eddb3a1d4775" providerId="ADAL" clId="{8F18BDB4-FCE9-4EFF-ADB8-7288B75CA2C6}" dt="2023-10-04T11:28:17.937" v="1631" actId="1076"/>
        <pc:sldMkLst>
          <pc:docMk/>
          <pc:sldMk cId="3459755033" sldId="281"/>
        </pc:sldMkLst>
        <pc:spChg chg="mod">
          <ac:chgData name="Noman  Atique" userId="aab35d70-e8e0-4a76-8862-eddb3a1d4775" providerId="ADAL" clId="{8F18BDB4-FCE9-4EFF-ADB8-7288B75CA2C6}" dt="2023-10-04T11:28:01.893" v="1621" actId="20577"/>
          <ac:spMkLst>
            <pc:docMk/>
            <pc:sldMk cId="3459755033" sldId="281"/>
            <ac:spMk id="2" creationId="{4B134B01-196C-6FB3-B29D-D2B66C1027E4}"/>
          </ac:spMkLst>
        </pc:spChg>
        <pc:spChg chg="add del mod">
          <ac:chgData name="Noman  Atique" userId="aab35d70-e8e0-4a76-8862-eddb3a1d4775" providerId="ADAL" clId="{8F18BDB4-FCE9-4EFF-ADB8-7288B75CA2C6}" dt="2023-10-04T11:28:17.937" v="1631" actId="1076"/>
          <ac:spMkLst>
            <pc:docMk/>
            <pc:sldMk cId="3459755033" sldId="281"/>
            <ac:spMk id="3" creationId="{683803F9-2426-BA84-2C01-197295C50C0E}"/>
          </ac:spMkLst>
        </pc:spChg>
        <pc:spChg chg="add del mod">
          <ac:chgData name="Noman  Atique" userId="aab35d70-e8e0-4a76-8862-eddb3a1d4775" providerId="ADAL" clId="{8F18BDB4-FCE9-4EFF-ADB8-7288B75CA2C6}" dt="2023-10-04T11:28:09.893" v="1623"/>
          <ac:spMkLst>
            <pc:docMk/>
            <pc:sldMk cId="3459755033" sldId="281"/>
            <ac:spMk id="4" creationId="{47C525DD-F241-8AFA-7166-103CFBEFE61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Wednesday, October 4,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64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Wednesday, October 4,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9220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Wednesday, October 4,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89564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Wednesday, October 4,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9401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Wednesday, October 4,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15047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Wednesday, October 4,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52980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Wednesday, October 4,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95875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Wednesday, October 4,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86162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Wednesday, October 4,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32341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Wednesday, October 4,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0478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Wednesday, October 4,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72655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Wednesday, October 4, 2023</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15243462"/>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6AE383-06A1-42D3-B1AF-CE22194F5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70B90B-BED1-4715-9BFE-9622C47A2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60AD3-EB3E-8C41-3A42-07BDFD3EF2FA}"/>
              </a:ext>
            </a:extLst>
          </p:cNvPr>
          <p:cNvSpPr>
            <a:spLocks noGrp="1"/>
          </p:cNvSpPr>
          <p:nvPr>
            <p:ph type="ctrTitle"/>
          </p:nvPr>
        </p:nvSpPr>
        <p:spPr>
          <a:xfrm>
            <a:off x="720000" y="728663"/>
            <a:ext cx="5015638" cy="2795738"/>
          </a:xfrm>
        </p:spPr>
        <p:txBody>
          <a:bodyPr>
            <a:normAutofit/>
          </a:bodyPr>
          <a:lstStyle/>
          <a:p>
            <a:r>
              <a:rPr lang="en-CA" dirty="0"/>
              <a:t>Front-End Development</a:t>
            </a:r>
          </a:p>
        </p:txBody>
      </p:sp>
      <p:sp>
        <p:nvSpPr>
          <p:cNvPr id="3" name="Subtitle 2">
            <a:extLst>
              <a:ext uri="{FF2B5EF4-FFF2-40B4-BE49-F238E27FC236}">
                <a16:creationId xmlns:a16="http://schemas.microsoft.com/office/drawing/2014/main" id="{DC214B3C-C049-698D-5885-08FF0073A9DF}"/>
              </a:ext>
            </a:extLst>
          </p:cNvPr>
          <p:cNvSpPr>
            <a:spLocks noGrp="1"/>
          </p:cNvSpPr>
          <p:nvPr>
            <p:ph type="subTitle" idx="1"/>
          </p:nvPr>
        </p:nvSpPr>
        <p:spPr>
          <a:xfrm>
            <a:off x="720000" y="3830398"/>
            <a:ext cx="5015638" cy="2298939"/>
          </a:xfrm>
        </p:spPr>
        <p:txBody>
          <a:bodyPr>
            <a:normAutofit/>
          </a:bodyPr>
          <a:lstStyle/>
          <a:p>
            <a:r>
              <a:rPr lang="en-CA" dirty="0"/>
              <a:t>Week 5</a:t>
            </a:r>
          </a:p>
          <a:p>
            <a:r>
              <a:rPr lang="en-CA" dirty="0"/>
              <a:t>DOM </a:t>
            </a:r>
          </a:p>
        </p:txBody>
      </p:sp>
      <p:pic>
        <p:nvPicPr>
          <p:cNvPr id="4" name="Picture 3">
            <a:extLst>
              <a:ext uri="{FF2B5EF4-FFF2-40B4-BE49-F238E27FC236}">
                <a16:creationId xmlns:a16="http://schemas.microsoft.com/office/drawing/2014/main" id="{9958BCA7-1C2C-D00F-DCB8-DC5752D2AACC}"/>
              </a:ext>
            </a:extLst>
          </p:cNvPr>
          <p:cNvPicPr>
            <a:picLocks noChangeAspect="1"/>
          </p:cNvPicPr>
          <p:nvPr/>
        </p:nvPicPr>
        <p:blipFill rotWithShape="1">
          <a:blip r:embed="rId2"/>
          <a:srcRect l="24487" r="32470"/>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Tree>
    <p:extLst>
      <p:ext uri="{BB962C8B-B14F-4D97-AF65-F5344CB8AC3E}">
        <p14:creationId xmlns:p14="http://schemas.microsoft.com/office/powerpoint/2010/main" val="2026928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460B1-69F5-C2B5-3FD1-6893DF9D8C74}"/>
              </a:ext>
            </a:extLst>
          </p:cNvPr>
          <p:cNvSpPr>
            <a:spLocks noGrp="1"/>
          </p:cNvSpPr>
          <p:nvPr>
            <p:ph type="title"/>
          </p:nvPr>
        </p:nvSpPr>
        <p:spPr/>
        <p:txBody>
          <a:bodyPr/>
          <a:lstStyle/>
          <a:p>
            <a:r>
              <a:rPr lang="en-US" dirty="0"/>
              <a:t>A valid question</a:t>
            </a:r>
          </a:p>
        </p:txBody>
      </p:sp>
      <p:sp>
        <p:nvSpPr>
          <p:cNvPr id="3" name="Content Placeholder 2">
            <a:extLst>
              <a:ext uri="{FF2B5EF4-FFF2-40B4-BE49-F238E27FC236}">
                <a16:creationId xmlns:a16="http://schemas.microsoft.com/office/drawing/2014/main" id="{77FAC629-6377-30D4-03EA-E8335821E49E}"/>
              </a:ext>
            </a:extLst>
          </p:cNvPr>
          <p:cNvSpPr>
            <a:spLocks noGrp="1"/>
          </p:cNvSpPr>
          <p:nvPr>
            <p:ph idx="1"/>
          </p:nvPr>
        </p:nvSpPr>
        <p:spPr/>
        <p:txBody>
          <a:bodyPr/>
          <a:lstStyle/>
          <a:p>
            <a:r>
              <a:rPr lang="en-US" dirty="0"/>
              <a:t>So how does one modify a web page after it’s been rendered in the browser? The answer is DOM programming. We’ve been using this “DOM” acronym without defining it, and its high time we did.</a:t>
            </a:r>
          </a:p>
        </p:txBody>
      </p:sp>
    </p:spTree>
    <p:extLst>
      <p:ext uri="{BB962C8B-B14F-4D97-AF65-F5344CB8AC3E}">
        <p14:creationId xmlns:p14="http://schemas.microsoft.com/office/powerpoint/2010/main" val="682388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80830-A542-EBE3-A0C4-E517797C030C}"/>
              </a:ext>
            </a:extLst>
          </p:cNvPr>
          <p:cNvSpPr>
            <a:spLocks noGrp="1"/>
          </p:cNvSpPr>
          <p:nvPr>
            <p:ph type="title"/>
          </p:nvPr>
        </p:nvSpPr>
        <p:spPr/>
        <p:txBody>
          <a:bodyPr/>
          <a:lstStyle/>
          <a:p>
            <a:r>
              <a:rPr lang="en-US" dirty="0"/>
              <a:t>Document Object Model (DOM)</a:t>
            </a:r>
          </a:p>
        </p:txBody>
      </p:sp>
      <p:sp>
        <p:nvSpPr>
          <p:cNvPr id="3" name="Content Placeholder 2">
            <a:extLst>
              <a:ext uri="{FF2B5EF4-FFF2-40B4-BE49-F238E27FC236}">
                <a16:creationId xmlns:a16="http://schemas.microsoft.com/office/drawing/2014/main" id="{3672AE15-BDF1-B50E-D6D8-12DFF294631F}"/>
              </a:ext>
            </a:extLst>
          </p:cNvPr>
          <p:cNvSpPr>
            <a:spLocks noGrp="1"/>
          </p:cNvSpPr>
          <p:nvPr>
            <p:ph idx="1"/>
          </p:nvPr>
        </p:nvSpPr>
        <p:spPr/>
        <p:txBody>
          <a:bodyPr/>
          <a:lstStyle/>
          <a:p>
            <a:r>
              <a:rPr lang="en-US" dirty="0"/>
              <a:t>The Document Object Model (DOM) is a programming interface (i.e., set of Objects, functions, properties) allowing scripts to interact with, and modify documents (HTML, XML). The DOM is an object-oriented representation of a web page. Client-side web programming is essentially using the DOM via JavaScript to make web pages do things or respond to actions (e.g., user actions).</a:t>
            </a:r>
          </a:p>
        </p:txBody>
      </p:sp>
    </p:spTree>
    <p:extLst>
      <p:ext uri="{BB962C8B-B14F-4D97-AF65-F5344CB8AC3E}">
        <p14:creationId xmlns:p14="http://schemas.microsoft.com/office/powerpoint/2010/main" val="3228597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43F9-3D36-BF89-E0F5-2AC5E46E3FBD}"/>
              </a:ext>
            </a:extLst>
          </p:cNvPr>
          <p:cNvSpPr>
            <a:spLocks noGrp="1"/>
          </p:cNvSpPr>
          <p:nvPr>
            <p:ph type="title"/>
          </p:nvPr>
        </p:nvSpPr>
        <p:spPr/>
        <p:txBody>
          <a:bodyPr/>
          <a:lstStyle/>
          <a:p>
            <a:r>
              <a:rPr lang="en-US" dirty="0"/>
              <a:t>How to..</a:t>
            </a:r>
          </a:p>
        </p:txBody>
      </p:sp>
      <p:sp>
        <p:nvSpPr>
          <p:cNvPr id="3" name="Content Placeholder 2">
            <a:extLst>
              <a:ext uri="{FF2B5EF4-FFF2-40B4-BE49-F238E27FC236}">
                <a16:creationId xmlns:a16="http://schemas.microsoft.com/office/drawing/2014/main" id="{4F6D3656-F50C-10FD-CEC4-F219F43CEBB6}"/>
              </a:ext>
            </a:extLst>
          </p:cNvPr>
          <p:cNvSpPr>
            <a:spLocks noGrp="1"/>
          </p:cNvSpPr>
          <p:nvPr>
            <p:ph idx="1"/>
          </p:nvPr>
        </p:nvSpPr>
        <p:spPr/>
        <p:txBody>
          <a:bodyPr>
            <a:normAutofit fontScale="92500"/>
          </a:bodyPr>
          <a:lstStyle/>
          <a:p>
            <a:pPr marL="0" indent="0">
              <a:buNone/>
            </a:pPr>
            <a:r>
              <a:rPr lang="en-US" dirty="0"/>
              <a:t>As web programmers we use the DOM via JavaScript to accomplish a number of important tasks:</a:t>
            </a:r>
          </a:p>
          <a:p>
            <a:endParaRPr lang="en-US" dirty="0"/>
          </a:p>
          <a:p>
            <a:r>
              <a:rPr lang="en-US" dirty="0"/>
              <a:t>Finding and getting references to elements in the page</a:t>
            </a:r>
          </a:p>
          <a:p>
            <a:r>
              <a:rPr lang="en-US" dirty="0"/>
              <a:t>Creating, adding, and removing elements from the DOM tree</a:t>
            </a:r>
          </a:p>
          <a:p>
            <a:r>
              <a:rPr lang="en-US" dirty="0"/>
              <a:t>Inspecting and modifying elements and their content</a:t>
            </a:r>
          </a:p>
          <a:p>
            <a:r>
              <a:rPr lang="en-US" dirty="0"/>
              <a:t>Run code in response to events triggered by the user, browser, or other parts of our code</a:t>
            </a:r>
          </a:p>
        </p:txBody>
      </p:sp>
    </p:spTree>
    <p:extLst>
      <p:ext uri="{BB962C8B-B14F-4D97-AF65-F5344CB8AC3E}">
        <p14:creationId xmlns:p14="http://schemas.microsoft.com/office/powerpoint/2010/main" val="930777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12DAB-109E-2C5D-BFD3-F636D9834BCA}"/>
              </a:ext>
            </a:extLst>
          </p:cNvPr>
          <p:cNvSpPr>
            <a:spLocks noGrp="1"/>
          </p:cNvSpPr>
          <p:nvPr>
            <p:ph type="title"/>
          </p:nvPr>
        </p:nvSpPr>
        <p:spPr/>
        <p:txBody>
          <a:bodyPr/>
          <a:lstStyle/>
          <a:p>
            <a:r>
              <a:rPr lang="en-US" dirty="0"/>
              <a:t>Finding elements in the DOM with JavaScript</a:t>
            </a:r>
          </a:p>
        </p:txBody>
      </p:sp>
      <p:sp>
        <p:nvSpPr>
          <p:cNvPr id="3" name="Content Placeholder 2">
            <a:extLst>
              <a:ext uri="{FF2B5EF4-FFF2-40B4-BE49-F238E27FC236}">
                <a16:creationId xmlns:a16="http://schemas.microsoft.com/office/drawing/2014/main" id="{2E97CBB1-A5DD-6AE2-2B10-76B0DFB38D1F}"/>
              </a:ext>
            </a:extLst>
          </p:cNvPr>
          <p:cNvSpPr>
            <a:spLocks noGrp="1"/>
          </p:cNvSpPr>
          <p:nvPr>
            <p:ph idx="1"/>
          </p:nvPr>
        </p:nvSpPr>
        <p:spPr>
          <a:xfrm>
            <a:off x="720000" y="2541600"/>
            <a:ext cx="10728325" cy="4006684"/>
          </a:xfrm>
        </p:spPr>
        <p:txBody>
          <a:bodyPr>
            <a:normAutofit lnSpcReduction="10000"/>
          </a:bodyPr>
          <a:lstStyle/>
          <a:p>
            <a:r>
              <a:rPr lang="en-US" dirty="0"/>
              <a:t>Our entry point to the DOM from JavaScript is via the global variable window. Every web page runs in an environment created by the browser, and that environment includes a global variable named window, which is provided by the browser (i.e., we don’t create it).</a:t>
            </a:r>
          </a:p>
          <a:p>
            <a:endParaRPr lang="en-US" dirty="0"/>
          </a:p>
          <a:p>
            <a:r>
              <a:rPr lang="en-US" dirty="0"/>
              <a:t>There are hundreds of Objects, methods, and properties available to our JavaScript code via window. One example is </a:t>
            </a:r>
            <a:r>
              <a:rPr lang="en-US" dirty="0" err="1"/>
              <a:t>window.document</a:t>
            </a:r>
            <a:r>
              <a:rPr lang="en-US" dirty="0"/>
              <a:t>, which is how we access the DOM in our code:</a:t>
            </a:r>
          </a:p>
          <a:p>
            <a:br>
              <a:rPr lang="en-US" dirty="0"/>
            </a:br>
            <a:r>
              <a:rPr lang="en-US" dirty="0"/>
              <a:t>// Access the document object for our web page, which is in the current window</a:t>
            </a:r>
          </a:p>
          <a:p>
            <a:r>
              <a:rPr lang="en-US" dirty="0"/>
              <a:t>var document = </a:t>
            </a:r>
            <a:r>
              <a:rPr lang="en-US" dirty="0" err="1"/>
              <a:t>window.document</a:t>
            </a:r>
            <a:r>
              <a:rPr lang="en-US" dirty="0"/>
              <a:t>;</a:t>
            </a:r>
          </a:p>
        </p:txBody>
      </p:sp>
    </p:spTree>
    <p:extLst>
      <p:ext uri="{BB962C8B-B14F-4D97-AF65-F5344CB8AC3E}">
        <p14:creationId xmlns:p14="http://schemas.microsoft.com/office/powerpoint/2010/main" val="2785146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2F727-A2C3-A390-F491-A68CCEC51964}"/>
              </a:ext>
            </a:extLst>
          </p:cNvPr>
          <p:cNvSpPr>
            <a:spLocks noGrp="1"/>
          </p:cNvSpPr>
          <p:nvPr>
            <p:ph type="title"/>
          </p:nvPr>
        </p:nvSpPr>
        <p:spPr/>
        <p:txBody>
          <a:bodyPr/>
          <a:lstStyle/>
          <a:p>
            <a:r>
              <a:rPr lang="en-US" dirty="0"/>
              <a:t>Easy! </a:t>
            </a:r>
          </a:p>
        </p:txBody>
      </p:sp>
      <p:sp>
        <p:nvSpPr>
          <p:cNvPr id="3" name="Content Placeholder 2">
            <a:extLst>
              <a:ext uri="{FF2B5EF4-FFF2-40B4-BE49-F238E27FC236}">
                <a16:creationId xmlns:a16="http://schemas.microsoft.com/office/drawing/2014/main" id="{26E2D0DC-94F1-4201-6F91-A5F8A07406DB}"/>
              </a:ext>
            </a:extLst>
          </p:cNvPr>
          <p:cNvSpPr>
            <a:spLocks noGrp="1"/>
          </p:cNvSpPr>
          <p:nvPr>
            <p:ph idx="1"/>
          </p:nvPr>
        </p:nvSpPr>
        <p:spPr>
          <a:xfrm>
            <a:off x="720000" y="1224116"/>
            <a:ext cx="10728325" cy="5383161"/>
          </a:xfrm>
        </p:spPr>
        <p:txBody>
          <a:bodyPr>
            <a:normAutofit fontScale="92500" lnSpcReduction="20000"/>
          </a:bodyPr>
          <a:lstStyle/>
          <a:p>
            <a:r>
              <a:rPr lang="en-US" dirty="0"/>
              <a:t>Our document’s tree of elements are now accessible to us, and we can access a number of well-known elements by name, for example:</a:t>
            </a:r>
          </a:p>
          <a:p>
            <a:r>
              <a:rPr lang="en-US" dirty="0"/>
              <a:t>// Get the value of the document's &lt;title&gt;</a:t>
            </a:r>
          </a:p>
          <a:p>
            <a:r>
              <a:rPr lang="en-US" dirty="0"/>
              <a:t>var title = </a:t>
            </a:r>
            <a:r>
              <a:rPr lang="en-US" dirty="0" err="1"/>
              <a:t>document.title</a:t>
            </a:r>
            <a:r>
              <a:rPr lang="en-US" dirty="0"/>
              <a:t>;</a:t>
            </a:r>
          </a:p>
          <a:p>
            <a:endParaRPr lang="en-US" dirty="0"/>
          </a:p>
          <a:p>
            <a:r>
              <a:rPr lang="en-US" dirty="0"/>
              <a:t>// Return a reference to the document's &lt;body&gt; element</a:t>
            </a:r>
          </a:p>
          <a:p>
            <a:r>
              <a:rPr lang="en-US" dirty="0"/>
              <a:t>var body = </a:t>
            </a:r>
            <a:r>
              <a:rPr lang="en-US" dirty="0" err="1"/>
              <a:t>document.body</a:t>
            </a:r>
            <a:r>
              <a:rPr lang="en-US" dirty="0"/>
              <a:t>;</a:t>
            </a:r>
          </a:p>
          <a:p>
            <a:endParaRPr lang="en-US" dirty="0"/>
          </a:p>
          <a:p>
            <a:r>
              <a:rPr lang="en-US" dirty="0"/>
              <a:t>// Return a list of all &lt;a&gt; elements in the document</a:t>
            </a:r>
          </a:p>
          <a:p>
            <a:r>
              <a:rPr lang="en-US" dirty="0"/>
              <a:t>var hyperlinks = </a:t>
            </a:r>
            <a:r>
              <a:rPr lang="en-US" dirty="0" err="1"/>
              <a:t>document.links</a:t>
            </a:r>
            <a:r>
              <a:rPr lang="en-US" dirty="0"/>
              <a:t>;</a:t>
            </a:r>
          </a:p>
          <a:p>
            <a:endParaRPr lang="en-US" dirty="0"/>
          </a:p>
          <a:p>
            <a:r>
              <a:rPr lang="en-US" dirty="0"/>
              <a:t>// Return a list of all the &lt;</a:t>
            </a:r>
            <a:r>
              <a:rPr lang="en-US" dirty="0" err="1"/>
              <a:t>img</a:t>
            </a:r>
            <a:r>
              <a:rPr lang="en-US" dirty="0"/>
              <a:t>&gt; elements in the document</a:t>
            </a:r>
          </a:p>
          <a:p>
            <a:r>
              <a:rPr lang="en-US" dirty="0"/>
              <a:t>var images = </a:t>
            </a:r>
            <a:r>
              <a:rPr lang="en-US" dirty="0" err="1"/>
              <a:t>document.images</a:t>
            </a:r>
            <a:r>
              <a:rPr lang="en-US" dirty="0"/>
              <a:t>;</a:t>
            </a:r>
          </a:p>
        </p:txBody>
      </p:sp>
    </p:spTree>
    <p:extLst>
      <p:ext uri="{BB962C8B-B14F-4D97-AF65-F5344CB8AC3E}">
        <p14:creationId xmlns:p14="http://schemas.microsoft.com/office/powerpoint/2010/main" val="995878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488E9-CA20-0A2C-61AB-782066C8F2FB}"/>
              </a:ext>
            </a:extLst>
          </p:cNvPr>
          <p:cNvSpPr>
            <a:spLocks noGrp="1"/>
          </p:cNvSpPr>
          <p:nvPr>
            <p:ph type="title"/>
          </p:nvPr>
        </p:nvSpPr>
        <p:spPr/>
        <p:txBody>
          <a:bodyPr/>
          <a:lstStyle/>
          <a:p>
            <a:r>
              <a:rPr lang="en-US" dirty="0"/>
              <a:t>Test this!</a:t>
            </a:r>
          </a:p>
        </p:txBody>
      </p:sp>
      <p:sp>
        <p:nvSpPr>
          <p:cNvPr id="3" name="Content Placeholder 2">
            <a:extLst>
              <a:ext uri="{FF2B5EF4-FFF2-40B4-BE49-F238E27FC236}">
                <a16:creationId xmlns:a16="http://schemas.microsoft.com/office/drawing/2014/main" id="{361AFFC5-1836-7F06-64E5-F3817E52C096}"/>
              </a:ext>
            </a:extLst>
          </p:cNvPr>
          <p:cNvSpPr>
            <a:spLocks noGrp="1"/>
          </p:cNvSpPr>
          <p:nvPr>
            <p:ph idx="1"/>
          </p:nvPr>
        </p:nvSpPr>
        <p:spPr/>
        <p:txBody>
          <a:bodyPr/>
          <a:lstStyle/>
          <a:p>
            <a:r>
              <a:rPr lang="en-US" dirty="0"/>
              <a:t>here are lots more. We can easily experiment with these in the dev tools web console, where we can access our window object. For example, here is the web page https://unsplash.com/search/photos/toronto with the web console open, and the result of </a:t>
            </a:r>
            <a:r>
              <a:rPr lang="en-US" dirty="0" err="1"/>
              <a:t>window.document.images</a:t>
            </a:r>
            <a:r>
              <a:rPr lang="en-US" dirty="0"/>
              <a:t> :</a:t>
            </a:r>
          </a:p>
        </p:txBody>
      </p:sp>
    </p:spTree>
    <p:extLst>
      <p:ext uri="{BB962C8B-B14F-4D97-AF65-F5344CB8AC3E}">
        <p14:creationId xmlns:p14="http://schemas.microsoft.com/office/powerpoint/2010/main" val="3098398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598F-4E66-8D03-A517-DE851B762C4C}"/>
              </a:ext>
            </a:extLst>
          </p:cNvPr>
          <p:cNvSpPr>
            <a:spLocks noGrp="1"/>
          </p:cNvSpPr>
          <p:nvPr>
            <p:ph type="title"/>
          </p:nvPr>
        </p:nvSpPr>
        <p:spPr/>
        <p:txBody>
          <a:bodyPr/>
          <a:lstStyle/>
          <a:p>
            <a:r>
              <a:rPr lang="en-US" dirty="0"/>
              <a:t>Common methods to find something!</a:t>
            </a:r>
          </a:p>
        </p:txBody>
      </p:sp>
      <p:sp>
        <p:nvSpPr>
          <p:cNvPr id="3" name="Content Placeholder 2">
            <a:extLst>
              <a:ext uri="{FF2B5EF4-FFF2-40B4-BE49-F238E27FC236}">
                <a16:creationId xmlns:a16="http://schemas.microsoft.com/office/drawing/2014/main" id="{A557095C-E6F6-7FB7-03F6-8799688B6DB4}"/>
              </a:ext>
            </a:extLst>
          </p:cNvPr>
          <p:cNvSpPr>
            <a:spLocks noGrp="1"/>
          </p:cNvSpPr>
          <p:nvPr>
            <p:ph idx="1"/>
          </p:nvPr>
        </p:nvSpPr>
        <p:spPr>
          <a:xfrm>
            <a:off x="720000" y="1519084"/>
            <a:ext cx="10728325" cy="4249891"/>
          </a:xfrm>
        </p:spPr>
        <p:txBody>
          <a:bodyPr/>
          <a:lstStyle/>
          <a:p>
            <a:r>
              <a:rPr lang="en-US" dirty="0" err="1"/>
              <a:t>document.getElementById</a:t>
            </a:r>
            <a:r>
              <a:rPr lang="en-US" dirty="0"/>
              <a:t>(id)..</a:t>
            </a:r>
          </a:p>
          <a:p>
            <a:r>
              <a:rPr lang="en-US" dirty="0" err="1"/>
              <a:t>document.querySelector</a:t>
            </a:r>
            <a:r>
              <a:rPr lang="en-US" dirty="0"/>
              <a:t>(selectors)..</a:t>
            </a:r>
          </a:p>
          <a:p>
            <a:r>
              <a:rPr lang="en-US" dirty="0" err="1"/>
              <a:t>document.querySelectorAll</a:t>
            </a:r>
            <a:r>
              <a:rPr lang="en-US" dirty="0"/>
              <a:t>(selectors)..</a:t>
            </a:r>
          </a:p>
        </p:txBody>
      </p:sp>
    </p:spTree>
    <p:extLst>
      <p:ext uri="{BB962C8B-B14F-4D97-AF65-F5344CB8AC3E}">
        <p14:creationId xmlns:p14="http://schemas.microsoft.com/office/powerpoint/2010/main" val="3696223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3ADDF-A296-6539-27A5-5E39220B19D4}"/>
              </a:ext>
            </a:extLst>
          </p:cNvPr>
          <p:cNvSpPr>
            <a:spLocks noGrp="1"/>
          </p:cNvSpPr>
          <p:nvPr>
            <p:ph type="title"/>
          </p:nvPr>
        </p:nvSpPr>
        <p:spPr/>
        <p:txBody>
          <a:bodyPr/>
          <a:lstStyle/>
          <a:p>
            <a:r>
              <a:rPr lang="en-US" dirty="0"/>
              <a:t>Creating elements and Modifying the DOM with JavaScript</a:t>
            </a:r>
          </a:p>
        </p:txBody>
      </p:sp>
      <p:sp>
        <p:nvSpPr>
          <p:cNvPr id="3" name="Content Placeholder 2">
            <a:extLst>
              <a:ext uri="{FF2B5EF4-FFF2-40B4-BE49-F238E27FC236}">
                <a16:creationId xmlns:a16="http://schemas.microsoft.com/office/drawing/2014/main" id="{40F68ADA-43E0-46C8-ED07-9CD3C3A12363}"/>
              </a:ext>
            </a:extLst>
          </p:cNvPr>
          <p:cNvSpPr>
            <a:spLocks noGrp="1"/>
          </p:cNvSpPr>
          <p:nvPr>
            <p:ph idx="1"/>
          </p:nvPr>
        </p:nvSpPr>
        <p:spPr/>
        <p:txBody>
          <a:bodyPr/>
          <a:lstStyle/>
          <a:p>
            <a:r>
              <a:rPr lang="en-US" dirty="0"/>
              <a:t>In addition to searching through the DOM using JavaScript, we can also make changes to it. The DOM provides a number of methods that allow use to create new content:</a:t>
            </a:r>
          </a:p>
          <a:p>
            <a:r>
              <a:rPr lang="en-US" dirty="0" err="1"/>
              <a:t>document.createElement</a:t>
            </a:r>
            <a:r>
              <a:rPr lang="en-US" dirty="0"/>
              <a:t>(name) …</a:t>
            </a:r>
          </a:p>
          <a:p>
            <a:pPr lvl="1"/>
            <a:r>
              <a:rPr lang="en-US" dirty="0"/>
              <a:t>var </a:t>
            </a:r>
            <a:r>
              <a:rPr lang="en-US" dirty="0" err="1"/>
              <a:t>paragraphElement</a:t>
            </a:r>
            <a:r>
              <a:rPr lang="en-US" dirty="0"/>
              <a:t>=</a:t>
            </a:r>
            <a:r>
              <a:rPr lang="en-US" dirty="0" err="1"/>
              <a:t>document.createElement</a:t>
            </a:r>
            <a:r>
              <a:rPr lang="en-US" dirty="0"/>
              <a:t>(‘p’);</a:t>
            </a:r>
          </a:p>
          <a:p>
            <a:pPr lvl="1"/>
            <a:r>
              <a:rPr lang="en-US" dirty="0"/>
              <a:t>var </a:t>
            </a:r>
            <a:r>
              <a:rPr lang="en-US" dirty="0" err="1"/>
              <a:t>imageElement</a:t>
            </a:r>
            <a:r>
              <a:rPr lang="en-US" dirty="0"/>
              <a:t>=</a:t>
            </a:r>
            <a:r>
              <a:rPr lang="en-US" dirty="0" err="1"/>
              <a:t>document.createElement</a:t>
            </a:r>
            <a:r>
              <a:rPr lang="en-US" dirty="0"/>
              <a:t>(‘</a:t>
            </a:r>
            <a:r>
              <a:rPr lang="en-US" dirty="0" err="1"/>
              <a:t>img</a:t>
            </a:r>
            <a:r>
              <a:rPr lang="en-US" dirty="0"/>
              <a:t>’);</a:t>
            </a:r>
          </a:p>
          <a:p>
            <a:r>
              <a:rPr lang="en-US" dirty="0" err="1"/>
              <a:t>Document.createTextNode</a:t>
            </a:r>
            <a:r>
              <a:rPr lang="en-US" dirty="0"/>
              <a:t>(text)</a:t>
            </a:r>
          </a:p>
          <a:p>
            <a:pPr lvl="1"/>
            <a:r>
              <a:rPr lang="en-US" dirty="0"/>
              <a:t>Var </a:t>
            </a:r>
            <a:r>
              <a:rPr lang="en-US" dirty="0" err="1"/>
              <a:t>textNode</a:t>
            </a:r>
            <a:r>
              <a:rPr lang="en-US" dirty="0"/>
              <a:t> = </a:t>
            </a:r>
            <a:r>
              <a:rPr lang="en-US" dirty="0" err="1"/>
              <a:t>document.createTextNode</a:t>
            </a:r>
            <a:r>
              <a:rPr lang="en-US" dirty="0"/>
              <a:t>(‘this is some text to show in </a:t>
            </a:r>
            <a:r>
              <a:rPr lang="en-US" dirty="0" err="1"/>
              <a:t>elemnt</a:t>
            </a:r>
            <a:r>
              <a:rPr lang="en-US" dirty="0"/>
              <a:t>’);</a:t>
            </a:r>
          </a:p>
        </p:txBody>
      </p:sp>
    </p:spTree>
    <p:extLst>
      <p:ext uri="{BB962C8B-B14F-4D97-AF65-F5344CB8AC3E}">
        <p14:creationId xmlns:p14="http://schemas.microsoft.com/office/powerpoint/2010/main" val="3153878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CFC42-97AA-6365-A2EE-0D439AF7BBC5}"/>
              </a:ext>
            </a:extLst>
          </p:cNvPr>
          <p:cNvSpPr>
            <a:spLocks noGrp="1"/>
          </p:cNvSpPr>
          <p:nvPr>
            <p:ph type="title"/>
          </p:nvPr>
        </p:nvSpPr>
        <p:spPr/>
        <p:txBody>
          <a:bodyPr/>
          <a:lstStyle/>
          <a:p>
            <a:r>
              <a:rPr lang="en-US" dirty="0"/>
              <a:t>Created But not Added! :)</a:t>
            </a:r>
          </a:p>
        </p:txBody>
      </p:sp>
      <p:sp>
        <p:nvSpPr>
          <p:cNvPr id="3" name="Content Placeholder 2">
            <a:extLst>
              <a:ext uri="{FF2B5EF4-FFF2-40B4-BE49-F238E27FC236}">
                <a16:creationId xmlns:a16="http://schemas.microsoft.com/office/drawing/2014/main" id="{B5BDD53C-4CD6-E426-6822-FFE54E2CC62A}"/>
              </a:ext>
            </a:extLst>
          </p:cNvPr>
          <p:cNvSpPr>
            <a:spLocks noGrp="1"/>
          </p:cNvSpPr>
          <p:nvPr>
            <p:ph idx="1"/>
          </p:nvPr>
        </p:nvSpPr>
        <p:spPr/>
        <p:txBody>
          <a:bodyPr/>
          <a:lstStyle/>
          <a:p>
            <a:r>
              <a:rPr lang="en-US" dirty="0"/>
              <a:t>These methods create the new nodes, but do not place them into the page. To do that, we first need to find the correct position within the </a:t>
            </a:r>
            <a:r>
              <a:rPr lang="en-US" dirty="0" err="1"/>
              <a:t>exsting</a:t>
            </a:r>
            <a:r>
              <a:rPr lang="en-US" dirty="0"/>
              <a:t> DOM tree, and then add our new node. We have to be clear where we want the new element to get placed in the DOM.</a:t>
            </a:r>
          </a:p>
          <a:p>
            <a:endParaRPr lang="en-US" dirty="0"/>
          </a:p>
          <a:p>
            <a:r>
              <a:rPr lang="en-US" dirty="0"/>
              <a:t>For example, if we want to place a node at the end of the &lt;body&gt;, we could use .</a:t>
            </a:r>
            <a:r>
              <a:rPr lang="en-US" dirty="0" err="1"/>
              <a:t>appendChild</a:t>
            </a:r>
            <a:r>
              <a:rPr lang="en-US" dirty="0"/>
              <a:t>():</a:t>
            </a:r>
          </a:p>
        </p:txBody>
      </p:sp>
    </p:spTree>
    <p:extLst>
      <p:ext uri="{BB962C8B-B14F-4D97-AF65-F5344CB8AC3E}">
        <p14:creationId xmlns:p14="http://schemas.microsoft.com/office/powerpoint/2010/main" val="1343715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B422-821D-D040-7CA7-ABB8F0E9B138}"/>
              </a:ext>
            </a:extLst>
          </p:cNvPr>
          <p:cNvSpPr>
            <a:spLocks noGrp="1"/>
          </p:cNvSpPr>
          <p:nvPr>
            <p:ph type="title"/>
          </p:nvPr>
        </p:nvSpPr>
        <p:spPr/>
        <p:txBody>
          <a:bodyPr/>
          <a:lstStyle/>
          <a:p>
            <a:r>
              <a:rPr lang="en-US" dirty="0"/>
              <a:t>To add it …</a:t>
            </a:r>
          </a:p>
        </p:txBody>
      </p:sp>
      <p:sp>
        <p:nvSpPr>
          <p:cNvPr id="3" name="Content Placeholder 2">
            <a:extLst>
              <a:ext uri="{FF2B5EF4-FFF2-40B4-BE49-F238E27FC236}">
                <a16:creationId xmlns:a16="http://schemas.microsoft.com/office/drawing/2014/main" id="{99F22CFC-DDF3-4B9F-E1F5-D91D94025C37}"/>
              </a:ext>
            </a:extLst>
          </p:cNvPr>
          <p:cNvSpPr>
            <a:spLocks noGrp="1"/>
          </p:cNvSpPr>
          <p:nvPr>
            <p:ph idx="1"/>
          </p:nvPr>
        </p:nvSpPr>
        <p:spPr/>
        <p:txBody>
          <a:bodyPr/>
          <a:lstStyle/>
          <a:p>
            <a:r>
              <a:rPr lang="en-US" dirty="0"/>
              <a:t>var </a:t>
            </a:r>
            <a:r>
              <a:rPr lang="en-US" dirty="0" err="1"/>
              <a:t>paragraphElement</a:t>
            </a:r>
            <a:r>
              <a:rPr lang="en-US" dirty="0"/>
              <a:t> = </a:t>
            </a:r>
            <a:r>
              <a:rPr lang="en-US" dirty="0" err="1"/>
              <a:t>document.createElement</a:t>
            </a:r>
            <a:r>
              <a:rPr lang="en-US" dirty="0"/>
              <a:t>('p');</a:t>
            </a:r>
          </a:p>
          <a:p>
            <a:r>
              <a:rPr lang="en-US" dirty="0" err="1"/>
              <a:t>document.body.appendChild</a:t>
            </a:r>
            <a:r>
              <a:rPr lang="en-US" dirty="0"/>
              <a:t>(</a:t>
            </a:r>
            <a:r>
              <a:rPr lang="en-US" dirty="0" err="1"/>
              <a:t>paragraphElement</a:t>
            </a:r>
            <a:r>
              <a:rPr lang="en-US" dirty="0"/>
              <a:t>);</a:t>
            </a:r>
          </a:p>
        </p:txBody>
      </p:sp>
    </p:spTree>
    <p:extLst>
      <p:ext uri="{BB962C8B-B14F-4D97-AF65-F5344CB8AC3E}">
        <p14:creationId xmlns:p14="http://schemas.microsoft.com/office/powerpoint/2010/main" val="3889289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CAF08-155C-348E-2AFB-277D7E40ECA4}"/>
              </a:ext>
            </a:extLst>
          </p:cNvPr>
          <p:cNvSpPr>
            <a:spLocks noGrp="1"/>
          </p:cNvSpPr>
          <p:nvPr>
            <p:ph type="title"/>
          </p:nvPr>
        </p:nvSpPr>
        <p:spPr/>
        <p:txBody>
          <a:bodyPr/>
          <a:lstStyle/>
          <a:p>
            <a:r>
              <a:rPr lang="en-CA" dirty="0"/>
              <a:t>DOM- Meeting of HTML,CSS, and JavaScript- </a:t>
            </a:r>
            <a:br>
              <a:rPr lang="en-CA" dirty="0"/>
            </a:br>
            <a:endParaRPr lang="en-CA" dirty="0"/>
          </a:p>
        </p:txBody>
      </p:sp>
      <p:sp>
        <p:nvSpPr>
          <p:cNvPr id="5" name="Content Placeholder 4">
            <a:extLst>
              <a:ext uri="{FF2B5EF4-FFF2-40B4-BE49-F238E27FC236}">
                <a16:creationId xmlns:a16="http://schemas.microsoft.com/office/drawing/2014/main" id="{C338C9DF-559A-FFB8-AB64-69CC7926098E}"/>
              </a:ext>
            </a:extLst>
          </p:cNvPr>
          <p:cNvSpPr>
            <a:spLocks noGrp="1"/>
          </p:cNvSpPr>
          <p:nvPr>
            <p:ph idx="1"/>
          </p:nvPr>
        </p:nvSpPr>
        <p:spPr>
          <a:xfrm>
            <a:off x="720000" y="1707614"/>
            <a:ext cx="10728325" cy="4061361"/>
          </a:xfrm>
        </p:spPr>
        <p:txBody>
          <a:bodyPr/>
          <a:lstStyle/>
          <a:p>
            <a:r>
              <a:rPr lang="en-CA" dirty="0"/>
              <a:t>Introduction to Document Object Model(DOM) &amp; DOM tree</a:t>
            </a:r>
          </a:p>
          <a:p>
            <a:r>
              <a:rPr lang="en-CA" dirty="0"/>
              <a:t>Programming the DOM</a:t>
            </a:r>
          </a:p>
          <a:p>
            <a:pPr lvl="1"/>
            <a:r>
              <a:rPr lang="en-US" dirty="0"/>
              <a:t>Finding and getting references to elements in the page</a:t>
            </a:r>
          </a:p>
          <a:p>
            <a:pPr lvl="1"/>
            <a:r>
              <a:rPr lang="en-US" dirty="0"/>
              <a:t>Creating, adding, and removing elements from the DOM tree</a:t>
            </a:r>
          </a:p>
          <a:p>
            <a:pPr lvl="1"/>
            <a:r>
              <a:rPr lang="en-US" dirty="0"/>
              <a:t>Inspecting and modifying elements and their content</a:t>
            </a:r>
          </a:p>
          <a:p>
            <a:pPr lvl="1"/>
            <a:r>
              <a:rPr lang="en-US" dirty="0"/>
              <a:t>Run code in response to events triggered by the user, browser, or other parts of our code</a:t>
            </a:r>
            <a:endParaRPr lang="en-CA" dirty="0"/>
          </a:p>
          <a:p>
            <a:endParaRPr lang="en-CA" dirty="0"/>
          </a:p>
        </p:txBody>
      </p:sp>
    </p:spTree>
    <p:extLst>
      <p:ext uri="{BB962C8B-B14F-4D97-AF65-F5344CB8AC3E}">
        <p14:creationId xmlns:p14="http://schemas.microsoft.com/office/powerpoint/2010/main" val="190892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AF38-49C1-B000-67C6-F7ABBB5F5930}"/>
              </a:ext>
            </a:extLst>
          </p:cNvPr>
          <p:cNvSpPr>
            <a:spLocks noGrp="1"/>
          </p:cNvSpPr>
          <p:nvPr>
            <p:ph type="title"/>
          </p:nvPr>
        </p:nvSpPr>
        <p:spPr/>
        <p:txBody>
          <a:bodyPr/>
          <a:lstStyle/>
          <a:p>
            <a:r>
              <a:rPr lang="en-US" dirty="0"/>
              <a:t>To place it any where!</a:t>
            </a:r>
          </a:p>
        </p:txBody>
      </p:sp>
      <p:sp>
        <p:nvSpPr>
          <p:cNvPr id="3" name="Content Placeholder 2">
            <a:extLst>
              <a:ext uri="{FF2B5EF4-FFF2-40B4-BE49-F238E27FC236}">
                <a16:creationId xmlns:a16="http://schemas.microsoft.com/office/drawing/2014/main" id="{59610E28-94C5-623B-A57A-9A71B8502F96}"/>
              </a:ext>
            </a:extLst>
          </p:cNvPr>
          <p:cNvSpPr>
            <a:spLocks noGrp="1"/>
          </p:cNvSpPr>
          <p:nvPr>
            <p:ph idx="1"/>
          </p:nvPr>
        </p:nvSpPr>
        <p:spPr/>
        <p:txBody>
          <a:bodyPr>
            <a:normAutofit lnSpcReduction="10000"/>
          </a:bodyPr>
          <a:lstStyle/>
          <a:p>
            <a:r>
              <a:rPr lang="en-US" dirty="0"/>
              <a:t>If we instead wanted to place it within an existing &lt;div id="content"&gt;, we’d do this:</a:t>
            </a:r>
          </a:p>
          <a:p>
            <a:endParaRPr lang="en-US" dirty="0"/>
          </a:p>
          <a:p>
            <a:r>
              <a:rPr lang="en-US" dirty="0"/>
              <a:t>var </a:t>
            </a:r>
            <a:r>
              <a:rPr lang="en-US" dirty="0" err="1"/>
              <a:t>paragraphElement</a:t>
            </a:r>
            <a:r>
              <a:rPr lang="en-US" dirty="0"/>
              <a:t> = </a:t>
            </a:r>
            <a:r>
              <a:rPr lang="en-US" dirty="0" err="1"/>
              <a:t>document.createElement</a:t>
            </a:r>
            <a:r>
              <a:rPr lang="en-US" dirty="0"/>
              <a:t>('p');</a:t>
            </a:r>
          </a:p>
          <a:p>
            <a:r>
              <a:rPr lang="en-US" dirty="0"/>
              <a:t>var </a:t>
            </a:r>
            <a:r>
              <a:rPr lang="en-US" dirty="0" err="1"/>
              <a:t>contentDiv</a:t>
            </a:r>
            <a:r>
              <a:rPr lang="en-US" dirty="0"/>
              <a:t> = </a:t>
            </a:r>
            <a:r>
              <a:rPr lang="en-US" dirty="0" err="1"/>
              <a:t>document.querySelector</a:t>
            </a:r>
            <a:r>
              <a:rPr lang="en-US" dirty="0"/>
              <a:t>('#content');</a:t>
            </a:r>
          </a:p>
          <a:p>
            <a:r>
              <a:rPr lang="en-US" dirty="0" err="1"/>
              <a:t>contentDiv.appendChild</a:t>
            </a:r>
            <a:r>
              <a:rPr lang="en-US" dirty="0"/>
              <a:t>(</a:t>
            </a:r>
            <a:r>
              <a:rPr lang="en-US" dirty="0" err="1"/>
              <a:t>paragraphElement</a:t>
            </a:r>
            <a:r>
              <a:rPr lang="en-US" dirty="0"/>
              <a:t>);</a:t>
            </a:r>
          </a:p>
          <a:p>
            <a:endParaRPr lang="en-US" dirty="0"/>
          </a:p>
          <a:p>
            <a:r>
              <a:rPr lang="en-US" dirty="0"/>
              <a:t>Some demo codes here!</a:t>
            </a:r>
          </a:p>
        </p:txBody>
      </p:sp>
    </p:spTree>
    <p:extLst>
      <p:ext uri="{BB962C8B-B14F-4D97-AF65-F5344CB8AC3E}">
        <p14:creationId xmlns:p14="http://schemas.microsoft.com/office/powerpoint/2010/main" val="3974213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1F63-9E47-C9F6-290E-ED07B058D42C}"/>
              </a:ext>
            </a:extLst>
          </p:cNvPr>
          <p:cNvSpPr>
            <a:spLocks noGrp="1"/>
          </p:cNvSpPr>
          <p:nvPr>
            <p:ph type="title"/>
          </p:nvPr>
        </p:nvSpPr>
        <p:spPr/>
        <p:txBody>
          <a:bodyPr/>
          <a:lstStyle/>
          <a:p>
            <a:r>
              <a:rPr lang="en-US" dirty="0"/>
              <a:t>Inspecting, Modifying a DOM element with JavaScript</a:t>
            </a:r>
          </a:p>
        </p:txBody>
      </p:sp>
      <p:sp>
        <p:nvSpPr>
          <p:cNvPr id="3" name="Content Placeholder 2">
            <a:extLst>
              <a:ext uri="{FF2B5EF4-FFF2-40B4-BE49-F238E27FC236}">
                <a16:creationId xmlns:a16="http://schemas.microsoft.com/office/drawing/2014/main" id="{15287F8A-84D3-DF68-E2EB-121E18DF2FD7}"/>
              </a:ext>
            </a:extLst>
          </p:cNvPr>
          <p:cNvSpPr>
            <a:spLocks noGrp="1"/>
          </p:cNvSpPr>
          <p:nvPr>
            <p:ph idx="1"/>
          </p:nvPr>
        </p:nvSpPr>
        <p:spPr/>
        <p:txBody>
          <a:bodyPr/>
          <a:lstStyle/>
          <a:p>
            <a:r>
              <a:rPr lang="en-US" dirty="0"/>
              <a:t>Element Properties</a:t>
            </a:r>
          </a:p>
          <a:p>
            <a:pPr lvl="1"/>
            <a:r>
              <a:rPr lang="en-US" dirty="0"/>
              <a:t>element.id</a:t>
            </a:r>
          </a:p>
          <a:p>
            <a:pPr lvl="1"/>
            <a:r>
              <a:rPr lang="en-US" dirty="0" err="1"/>
              <a:t>element.innerHTML</a:t>
            </a:r>
            <a:endParaRPr lang="en-US" dirty="0"/>
          </a:p>
          <a:p>
            <a:pPr lvl="1"/>
            <a:r>
              <a:rPr lang="en-US" dirty="0" err="1"/>
              <a:t>element.parentNode</a:t>
            </a:r>
            <a:endParaRPr lang="en-US" dirty="0"/>
          </a:p>
          <a:p>
            <a:pPr lvl="1"/>
            <a:r>
              <a:rPr lang="en-US" dirty="0" err="1"/>
              <a:t>element.nextSibling</a:t>
            </a:r>
            <a:endParaRPr lang="en-US" dirty="0"/>
          </a:p>
          <a:p>
            <a:pPr lvl="1"/>
            <a:r>
              <a:rPr lang="en-US" dirty="0" err="1"/>
              <a:t>Element.className</a:t>
            </a:r>
            <a:endParaRPr lang="en-US" dirty="0"/>
          </a:p>
          <a:p>
            <a:endParaRPr lang="en-US" dirty="0"/>
          </a:p>
        </p:txBody>
      </p:sp>
      <p:sp>
        <p:nvSpPr>
          <p:cNvPr id="4" name="Rectangle 1">
            <a:extLst>
              <a:ext uri="{FF2B5EF4-FFF2-40B4-BE49-F238E27FC236}">
                <a16:creationId xmlns:a16="http://schemas.microsoft.com/office/drawing/2014/main" id="{EF9182B1-4ACD-5B0A-9CBE-45A6D29B6F19}"/>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5399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7852-5305-F4BA-2E18-9116EF9ECED4}"/>
              </a:ext>
            </a:extLst>
          </p:cNvPr>
          <p:cNvSpPr>
            <a:spLocks noGrp="1"/>
          </p:cNvSpPr>
          <p:nvPr>
            <p:ph type="title"/>
          </p:nvPr>
        </p:nvSpPr>
        <p:spPr/>
        <p:txBody>
          <a:bodyPr/>
          <a:lstStyle/>
          <a:p>
            <a:r>
              <a:rPr lang="en-US" dirty="0"/>
              <a:t>Element methods</a:t>
            </a:r>
          </a:p>
        </p:txBody>
      </p:sp>
      <p:sp>
        <p:nvSpPr>
          <p:cNvPr id="3" name="Content Placeholder 2">
            <a:extLst>
              <a:ext uri="{FF2B5EF4-FFF2-40B4-BE49-F238E27FC236}">
                <a16:creationId xmlns:a16="http://schemas.microsoft.com/office/drawing/2014/main" id="{3B8FDE44-7429-2D2A-2B0D-FE63179940AC}"/>
              </a:ext>
            </a:extLst>
          </p:cNvPr>
          <p:cNvSpPr>
            <a:spLocks noGrp="1"/>
          </p:cNvSpPr>
          <p:nvPr>
            <p:ph idx="1"/>
          </p:nvPr>
        </p:nvSpPr>
        <p:spPr/>
        <p:txBody>
          <a:bodyPr>
            <a:normAutofit lnSpcReduction="10000"/>
          </a:bodyPr>
          <a:lstStyle/>
          <a:p>
            <a:r>
              <a:rPr lang="en-US" dirty="0" err="1"/>
              <a:t>element.querySelector</a:t>
            </a:r>
            <a:r>
              <a:rPr lang="en-US" dirty="0"/>
              <a:t>()..</a:t>
            </a:r>
          </a:p>
          <a:p>
            <a:r>
              <a:rPr lang="en-US" dirty="0" err="1"/>
              <a:t>Element.scrollIntoView</a:t>
            </a:r>
            <a:r>
              <a:rPr lang="en-US" dirty="0"/>
              <a:t>()- </a:t>
            </a:r>
            <a:r>
              <a:rPr lang="en-US" dirty="0" err="1"/>
              <a:t>scroslls</a:t>
            </a:r>
            <a:r>
              <a:rPr lang="en-US" dirty="0"/>
              <a:t> the page until the element is in view</a:t>
            </a:r>
          </a:p>
          <a:p>
            <a:r>
              <a:rPr lang="en-US" dirty="0" err="1"/>
              <a:t>element.has</a:t>
            </a:r>
            <a:r>
              <a:rPr lang="en-US" dirty="0"/>
              <a:t> Attribute(name)</a:t>
            </a:r>
          </a:p>
          <a:p>
            <a:r>
              <a:rPr lang="en-US" dirty="0" err="1"/>
              <a:t>element.getAttribute</a:t>
            </a:r>
            <a:r>
              <a:rPr lang="en-US" dirty="0"/>
              <a:t>(name)- </a:t>
            </a:r>
          </a:p>
          <a:p>
            <a:r>
              <a:rPr lang="en-US" dirty="0" err="1"/>
              <a:t>element.setAttritbute</a:t>
            </a:r>
            <a:r>
              <a:rPr lang="en-US" dirty="0"/>
              <a:t>(</a:t>
            </a:r>
            <a:r>
              <a:rPr lang="en-US" dirty="0" err="1"/>
              <a:t>name,value</a:t>
            </a:r>
            <a:r>
              <a:rPr lang="en-US" dirty="0"/>
              <a:t>)</a:t>
            </a:r>
          </a:p>
          <a:p>
            <a:r>
              <a:rPr lang="en-US" dirty="0" err="1"/>
              <a:t>Element.removeAttribute</a:t>
            </a:r>
            <a:r>
              <a:rPr lang="en-US" dirty="0"/>
              <a:t>(name)</a:t>
            </a:r>
          </a:p>
          <a:p>
            <a:pPr lvl="1"/>
            <a:r>
              <a:rPr lang="en-US" dirty="0"/>
              <a:t>Some example codes here!</a:t>
            </a:r>
          </a:p>
        </p:txBody>
      </p:sp>
    </p:spTree>
    <p:extLst>
      <p:ext uri="{BB962C8B-B14F-4D97-AF65-F5344CB8AC3E}">
        <p14:creationId xmlns:p14="http://schemas.microsoft.com/office/powerpoint/2010/main" val="3913717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DF646-05A8-1B74-5391-D0AECA1CD16F}"/>
              </a:ext>
            </a:extLst>
          </p:cNvPr>
          <p:cNvSpPr>
            <a:spLocks noGrp="1"/>
          </p:cNvSpPr>
          <p:nvPr>
            <p:ph type="title"/>
          </p:nvPr>
        </p:nvSpPr>
        <p:spPr/>
        <p:txBody>
          <a:bodyPr/>
          <a:lstStyle/>
          <a:p>
            <a:r>
              <a:rPr lang="en-US" dirty="0"/>
              <a:t>Events</a:t>
            </a:r>
          </a:p>
        </p:txBody>
      </p:sp>
      <p:sp>
        <p:nvSpPr>
          <p:cNvPr id="3" name="Content Placeholder 2">
            <a:extLst>
              <a:ext uri="{FF2B5EF4-FFF2-40B4-BE49-F238E27FC236}">
                <a16:creationId xmlns:a16="http://schemas.microsoft.com/office/drawing/2014/main" id="{A73AEB02-77B8-F484-5C67-6FD13A9ADB22}"/>
              </a:ext>
            </a:extLst>
          </p:cNvPr>
          <p:cNvSpPr>
            <a:spLocks noGrp="1"/>
          </p:cNvSpPr>
          <p:nvPr>
            <p:ph idx="1"/>
          </p:nvPr>
        </p:nvSpPr>
        <p:spPr/>
        <p:txBody>
          <a:bodyPr/>
          <a:lstStyle/>
          <a:p>
            <a:r>
              <a:rPr lang="en-US" dirty="0"/>
              <a:t>The DOM relies heavily on a concept known as event-driven programming. In event-driven programs, a main loop (aka the event loop), processes events as they occur.</a:t>
            </a:r>
          </a:p>
          <a:p>
            <a:endParaRPr lang="en-US" dirty="0"/>
          </a:p>
          <a:p>
            <a:r>
              <a:rPr lang="en-US" dirty="0"/>
              <a:t>Examples of events include things like user actions (clicking a button, moving the mouse, pressing a key, changing tabs in the browser), or browser/code initiated actions (timers, messages from background processes, reports from sensors)</a:t>
            </a:r>
          </a:p>
        </p:txBody>
      </p:sp>
    </p:spTree>
    <p:extLst>
      <p:ext uri="{BB962C8B-B14F-4D97-AF65-F5344CB8AC3E}">
        <p14:creationId xmlns:p14="http://schemas.microsoft.com/office/powerpoint/2010/main" val="660120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DC0D4-BA6C-7B7D-4FBF-2481FCF33342}"/>
              </a:ext>
            </a:extLst>
          </p:cNvPr>
          <p:cNvSpPr>
            <a:spLocks noGrp="1"/>
          </p:cNvSpPr>
          <p:nvPr>
            <p:ph type="title"/>
          </p:nvPr>
        </p:nvSpPr>
        <p:spPr/>
        <p:txBody>
          <a:bodyPr/>
          <a:lstStyle/>
          <a:p>
            <a:r>
              <a:rPr lang="en-US" dirty="0"/>
              <a:t>You can think …</a:t>
            </a:r>
          </a:p>
        </p:txBody>
      </p:sp>
      <p:sp>
        <p:nvSpPr>
          <p:cNvPr id="3" name="Content Placeholder 2">
            <a:extLst>
              <a:ext uri="{FF2B5EF4-FFF2-40B4-BE49-F238E27FC236}">
                <a16:creationId xmlns:a16="http://schemas.microsoft.com/office/drawing/2014/main" id="{D5472895-58BA-BE84-82CD-B450328CA8AA}"/>
              </a:ext>
            </a:extLst>
          </p:cNvPr>
          <p:cNvSpPr>
            <a:spLocks noGrp="1"/>
          </p:cNvSpPr>
          <p:nvPr>
            <p:ph idx="1"/>
          </p:nvPr>
        </p:nvSpPr>
        <p:spPr/>
        <p:txBody>
          <a:bodyPr/>
          <a:lstStyle/>
          <a:p>
            <a:r>
              <a:rPr lang="en-US" dirty="0"/>
              <a:t>You can think of events like light switches, and event handlers like light fixtures: flipping a light switch on or off triggers an action in the light fixture, or possibly in multiple light fixtures at once. The lights handle the event of the light switch being flipped.</a:t>
            </a:r>
          </a:p>
        </p:txBody>
      </p:sp>
    </p:spTree>
    <p:extLst>
      <p:ext uri="{BB962C8B-B14F-4D97-AF65-F5344CB8AC3E}">
        <p14:creationId xmlns:p14="http://schemas.microsoft.com/office/powerpoint/2010/main" val="1798924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424A-06AF-D9D0-42F0-ED4608933880}"/>
              </a:ext>
            </a:extLst>
          </p:cNvPr>
          <p:cNvSpPr>
            <a:spLocks noGrp="1"/>
          </p:cNvSpPr>
          <p:nvPr>
            <p:ph type="title"/>
          </p:nvPr>
        </p:nvSpPr>
        <p:spPr/>
        <p:txBody>
          <a:bodyPr/>
          <a:lstStyle/>
          <a:p>
            <a:r>
              <a:rPr lang="en-US" dirty="0"/>
              <a:t>Registering the events</a:t>
            </a:r>
          </a:p>
        </p:txBody>
      </p:sp>
      <p:sp>
        <p:nvSpPr>
          <p:cNvPr id="3" name="Content Placeholder 2">
            <a:extLst>
              <a:ext uri="{FF2B5EF4-FFF2-40B4-BE49-F238E27FC236}">
                <a16:creationId xmlns:a16="http://schemas.microsoft.com/office/drawing/2014/main" id="{209ACC1E-55AE-35EC-032C-ECC8D9AB1528}"/>
              </a:ext>
            </a:extLst>
          </p:cNvPr>
          <p:cNvSpPr>
            <a:spLocks noGrp="1"/>
          </p:cNvSpPr>
          <p:nvPr>
            <p:ph idx="1"/>
          </p:nvPr>
        </p:nvSpPr>
        <p:spPr/>
        <p:txBody>
          <a:bodyPr/>
          <a:lstStyle/>
          <a:p>
            <a:r>
              <a:rPr lang="en-US" dirty="0"/>
              <a:t>We can register a DOM event handler for a given event in one of two ways:</a:t>
            </a:r>
          </a:p>
          <a:p>
            <a:endParaRPr lang="en-US" dirty="0"/>
          </a:p>
          <a:p>
            <a:r>
              <a:rPr lang="en-US" dirty="0" err="1"/>
              <a:t>element.onevent</a:t>
            </a:r>
            <a:r>
              <a:rPr lang="en-US" dirty="0"/>
              <a:t> = function(e) {...};</a:t>
            </a:r>
          </a:p>
          <a:p>
            <a:r>
              <a:rPr lang="en-US" dirty="0" err="1"/>
              <a:t>element.addEventListener</a:t>
            </a:r>
            <a:r>
              <a:rPr lang="en-US" dirty="0"/>
              <a:t>('event', function(e) {...}) and </a:t>
            </a:r>
            <a:r>
              <a:rPr lang="en-US" dirty="0" err="1"/>
              <a:t>element.removEventListener</a:t>
            </a:r>
            <a:r>
              <a:rPr lang="en-US" dirty="0"/>
              <a:t>('event', function(e) {...})</a:t>
            </a:r>
          </a:p>
        </p:txBody>
      </p:sp>
    </p:spTree>
    <p:extLst>
      <p:ext uri="{BB962C8B-B14F-4D97-AF65-F5344CB8AC3E}">
        <p14:creationId xmlns:p14="http://schemas.microsoft.com/office/powerpoint/2010/main" val="3259941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34B01-196C-6FB3-B29D-D2B66C1027E4}"/>
              </a:ext>
            </a:extLst>
          </p:cNvPr>
          <p:cNvSpPr>
            <a:spLocks noGrp="1"/>
          </p:cNvSpPr>
          <p:nvPr>
            <p:ph type="title"/>
          </p:nvPr>
        </p:nvSpPr>
        <p:spPr/>
        <p:txBody>
          <a:bodyPr/>
          <a:lstStyle/>
          <a:p>
            <a:r>
              <a:rPr lang="en-US" dirty="0"/>
              <a:t>Common events</a:t>
            </a:r>
          </a:p>
        </p:txBody>
      </p:sp>
      <p:sp>
        <p:nvSpPr>
          <p:cNvPr id="3" name="Content Placeholder 2">
            <a:extLst>
              <a:ext uri="{FF2B5EF4-FFF2-40B4-BE49-F238E27FC236}">
                <a16:creationId xmlns:a16="http://schemas.microsoft.com/office/drawing/2014/main" id="{683803F9-2426-BA84-2C01-197295C50C0E}"/>
              </a:ext>
            </a:extLst>
          </p:cNvPr>
          <p:cNvSpPr>
            <a:spLocks noGrp="1"/>
          </p:cNvSpPr>
          <p:nvPr>
            <p:ph idx="1"/>
          </p:nvPr>
        </p:nvSpPr>
        <p:spPr>
          <a:xfrm>
            <a:off x="720000" y="1357864"/>
            <a:ext cx="10728325" cy="5678129"/>
          </a:xfrm>
        </p:spPr>
        <p:txBody>
          <a:bodyPr>
            <a:normAutofit lnSpcReduction="10000"/>
          </a:bodyPr>
          <a:lstStyle/>
          <a:p>
            <a:r>
              <a:rPr lang="en-US" dirty="0"/>
              <a:t>load - fired when a resource has finished loading (e.g., a window, </a:t>
            </a:r>
            <a:r>
              <a:rPr lang="en-US" dirty="0" err="1"/>
              <a:t>img</a:t>
            </a:r>
            <a:r>
              <a:rPr lang="en-US" dirty="0"/>
              <a:t>)</a:t>
            </a:r>
          </a:p>
          <a:p>
            <a:r>
              <a:rPr lang="en-US" dirty="0" err="1"/>
              <a:t>beforeunload</a:t>
            </a:r>
            <a:r>
              <a:rPr lang="en-US" dirty="0"/>
              <a:t> - fired just before the window is about to be unloaded (closed)</a:t>
            </a:r>
          </a:p>
          <a:p>
            <a:r>
              <a:rPr lang="en-US" dirty="0"/>
              <a:t>focus - when the element receives focus (cursor input)</a:t>
            </a:r>
          </a:p>
          <a:p>
            <a:r>
              <a:rPr lang="en-US" dirty="0"/>
              <a:t>blur - when the element loses focus</a:t>
            </a:r>
          </a:p>
          <a:p>
            <a:r>
              <a:rPr lang="en-US" dirty="0"/>
              <a:t>click - when the user single clicks on an element</a:t>
            </a:r>
          </a:p>
          <a:p>
            <a:r>
              <a:rPr lang="en-US" dirty="0" err="1"/>
              <a:t>dblclick</a:t>
            </a:r>
            <a:r>
              <a:rPr lang="en-US" dirty="0"/>
              <a:t> - when the user double clicks on an element</a:t>
            </a:r>
          </a:p>
          <a:p>
            <a:r>
              <a:rPr lang="en-US" dirty="0" err="1"/>
              <a:t>contextmenu</a:t>
            </a:r>
            <a:r>
              <a:rPr lang="en-US" dirty="0"/>
              <a:t> - when the right mouse button is clicked</a:t>
            </a:r>
          </a:p>
          <a:p>
            <a:r>
              <a:rPr lang="en-US" dirty="0"/>
              <a:t>keypress - when a key is pressed on the keyboard</a:t>
            </a:r>
          </a:p>
          <a:p>
            <a:r>
              <a:rPr lang="en-US" dirty="0"/>
              <a:t>change - when the content of an element changes (e.g., an input element in a form)</a:t>
            </a:r>
          </a:p>
          <a:p>
            <a:r>
              <a:rPr lang="en-US" dirty="0" err="1"/>
              <a:t>mouseout</a:t>
            </a:r>
            <a:r>
              <a:rPr lang="en-US" dirty="0"/>
              <a:t> - when the user moves the mouse outside the element</a:t>
            </a:r>
          </a:p>
          <a:p>
            <a:r>
              <a:rPr lang="en-US" dirty="0"/>
              <a:t>mouseover - when the user moves the mouse over top of the element</a:t>
            </a:r>
          </a:p>
          <a:p>
            <a:r>
              <a:rPr lang="en-US" dirty="0"/>
              <a:t>resize - when the element is resized</a:t>
            </a:r>
          </a:p>
        </p:txBody>
      </p:sp>
    </p:spTree>
    <p:extLst>
      <p:ext uri="{BB962C8B-B14F-4D97-AF65-F5344CB8AC3E}">
        <p14:creationId xmlns:p14="http://schemas.microsoft.com/office/powerpoint/2010/main" val="3459755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2FE6-372E-51CD-85C5-8CF90A83BEA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4E449FB-6878-1555-39C1-437A90A1F10F}"/>
              </a:ext>
            </a:extLst>
          </p:cNvPr>
          <p:cNvSpPr>
            <a:spLocks noGrp="1"/>
          </p:cNvSpPr>
          <p:nvPr>
            <p:ph idx="1"/>
          </p:nvPr>
        </p:nvSpPr>
        <p:spPr/>
        <p:txBody>
          <a:bodyPr>
            <a:normAutofit/>
          </a:bodyPr>
          <a:lstStyle/>
          <a:p>
            <a:r>
              <a:rPr lang="en-US" dirty="0"/>
              <a:t>Web pages rely on HTML for their initial structure and content. We write web pages using HTML, and then use web browsers to parse and render that HTML into a living (i.e., modifiable at runtime) tree structure. Consider the following HTML web page:</a:t>
            </a:r>
          </a:p>
          <a:p>
            <a:endParaRPr lang="en-US" dirty="0"/>
          </a:p>
          <a:p>
            <a:endParaRPr lang="en-US" dirty="0"/>
          </a:p>
        </p:txBody>
      </p:sp>
    </p:spTree>
    <p:extLst>
      <p:ext uri="{BB962C8B-B14F-4D97-AF65-F5344CB8AC3E}">
        <p14:creationId xmlns:p14="http://schemas.microsoft.com/office/powerpoint/2010/main" val="3306848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44B749-31CC-12F8-9AFF-7F1582D553EA}"/>
              </a:ext>
            </a:extLst>
          </p:cNvPr>
          <p:cNvSpPr>
            <a:spLocks noGrp="1"/>
          </p:cNvSpPr>
          <p:nvPr>
            <p:ph idx="1"/>
          </p:nvPr>
        </p:nvSpPr>
        <p:spPr>
          <a:xfrm>
            <a:off x="442449" y="516195"/>
            <a:ext cx="10887886" cy="5444510"/>
          </a:xfrm>
        </p:spPr>
        <p:txBody>
          <a:bodyPr>
            <a:normAutofit fontScale="55000" lnSpcReduction="20000"/>
          </a:bodyPr>
          <a:lstStyle/>
          <a:p>
            <a:r>
              <a:rPr lang="en-US" dirty="0"/>
              <a:t>The DOM Tree is a living version of our HTML.</a:t>
            </a:r>
          </a:p>
          <a:p>
            <a:endParaRPr lang="en-US" dirty="0"/>
          </a:p>
          <a:p>
            <a:r>
              <a:rPr lang="en-US" dirty="0"/>
              <a:t>&lt;!DOCTYPE html&gt;</a:t>
            </a:r>
          </a:p>
          <a:p>
            <a:r>
              <a:rPr lang="en-US" dirty="0"/>
              <a:t>&lt;html&gt;</a:t>
            </a:r>
          </a:p>
          <a:p>
            <a:r>
              <a:rPr lang="en-US" dirty="0"/>
              <a:t>    &lt;head&gt;</a:t>
            </a:r>
          </a:p>
          <a:p>
            <a:r>
              <a:rPr lang="en-US" dirty="0"/>
              <a:t>        &lt;title&gt;This is a Document!&lt;/title&gt;</a:t>
            </a:r>
          </a:p>
          <a:p>
            <a:r>
              <a:rPr lang="en-US" dirty="0"/>
              <a:t>        &lt;meta charset="utf-8"&gt;</a:t>
            </a:r>
          </a:p>
          <a:p>
            <a:r>
              <a:rPr lang="en-US" dirty="0"/>
              <a:t>    &lt;/head&gt;</a:t>
            </a:r>
          </a:p>
          <a:p>
            <a:r>
              <a:rPr lang="en-US" dirty="0"/>
              <a:t>    &lt;body&gt;</a:t>
            </a:r>
          </a:p>
          <a:p>
            <a:r>
              <a:rPr lang="en-US" dirty="0"/>
              <a:t>        &lt;h1&gt;Welcome!&lt;/h1&gt;</a:t>
            </a:r>
          </a:p>
          <a:p>
            <a:r>
              <a:rPr lang="en-US" dirty="0"/>
              <a:t>        &lt;p&gt;This is a paragraph with a &lt;a </a:t>
            </a:r>
            <a:r>
              <a:rPr lang="en-US" dirty="0" err="1"/>
              <a:t>href</a:t>
            </a:r>
            <a:r>
              <a:rPr lang="en-US" dirty="0"/>
              <a:t>="index.html"&gt;link&lt;/a&gt; in it.&lt;/p&gt;</a:t>
            </a:r>
          </a:p>
          <a:p>
            <a:r>
              <a:rPr lang="en-US" dirty="0"/>
              <a:t>        &lt;ul&gt;</a:t>
            </a:r>
          </a:p>
          <a:p>
            <a:r>
              <a:rPr lang="en-US" dirty="0"/>
              <a:t>            &lt;li&gt;first item&lt;/li&gt;</a:t>
            </a:r>
          </a:p>
          <a:p>
            <a:r>
              <a:rPr lang="en-US" dirty="0"/>
              <a:t>            &lt;li&gt;second item&lt;/li&gt;</a:t>
            </a:r>
          </a:p>
          <a:p>
            <a:r>
              <a:rPr lang="en-US" dirty="0"/>
              <a:t>            &lt;li&gt;third item&lt;/li&gt;</a:t>
            </a:r>
          </a:p>
          <a:p>
            <a:r>
              <a:rPr lang="en-US" dirty="0"/>
              <a:t>        &lt;/ul&gt;</a:t>
            </a:r>
          </a:p>
          <a:p>
            <a:r>
              <a:rPr lang="en-US" dirty="0"/>
              <a:t>    &lt;/body&gt;</a:t>
            </a:r>
          </a:p>
          <a:p>
            <a:r>
              <a:rPr lang="en-US" dirty="0"/>
              <a:t>&lt;/html&gt;</a:t>
            </a:r>
          </a:p>
        </p:txBody>
      </p:sp>
    </p:spTree>
    <p:extLst>
      <p:ext uri="{BB962C8B-B14F-4D97-AF65-F5344CB8AC3E}">
        <p14:creationId xmlns:p14="http://schemas.microsoft.com/office/powerpoint/2010/main" val="2309311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753FA-6BBD-46C7-E8EF-489721819CFB}"/>
              </a:ext>
            </a:extLst>
          </p:cNvPr>
          <p:cNvSpPr>
            <a:spLocks noGrp="1"/>
          </p:cNvSpPr>
          <p:nvPr>
            <p:ph type="title"/>
          </p:nvPr>
        </p:nvSpPr>
        <p:spPr/>
        <p:txBody>
          <a:bodyPr>
            <a:normAutofit fontScale="90000"/>
          </a:bodyPr>
          <a:lstStyle/>
          <a:p>
            <a:r>
              <a:rPr lang="en-US" dirty="0"/>
              <a:t>The browser will parse and render this into a tree of nodes, the DOM Tree:</a:t>
            </a:r>
            <a:br>
              <a:rPr lang="en-US" dirty="0"/>
            </a:br>
            <a:br>
              <a:rPr lang="en-US" dirty="0"/>
            </a:br>
            <a:endParaRPr lang="en-US" dirty="0"/>
          </a:p>
        </p:txBody>
      </p:sp>
      <p:pic>
        <p:nvPicPr>
          <p:cNvPr id="5" name="Content Placeholder 4">
            <a:extLst>
              <a:ext uri="{FF2B5EF4-FFF2-40B4-BE49-F238E27FC236}">
                <a16:creationId xmlns:a16="http://schemas.microsoft.com/office/drawing/2014/main" id="{2BC5EBDF-6057-6092-F9A5-818B37E7797D}"/>
              </a:ext>
            </a:extLst>
          </p:cNvPr>
          <p:cNvPicPr>
            <a:picLocks noGrp="1" noChangeAspect="1"/>
          </p:cNvPicPr>
          <p:nvPr>
            <p:ph idx="1"/>
          </p:nvPr>
        </p:nvPicPr>
        <p:blipFill>
          <a:blip r:embed="rId2"/>
          <a:stretch>
            <a:fillRect/>
          </a:stretch>
        </p:blipFill>
        <p:spPr>
          <a:xfrm>
            <a:off x="1544811" y="1922388"/>
            <a:ext cx="8113725" cy="4316412"/>
          </a:xfrm>
        </p:spPr>
      </p:pic>
    </p:spTree>
    <p:extLst>
      <p:ext uri="{BB962C8B-B14F-4D97-AF65-F5344CB8AC3E}">
        <p14:creationId xmlns:p14="http://schemas.microsoft.com/office/powerpoint/2010/main" val="1201924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C2683-5459-ECEC-F906-512FE9F94CD2}"/>
              </a:ext>
            </a:extLst>
          </p:cNvPr>
          <p:cNvSpPr>
            <a:spLocks noGrp="1"/>
          </p:cNvSpPr>
          <p:nvPr>
            <p:ph idx="1"/>
          </p:nvPr>
        </p:nvSpPr>
        <p:spPr>
          <a:xfrm>
            <a:off x="720000" y="353962"/>
            <a:ext cx="10728325" cy="5415014"/>
          </a:xfrm>
        </p:spPr>
        <p:txBody>
          <a:bodyPr/>
          <a:lstStyle/>
          <a:p>
            <a:r>
              <a:rPr lang="en-US" dirty="0"/>
              <a:t>The DOM Tree is made up of DOM Nodes, which represent all aspects of our document, from elements to attributes and comments. We’ll refer to nodes and elements interchangeably, because all elements are nodes in the tree. However, there are also other types of nodes, for example: text nodes (the text in a block element) and attribute nodes (key/value pairs). We don’t always show every node in our diagrams. Consider the &lt;p&gt; element from the example above:</a:t>
            </a:r>
          </a:p>
          <a:p>
            <a:endParaRPr lang="en-US" dirty="0"/>
          </a:p>
          <a:p>
            <a:r>
              <a:rPr lang="en-US" dirty="0"/>
              <a:t>&lt;p&gt;This is a paragraph with a &lt;a </a:t>
            </a:r>
            <a:r>
              <a:rPr lang="en-US" dirty="0" err="1"/>
              <a:t>href</a:t>
            </a:r>
            <a:r>
              <a:rPr lang="en-US" dirty="0"/>
              <a:t>="index.html"&gt;link&lt;/a&gt; in it.&lt;/p&gt;</a:t>
            </a:r>
          </a:p>
        </p:txBody>
      </p:sp>
    </p:spTree>
    <p:extLst>
      <p:ext uri="{BB962C8B-B14F-4D97-AF65-F5344CB8AC3E}">
        <p14:creationId xmlns:p14="http://schemas.microsoft.com/office/powerpoint/2010/main" val="2399118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788B-2A0A-6289-2050-D7AEDC8BD991}"/>
              </a:ext>
            </a:extLst>
          </p:cNvPr>
          <p:cNvSpPr>
            <a:spLocks noGrp="1"/>
          </p:cNvSpPr>
          <p:nvPr>
            <p:ph type="title"/>
          </p:nvPr>
        </p:nvSpPr>
        <p:spPr/>
        <p:txBody>
          <a:bodyPr>
            <a:normAutofit fontScale="90000"/>
          </a:bodyPr>
          <a:lstStyle/>
          <a:p>
            <a:r>
              <a:rPr lang="en-US" dirty="0"/>
              <a:t>Here are the nodes that would be created:</a:t>
            </a:r>
            <a:br>
              <a:rPr lang="en-US" dirty="0"/>
            </a:br>
            <a:br>
              <a:rPr lang="en-US" dirty="0"/>
            </a:br>
            <a:r>
              <a:rPr lang="en-US" sz="2200" dirty="0"/>
              <a:t>In this diagram, the gray, square boxes represent element nodes, while the white, rounded boxes are text nodes.</a:t>
            </a:r>
          </a:p>
        </p:txBody>
      </p:sp>
      <p:pic>
        <p:nvPicPr>
          <p:cNvPr id="5" name="Content Placeholder 4">
            <a:extLst>
              <a:ext uri="{FF2B5EF4-FFF2-40B4-BE49-F238E27FC236}">
                <a16:creationId xmlns:a16="http://schemas.microsoft.com/office/drawing/2014/main" id="{A01574EF-C3BE-5DCD-9566-6F0E0CB7040B}"/>
              </a:ext>
            </a:extLst>
          </p:cNvPr>
          <p:cNvPicPr>
            <a:picLocks noGrp="1" noChangeAspect="1"/>
          </p:cNvPicPr>
          <p:nvPr>
            <p:ph idx="1"/>
          </p:nvPr>
        </p:nvPicPr>
        <p:blipFill>
          <a:blip r:embed="rId2"/>
          <a:stretch>
            <a:fillRect/>
          </a:stretch>
        </p:blipFill>
        <p:spPr>
          <a:xfrm>
            <a:off x="2556165" y="2326750"/>
            <a:ext cx="6771500" cy="4531250"/>
          </a:xfrm>
        </p:spPr>
      </p:pic>
    </p:spTree>
    <p:extLst>
      <p:ext uri="{BB962C8B-B14F-4D97-AF65-F5344CB8AC3E}">
        <p14:creationId xmlns:p14="http://schemas.microsoft.com/office/powerpoint/2010/main" val="816064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CA7EC-5577-D4C9-F05F-CC73B2926E7D}"/>
              </a:ext>
            </a:extLst>
          </p:cNvPr>
          <p:cNvSpPr>
            <a:spLocks noGrp="1"/>
          </p:cNvSpPr>
          <p:nvPr>
            <p:ph type="title"/>
          </p:nvPr>
        </p:nvSpPr>
        <p:spPr/>
        <p:txBody>
          <a:bodyPr/>
          <a:lstStyle/>
          <a:p>
            <a:r>
              <a:rPr lang="en-US" dirty="0"/>
              <a:t>Programming the DOM</a:t>
            </a:r>
          </a:p>
        </p:txBody>
      </p:sp>
      <p:sp>
        <p:nvSpPr>
          <p:cNvPr id="3" name="Content Placeholder 2">
            <a:extLst>
              <a:ext uri="{FF2B5EF4-FFF2-40B4-BE49-F238E27FC236}">
                <a16:creationId xmlns:a16="http://schemas.microsoft.com/office/drawing/2014/main" id="{4C414E1B-4201-5C76-3CF5-2B698AEAABE2}"/>
              </a:ext>
            </a:extLst>
          </p:cNvPr>
          <p:cNvSpPr>
            <a:spLocks noGrp="1"/>
          </p:cNvSpPr>
          <p:nvPr>
            <p:ph idx="1"/>
          </p:nvPr>
        </p:nvSpPr>
        <p:spPr/>
        <p:txBody>
          <a:bodyPr/>
          <a:lstStyle/>
          <a:p>
            <a:r>
              <a:rPr lang="en-US" dirty="0"/>
              <a:t>Web pages are dynamic: they can change in response to user actions, different data, JavaScript code, etc. Where HTML defines the initial structure and content of a page, the DOM is the current or actual content of the page as it exists right now in your browser. And this can mean something quite different from the initial HTML used to load the page.</a:t>
            </a:r>
          </a:p>
        </p:txBody>
      </p:sp>
    </p:spTree>
    <p:extLst>
      <p:ext uri="{BB962C8B-B14F-4D97-AF65-F5344CB8AC3E}">
        <p14:creationId xmlns:p14="http://schemas.microsoft.com/office/powerpoint/2010/main" val="960914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1B46E-6AD0-A47B-ED22-9125AAB72978}"/>
              </a:ext>
            </a:extLst>
          </p:cNvPr>
          <p:cNvSpPr>
            <a:spLocks noGrp="1"/>
          </p:cNvSpPr>
          <p:nvPr>
            <p:ph type="title"/>
          </p:nvPr>
        </p:nvSpPr>
        <p:spPr/>
        <p:txBody>
          <a:bodyPr/>
          <a:lstStyle/>
          <a:p>
            <a:r>
              <a:rPr lang="en-US" dirty="0"/>
              <a:t>Gmail.. Same or different for everyone?</a:t>
            </a:r>
          </a:p>
        </p:txBody>
      </p:sp>
      <p:sp>
        <p:nvSpPr>
          <p:cNvPr id="3" name="Content Placeholder 2">
            <a:extLst>
              <a:ext uri="{FF2B5EF4-FFF2-40B4-BE49-F238E27FC236}">
                <a16:creationId xmlns:a16="http://schemas.microsoft.com/office/drawing/2014/main" id="{CAC6DC13-E69A-30F9-EE89-8F15086499A1}"/>
              </a:ext>
            </a:extLst>
          </p:cNvPr>
          <p:cNvSpPr>
            <a:spLocks noGrp="1"/>
          </p:cNvSpPr>
          <p:nvPr>
            <p:ph idx="1"/>
          </p:nvPr>
        </p:nvSpPr>
        <p:spPr/>
        <p:txBody>
          <a:bodyPr/>
          <a:lstStyle/>
          <a:p>
            <a:r>
              <a:rPr lang="en-US" dirty="0"/>
              <a:t>Consider a web page like </a:t>
            </a:r>
            <a:r>
              <a:rPr lang="en-US" dirty="0" err="1"/>
              <a:t>GMail</a:t>
            </a:r>
            <a:r>
              <a:rPr lang="en-US" dirty="0"/>
              <a:t> (or another email web client). When you visit your Inbox, the messages you see are not the same as when your friend visits hers. The HTML for </a:t>
            </a:r>
            <a:r>
              <a:rPr lang="en-US" dirty="0" err="1"/>
              <a:t>GMail</a:t>
            </a:r>
            <a:r>
              <a:rPr lang="en-US" dirty="0"/>
              <a:t> is the same no matter who loads the page. But it quickly changes in response to the needs of the current user.</a:t>
            </a:r>
          </a:p>
        </p:txBody>
      </p:sp>
    </p:spTree>
    <p:extLst>
      <p:ext uri="{BB962C8B-B14F-4D97-AF65-F5344CB8AC3E}">
        <p14:creationId xmlns:p14="http://schemas.microsoft.com/office/powerpoint/2010/main" val="78265771"/>
      </p:ext>
    </p:extLst>
  </p:cSld>
  <p:clrMapOvr>
    <a:masterClrMapping/>
  </p:clrMapOvr>
</p:sld>
</file>

<file path=ppt/theme/theme1.xml><?xml version="1.0" encoding="utf-8"?>
<a:theme xmlns:a="http://schemas.openxmlformats.org/drawingml/2006/main" name="BlobVTI">
  <a:themeElements>
    <a:clrScheme name="AnalogousFromLightSeedLeftStep">
      <a:dk1>
        <a:srgbClr val="000000"/>
      </a:dk1>
      <a:lt1>
        <a:srgbClr val="FFFFFF"/>
      </a:lt1>
      <a:dk2>
        <a:srgbClr val="213B31"/>
      </a:dk2>
      <a:lt2>
        <a:srgbClr val="E8E2E2"/>
      </a:lt2>
      <a:accent1>
        <a:srgbClr val="81A8AB"/>
      </a:accent1>
      <a:accent2>
        <a:srgbClr val="74AA97"/>
      </a:accent2>
      <a:accent3>
        <a:srgbClr val="82AB8B"/>
      </a:accent3>
      <a:accent4>
        <a:srgbClr val="7FAB75"/>
      </a:accent4>
      <a:accent5>
        <a:srgbClr val="96A77E"/>
      </a:accent5>
      <a:accent6>
        <a:srgbClr val="A5A470"/>
      </a:accent6>
      <a:hlink>
        <a:srgbClr val="AE6E69"/>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229</TotalTime>
  <Words>1735</Words>
  <Application>Microsoft Office PowerPoint</Application>
  <PresentationFormat>Widescreen</PresentationFormat>
  <Paragraphs>136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Avenir Next LT Pro</vt:lpstr>
      <vt:lpstr>Rockwell Nova Light</vt:lpstr>
      <vt:lpstr>The Hand Extrablack</vt:lpstr>
      <vt:lpstr>BlobVTI</vt:lpstr>
      <vt:lpstr>Front-End Development</vt:lpstr>
      <vt:lpstr>DOM- Meeting of HTML,CSS, and JavaScript-  </vt:lpstr>
      <vt:lpstr>Introduction</vt:lpstr>
      <vt:lpstr>PowerPoint Presentation</vt:lpstr>
      <vt:lpstr>The browser will parse and render this into a tree of nodes, the DOM Tree:  </vt:lpstr>
      <vt:lpstr>PowerPoint Presentation</vt:lpstr>
      <vt:lpstr>Here are the nodes that would be created:  In this diagram, the gray, square boxes represent element nodes, while the white, rounded boxes are text nodes.</vt:lpstr>
      <vt:lpstr>Programming the DOM</vt:lpstr>
      <vt:lpstr>Gmail.. Same or different for everyone?</vt:lpstr>
      <vt:lpstr>A valid question</vt:lpstr>
      <vt:lpstr>Document Object Model (DOM)</vt:lpstr>
      <vt:lpstr>How to..</vt:lpstr>
      <vt:lpstr>Finding elements in the DOM with JavaScript</vt:lpstr>
      <vt:lpstr>Easy! </vt:lpstr>
      <vt:lpstr>Test this!</vt:lpstr>
      <vt:lpstr>Common methods to find something!</vt:lpstr>
      <vt:lpstr>Creating elements and Modifying the DOM with JavaScript</vt:lpstr>
      <vt:lpstr>Created But not Added! :)</vt:lpstr>
      <vt:lpstr>To add it …</vt:lpstr>
      <vt:lpstr>To place it any where!</vt:lpstr>
      <vt:lpstr>Inspecting, Modifying a DOM element with JavaScript</vt:lpstr>
      <vt:lpstr>Element methods</vt:lpstr>
      <vt:lpstr>Events</vt:lpstr>
      <vt:lpstr>You can think …</vt:lpstr>
      <vt:lpstr>Registering the events</vt:lpstr>
      <vt:lpstr>Common events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 Development</dc:title>
  <dc:creator>Nauman Atique</dc:creator>
  <cp:lastModifiedBy>Noman Atique</cp:lastModifiedBy>
  <cp:revision>16</cp:revision>
  <dcterms:created xsi:type="dcterms:W3CDTF">2023-07-24T18:40:32Z</dcterms:created>
  <dcterms:modified xsi:type="dcterms:W3CDTF">2023-10-04T11:28:18Z</dcterms:modified>
</cp:coreProperties>
</file>