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3"/>
  </p:sldMasterIdLst>
  <p:sldIdLst>
    <p:sldId id="256" r:id="rId4"/>
    <p:sldId id="257" r:id="rId5"/>
    <p:sldId id="258" r:id="rId6"/>
    <p:sldId id="259" r:id="rId7"/>
    <p:sldId id="260" r:id="rId8"/>
    <p:sldId id="261" r:id="rId9"/>
    <p:sldId id="262" r:id="rId10"/>
    <p:sldId id="263"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December 5,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64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December 5,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9220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December 5,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8956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December 5,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940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December 5,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1504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December 5,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5298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December 5,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9587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December 5,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6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December 5,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3234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December 5,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0478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December 5,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7265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December 5,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15243462"/>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60AD3-EB3E-8C41-3A42-07BDFD3EF2FA}"/>
              </a:ext>
            </a:extLst>
          </p:cNvPr>
          <p:cNvSpPr>
            <a:spLocks noGrp="1"/>
          </p:cNvSpPr>
          <p:nvPr>
            <p:ph type="ctrTitle"/>
          </p:nvPr>
        </p:nvSpPr>
        <p:spPr>
          <a:xfrm>
            <a:off x="720000" y="728663"/>
            <a:ext cx="5015638" cy="2795738"/>
          </a:xfrm>
        </p:spPr>
        <p:txBody>
          <a:bodyPr>
            <a:normAutofit/>
          </a:bodyPr>
          <a:lstStyle/>
          <a:p>
            <a:r>
              <a:rPr lang="en-CA" dirty="0"/>
              <a:t>Programming Concepts with JavaScript</a:t>
            </a:r>
          </a:p>
        </p:txBody>
      </p:sp>
      <p:sp>
        <p:nvSpPr>
          <p:cNvPr id="3" name="Subtitle 2">
            <a:extLst>
              <a:ext uri="{FF2B5EF4-FFF2-40B4-BE49-F238E27FC236}">
                <a16:creationId xmlns:a16="http://schemas.microsoft.com/office/drawing/2014/main" id="{DC214B3C-C049-698D-5885-08FF0073A9DF}"/>
              </a:ext>
            </a:extLst>
          </p:cNvPr>
          <p:cNvSpPr>
            <a:spLocks noGrp="1"/>
          </p:cNvSpPr>
          <p:nvPr>
            <p:ph type="subTitle" idx="1"/>
          </p:nvPr>
        </p:nvSpPr>
        <p:spPr>
          <a:xfrm>
            <a:off x="720000" y="3830398"/>
            <a:ext cx="5015638" cy="2298939"/>
          </a:xfrm>
        </p:spPr>
        <p:txBody>
          <a:bodyPr>
            <a:normAutofit/>
          </a:bodyPr>
          <a:lstStyle/>
          <a:p>
            <a:r>
              <a:rPr lang="en-CA" dirty="0"/>
              <a:t>Week 14 – Custom Hooks &amp; their testing! </a:t>
            </a:r>
          </a:p>
        </p:txBody>
      </p:sp>
      <p:pic>
        <p:nvPicPr>
          <p:cNvPr id="4" name="Picture 3">
            <a:extLst>
              <a:ext uri="{FF2B5EF4-FFF2-40B4-BE49-F238E27FC236}">
                <a16:creationId xmlns:a16="http://schemas.microsoft.com/office/drawing/2014/main" id="{9958BCA7-1C2C-D00F-DCB8-DC5752D2AACC}"/>
              </a:ext>
            </a:extLst>
          </p:cNvPr>
          <p:cNvPicPr>
            <a:picLocks noChangeAspect="1"/>
          </p:cNvPicPr>
          <p:nvPr/>
        </p:nvPicPr>
        <p:blipFill rotWithShape="1">
          <a:blip r:embed="rId2"/>
          <a:srcRect l="24487" r="32470"/>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0269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E064-6340-87EB-1A47-ED85852A3713}"/>
              </a:ext>
            </a:extLst>
          </p:cNvPr>
          <p:cNvSpPr>
            <a:spLocks noGrp="1"/>
          </p:cNvSpPr>
          <p:nvPr>
            <p:ph type="title"/>
          </p:nvPr>
        </p:nvSpPr>
        <p:spPr/>
        <p:txBody>
          <a:bodyPr/>
          <a:lstStyle/>
          <a:p>
            <a:r>
              <a:rPr lang="en-CA" dirty="0"/>
              <a:t>Importance of Testing Custom Hooks:</a:t>
            </a:r>
          </a:p>
        </p:txBody>
      </p:sp>
      <p:sp>
        <p:nvSpPr>
          <p:cNvPr id="3" name="Content Placeholder 2">
            <a:extLst>
              <a:ext uri="{FF2B5EF4-FFF2-40B4-BE49-F238E27FC236}">
                <a16:creationId xmlns:a16="http://schemas.microsoft.com/office/drawing/2014/main" id="{C90E5019-8591-7E7D-D202-2ABAD541F7B2}"/>
              </a:ext>
            </a:extLst>
          </p:cNvPr>
          <p:cNvSpPr>
            <a:spLocks noGrp="1"/>
          </p:cNvSpPr>
          <p:nvPr>
            <p:ph idx="1"/>
          </p:nvPr>
        </p:nvSpPr>
        <p:spPr>
          <a:xfrm>
            <a:off x="719997" y="1578429"/>
            <a:ext cx="10728325" cy="4506232"/>
          </a:xfrm>
        </p:spPr>
        <p:txBody>
          <a:bodyPr/>
          <a:lstStyle/>
          <a:p>
            <a:r>
              <a:rPr lang="en-US" dirty="0"/>
              <a:t>Testing custom Hooks is essential to ensure their correctness and maintainability. By writing tests for your custom Hooks, you can verify that they work as expected, handle edge cases correctly, and don’t introduce any regressions. Furthermore, testing allows you to refactor your Hooks with confidence, knowing that existing functionality remains intact.</a:t>
            </a:r>
            <a:endParaRPr lang="en-CA" dirty="0"/>
          </a:p>
        </p:txBody>
      </p:sp>
    </p:spTree>
    <p:extLst>
      <p:ext uri="{BB962C8B-B14F-4D97-AF65-F5344CB8AC3E}">
        <p14:creationId xmlns:p14="http://schemas.microsoft.com/office/powerpoint/2010/main" val="385746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5E9F-1099-13B0-BD54-ACFD2C1B31D5}"/>
              </a:ext>
            </a:extLst>
          </p:cNvPr>
          <p:cNvSpPr>
            <a:spLocks noGrp="1"/>
          </p:cNvSpPr>
          <p:nvPr>
            <p:ph type="title"/>
          </p:nvPr>
        </p:nvSpPr>
        <p:spPr/>
        <p:txBody>
          <a:bodyPr/>
          <a:lstStyle/>
          <a:p>
            <a:r>
              <a:rPr lang="en-CA" dirty="0"/>
              <a:t>React custom hooks!</a:t>
            </a:r>
            <a:br>
              <a:rPr lang="en-CA" dirty="0"/>
            </a:br>
            <a:r>
              <a:rPr lang="en-CA" sz="1800" dirty="0"/>
              <a:t>[https://www.turing.com/blog/custom-react-js-hooks-how-to-use/]</a:t>
            </a:r>
            <a:endParaRPr lang="en-CA" dirty="0"/>
          </a:p>
        </p:txBody>
      </p:sp>
      <p:sp>
        <p:nvSpPr>
          <p:cNvPr id="3" name="Content Placeholder 2">
            <a:extLst>
              <a:ext uri="{FF2B5EF4-FFF2-40B4-BE49-F238E27FC236}">
                <a16:creationId xmlns:a16="http://schemas.microsoft.com/office/drawing/2014/main" id="{BA576C9E-86BE-CA8A-E3E4-09DB7D734ED5}"/>
              </a:ext>
            </a:extLst>
          </p:cNvPr>
          <p:cNvSpPr>
            <a:spLocks noGrp="1"/>
          </p:cNvSpPr>
          <p:nvPr>
            <p:ph idx="1"/>
          </p:nvPr>
        </p:nvSpPr>
        <p:spPr>
          <a:xfrm>
            <a:off x="719997" y="1659857"/>
            <a:ext cx="10728325" cy="3227375"/>
          </a:xfrm>
        </p:spPr>
        <p:txBody>
          <a:bodyPr>
            <a:normAutofit lnSpcReduction="10000"/>
          </a:bodyPr>
          <a:lstStyle/>
          <a:p>
            <a:r>
              <a:rPr lang="en-US" dirty="0"/>
              <a:t>React custom hooks are functionally reusable units that empower React JS developers to incorporate distinct and specialized features into their applications</a:t>
            </a:r>
          </a:p>
          <a:p>
            <a:endParaRPr lang="en-US" dirty="0"/>
          </a:p>
          <a:p>
            <a:r>
              <a:rPr lang="en-US" dirty="0"/>
              <a:t>Usually, if there is a requirement to add a feature, one can install a third-party library and solve the problem. </a:t>
            </a:r>
          </a:p>
          <a:p>
            <a:endParaRPr lang="en-US" dirty="0"/>
          </a:p>
          <a:p>
            <a:r>
              <a:rPr lang="en-US" dirty="0"/>
              <a:t>But what if there is no such library with hooks that can be used? This problem is solved by using custom React JS hooks.</a:t>
            </a:r>
            <a:endParaRPr lang="en-CA" dirty="0"/>
          </a:p>
        </p:txBody>
      </p:sp>
    </p:spTree>
    <p:extLst>
      <p:ext uri="{BB962C8B-B14F-4D97-AF65-F5344CB8AC3E}">
        <p14:creationId xmlns:p14="http://schemas.microsoft.com/office/powerpoint/2010/main" val="371796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FD1B-5CC6-CF88-32C5-FC5925E8801E}"/>
              </a:ext>
            </a:extLst>
          </p:cNvPr>
          <p:cNvSpPr>
            <a:spLocks noGrp="1"/>
          </p:cNvSpPr>
          <p:nvPr>
            <p:ph type="title"/>
          </p:nvPr>
        </p:nvSpPr>
        <p:spPr>
          <a:xfrm>
            <a:off x="720000" y="619200"/>
            <a:ext cx="10728322" cy="937457"/>
          </a:xfrm>
        </p:spPr>
        <p:txBody>
          <a:bodyPr>
            <a:normAutofit fontScale="90000"/>
          </a:bodyPr>
          <a:lstStyle/>
          <a:p>
            <a:r>
              <a:rPr lang="en-CA" dirty="0"/>
              <a:t>Properties and differences between a custom hook and components</a:t>
            </a:r>
          </a:p>
        </p:txBody>
      </p:sp>
      <p:sp>
        <p:nvSpPr>
          <p:cNvPr id="3" name="Content Placeholder 2">
            <a:extLst>
              <a:ext uri="{FF2B5EF4-FFF2-40B4-BE49-F238E27FC236}">
                <a16:creationId xmlns:a16="http://schemas.microsoft.com/office/drawing/2014/main" id="{DD7113CE-07E5-DB35-5576-7927CD2F2B4F}"/>
              </a:ext>
            </a:extLst>
          </p:cNvPr>
          <p:cNvSpPr>
            <a:spLocks noGrp="1"/>
          </p:cNvSpPr>
          <p:nvPr>
            <p:ph idx="1"/>
          </p:nvPr>
        </p:nvSpPr>
        <p:spPr>
          <a:xfrm>
            <a:off x="731837" y="1774371"/>
            <a:ext cx="10728325" cy="4386489"/>
          </a:xfrm>
        </p:spPr>
        <p:txBody>
          <a:bodyPr/>
          <a:lstStyle/>
          <a:p>
            <a:r>
              <a:rPr lang="en-US" dirty="0"/>
              <a:t>A custom hook is a special JavaScript function whose name starts with ‘use’ and can be used to call other hooks. </a:t>
            </a:r>
          </a:p>
          <a:p>
            <a:r>
              <a:rPr lang="en-US" dirty="0"/>
              <a:t>A custom hook does not require a specific signature.[behavior of the function: what a function will receive{as parameters} and their sequence…]</a:t>
            </a:r>
          </a:p>
          <a:p>
            <a:r>
              <a:rPr lang="en-US" dirty="0"/>
              <a:t>A software developer can choose what argument the custom hook has and what should the argument return.</a:t>
            </a:r>
          </a:p>
          <a:p>
            <a:r>
              <a:rPr lang="en-US" dirty="0"/>
              <a:t>A custom hook always starts with the name ‘use’.</a:t>
            </a:r>
            <a:endParaRPr lang="en-CA" dirty="0"/>
          </a:p>
        </p:txBody>
      </p:sp>
    </p:spTree>
    <p:extLst>
      <p:ext uri="{BB962C8B-B14F-4D97-AF65-F5344CB8AC3E}">
        <p14:creationId xmlns:p14="http://schemas.microsoft.com/office/powerpoint/2010/main" val="19984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0438-94F7-A4BD-6BCE-E18D18778D9A}"/>
              </a:ext>
            </a:extLst>
          </p:cNvPr>
          <p:cNvSpPr>
            <a:spLocks noGrp="1"/>
          </p:cNvSpPr>
          <p:nvPr>
            <p:ph type="title"/>
          </p:nvPr>
        </p:nvSpPr>
        <p:spPr>
          <a:xfrm>
            <a:off x="720000" y="619200"/>
            <a:ext cx="10728322" cy="839486"/>
          </a:xfrm>
        </p:spPr>
        <p:txBody>
          <a:bodyPr/>
          <a:lstStyle/>
          <a:p>
            <a:r>
              <a:rPr lang="en-CA" dirty="0"/>
              <a:t>Benefits! Reusability, Readability, testability</a:t>
            </a:r>
          </a:p>
        </p:txBody>
      </p:sp>
      <p:sp>
        <p:nvSpPr>
          <p:cNvPr id="3" name="Content Placeholder 2">
            <a:extLst>
              <a:ext uri="{FF2B5EF4-FFF2-40B4-BE49-F238E27FC236}">
                <a16:creationId xmlns:a16="http://schemas.microsoft.com/office/drawing/2014/main" id="{4F7D1E92-A21A-A619-9EAB-61B4D3AD5906}"/>
              </a:ext>
            </a:extLst>
          </p:cNvPr>
          <p:cNvSpPr>
            <a:spLocks noGrp="1"/>
          </p:cNvSpPr>
          <p:nvPr>
            <p:ph idx="1"/>
          </p:nvPr>
        </p:nvSpPr>
        <p:spPr/>
        <p:txBody>
          <a:bodyPr/>
          <a:lstStyle/>
          <a:p>
            <a:r>
              <a:rPr lang="en-US" dirty="0"/>
              <a:t>Reusability</a:t>
            </a:r>
          </a:p>
          <a:p>
            <a:r>
              <a:rPr lang="en-US" dirty="0"/>
              <a:t>Custom React JS hooks offer reusability as when a custom hook is created, it can be reused easily, which ensures clean code and reduces the time to write the code. It also enhances the rendering speed of the code as a custom hook does not need to be rendered again and again while rendering the whole code.</a:t>
            </a:r>
            <a:endParaRPr lang="en-CA" dirty="0"/>
          </a:p>
        </p:txBody>
      </p:sp>
    </p:spTree>
    <p:extLst>
      <p:ext uri="{BB962C8B-B14F-4D97-AF65-F5344CB8AC3E}">
        <p14:creationId xmlns:p14="http://schemas.microsoft.com/office/powerpoint/2010/main" val="123364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CBCD-AFB7-5267-8010-DE94CFD75B39}"/>
              </a:ext>
            </a:extLst>
          </p:cNvPr>
          <p:cNvSpPr>
            <a:spLocks noGrp="1"/>
          </p:cNvSpPr>
          <p:nvPr>
            <p:ph idx="1"/>
          </p:nvPr>
        </p:nvSpPr>
        <p:spPr>
          <a:xfrm>
            <a:off x="720000" y="1491344"/>
            <a:ext cx="10728325" cy="4277632"/>
          </a:xfrm>
        </p:spPr>
        <p:txBody>
          <a:bodyPr/>
          <a:lstStyle/>
          <a:p>
            <a:r>
              <a:rPr lang="en-US" dirty="0"/>
              <a:t>Readability</a:t>
            </a:r>
          </a:p>
          <a:p>
            <a:r>
              <a:rPr lang="en-US" dirty="0"/>
              <a:t>Instead of using High-Order Components (HOCs), one can use custom hooks to improve the readability of the code. Complex codes can become hard to read if layers of providers surround the components, consumers, HOCs, render props, and other abstractions, generally known as wrapper hell.</a:t>
            </a:r>
          </a:p>
          <a:p>
            <a:r>
              <a:rPr lang="en-US" dirty="0"/>
              <a:t>On the other hand, using custom React JS hooks can provide cleaner logic and a better way to understand the relationship between data and the component</a:t>
            </a:r>
            <a:endParaRPr lang="en-CA" dirty="0"/>
          </a:p>
        </p:txBody>
      </p:sp>
    </p:spTree>
    <p:extLst>
      <p:ext uri="{BB962C8B-B14F-4D97-AF65-F5344CB8AC3E}">
        <p14:creationId xmlns:p14="http://schemas.microsoft.com/office/powerpoint/2010/main" val="416256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EC9D4-000B-C6A4-2703-DFBA10DBFBDC}"/>
              </a:ext>
            </a:extLst>
          </p:cNvPr>
          <p:cNvSpPr>
            <a:spLocks noGrp="1"/>
          </p:cNvSpPr>
          <p:nvPr>
            <p:ph idx="1"/>
          </p:nvPr>
        </p:nvSpPr>
        <p:spPr>
          <a:xfrm>
            <a:off x="720000" y="1621972"/>
            <a:ext cx="10728325" cy="4147004"/>
          </a:xfrm>
        </p:spPr>
        <p:txBody>
          <a:bodyPr>
            <a:normAutofit/>
          </a:bodyPr>
          <a:lstStyle/>
          <a:p>
            <a:r>
              <a:rPr lang="en-US" dirty="0"/>
              <a:t>Testability</a:t>
            </a:r>
          </a:p>
          <a:p>
            <a:r>
              <a:rPr lang="en-US" dirty="0"/>
              <a:t>Generally, the test containers and the presentational components are tested separately in React. This is not a trouble when it comes to unit tests. But, if a container contains several HOCs, it becomes difficult as you will have to test the containers and the components together to do the integration tests.</a:t>
            </a:r>
          </a:p>
          <a:p>
            <a:r>
              <a:rPr lang="en-US" dirty="0"/>
              <a:t>Using custom React JS hooks, this problem can be eliminated as the hooks allow you to combine containers and components into one component. It also makes it easier to write separate unit tests for custom hooks. Using custom hooks also makes it easier to mock hooks when compared to mock HOCs as it is similar to mocking a function.</a:t>
            </a:r>
            <a:endParaRPr lang="en-CA" dirty="0"/>
          </a:p>
        </p:txBody>
      </p:sp>
    </p:spTree>
    <p:extLst>
      <p:ext uri="{BB962C8B-B14F-4D97-AF65-F5344CB8AC3E}">
        <p14:creationId xmlns:p14="http://schemas.microsoft.com/office/powerpoint/2010/main" val="402043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3B05-7CBF-6D4B-8FAC-A3E99248A162}"/>
              </a:ext>
            </a:extLst>
          </p:cNvPr>
          <p:cNvSpPr>
            <a:spLocks noGrp="1"/>
          </p:cNvSpPr>
          <p:nvPr>
            <p:ph type="title"/>
          </p:nvPr>
        </p:nvSpPr>
        <p:spPr/>
        <p:txBody>
          <a:bodyPr/>
          <a:lstStyle/>
          <a:p>
            <a:r>
              <a:rPr lang="en-CA" dirty="0"/>
              <a:t>How to create a custom hook</a:t>
            </a:r>
          </a:p>
        </p:txBody>
      </p:sp>
      <p:sp>
        <p:nvSpPr>
          <p:cNvPr id="3" name="Content Placeholder 2">
            <a:extLst>
              <a:ext uri="{FF2B5EF4-FFF2-40B4-BE49-F238E27FC236}">
                <a16:creationId xmlns:a16="http://schemas.microsoft.com/office/drawing/2014/main" id="{9B7178D1-2242-AD78-ECF8-9AC78361702B}"/>
              </a:ext>
            </a:extLst>
          </p:cNvPr>
          <p:cNvSpPr>
            <a:spLocks noGrp="1"/>
          </p:cNvSpPr>
          <p:nvPr>
            <p:ph idx="1"/>
          </p:nvPr>
        </p:nvSpPr>
        <p:spPr>
          <a:xfrm>
            <a:off x="720000" y="1741714"/>
            <a:ext cx="10728325" cy="5007429"/>
          </a:xfrm>
        </p:spPr>
        <p:txBody>
          <a:bodyPr/>
          <a:lstStyle/>
          <a:p>
            <a:r>
              <a:rPr lang="en-US" dirty="0"/>
              <a:t>Identify the Logic to Extract: </a:t>
            </a:r>
          </a:p>
          <a:p>
            <a:r>
              <a:rPr lang="en-US" dirty="0"/>
              <a:t>Start by identifying the logic that you want to extract into a custom Hook. It could be a piece of state management, a common API call, or any other reusable functionality. Extracting this logic into a custom Hook will help you reuse it across different components.</a:t>
            </a:r>
          </a:p>
          <a:p>
            <a:endParaRPr lang="en-US" dirty="0"/>
          </a:p>
          <a:p>
            <a:r>
              <a:rPr lang="en-US" dirty="0"/>
              <a:t>Create a New File: </a:t>
            </a:r>
          </a:p>
          <a:p>
            <a:r>
              <a:rPr lang="en-US" dirty="0"/>
              <a:t>Create a new JavaScript file for your custom Hook. It’s a good practice to name the file using the convention use&lt;</a:t>
            </a:r>
            <a:r>
              <a:rPr lang="en-US" dirty="0" err="1"/>
              <a:t>HookName</a:t>
            </a:r>
            <a:r>
              <a:rPr lang="en-US" dirty="0"/>
              <a:t>&gt;.</a:t>
            </a:r>
            <a:r>
              <a:rPr lang="en-US" dirty="0" err="1"/>
              <a:t>js</a:t>
            </a:r>
            <a:r>
              <a:rPr lang="en-US" dirty="0"/>
              <a:t> to indicate that it’s a custom Hook.</a:t>
            </a:r>
          </a:p>
          <a:p>
            <a:endParaRPr lang="en-US" dirty="0"/>
          </a:p>
          <a:p>
            <a:endParaRPr lang="en-CA" dirty="0"/>
          </a:p>
        </p:txBody>
      </p:sp>
    </p:spTree>
    <p:extLst>
      <p:ext uri="{BB962C8B-B14F-4D97-AF65-F5344CB8AC3E}">
        <p14:creationId xmlns:p14="http://schemas.microsoft.com/office/powerpoint/2010/main" val="117424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F21C5-D276-C8E8-6CC6-3EB154996FAE}"/>
              </a:ext>
            </a:extLst>
          </p:cNvPr>
          <p:cNvSpPr>
            <a:spLocks noGrp="1"/>
          </p:cNvSpPr>
          <p:nvPr>
            <p:ph idx="1"/>
          </p:nvPr>
        </p:nvSpPr>
        <p:spPr>
          <a:xfrm>
            <a:off x="720000" y="239487"/>
            <a:ext cx="10851514" cy="6270170"/>
          </a:xfrm>
        </p:spPr>
        <p:txBody>
          <a:bodyPr>
            <a:normAutofit fontScale="92500" lnSpcReduction="20000"/>
          </a:bodyPr>
          <a:lstStyle/>
          <a:p>
            <a:r>
              <a:rPr lang="en-US" dirty="0"/>
              <a:t>Define the Hook Function: </a:t>
            </a:r>
          </a:p>
          <a:p>
            <a:r>
              <a:rPr lang="en-US" dirty="0"/>
              <a:t>In the newly created file, define a function that represents your custom Hook. The function name should begin with “use” to follow the Hook naming convention. Inside this function, you can define the state variables, helper functions, or any other logic necessary for your custom Hook.</a:t>
            </a:r>
          </a:p>
          <a:p>
            <a:r>
              <a:rPr lang="en-US" dirty="0"/>
              <a:t>Define the Hook Signature: </a:t>
            </a:r>
          </a:p>
          <a:p>
            <a:r>
              <a:rPr lang="en-US" dirty="0"/>
              <a:t>Decide what inputs your custom Hook requires and what outputs it should provide. Typically, you’ll define the dependencies required by your Hook as function arguments and return the necessary values as an array or an object. This allows components using your custom Hook to easily access the required data.</a:t>
            </a:r>
          </a:p>
          <a:p>
            <a:r>
              <a:rPr lang="en-US" dirty="0"/>
              <a:t>Implement the Hook Logic: </a:t>
            </a:r>
          </a:p>
          <a:p>
            <a:r>
              <a:rPr lang="en-US" dirty="0"/>
              <a:t>Implement the core logic of your custom Hook inside the function body. This can include setting up event listeners, making API calls, or managing the state. You can also include any necessary cleanup logic using the </a:t>
            </a:r>
            <a:r>
              <a:rPr lang="en-US" dirty="0" err="1"/>
              <a:t>useEffect</a:t>
            </a:r>
            <a:r>
              <a:rPr lang="en-US" dirty="0"/>
              <a:t> Hook.</a:t>
            </a:r>
          </a:p>
          <a:p>
            <a:r>
              <a:rPr lang="en-US" dirty="0"/>
              <a:t>Export the Custom Hook:</a:t>
            </a:r>
          </a:p>
          <a:p>
            <a:r>
              <a:rPr lang="en-US" dirty="0"/>
              <a:t> Finally, export your custom Hook function from the file so that it can be imported and used in other parts of your React.js application.</a:t>
            </a:r>
            <a:endParaRPr lang="en-CA" dirty="0"/>
          </a:p>
        </p:txBody>
      </p:sp>
    </p:spTree>
    <p:extLst>
      <p:ext uri="{BB962C8B-B14F-4D97-AF65-F5344CB8AC3E}">
        <p14:creationId xmlns:p14="http://schemas.microsoft.com/office/powerpoint/2010/main" val="25256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BEC1-AEB2-8E8F-7EB0-AE54FA8321D3}"/>
              </a:ext>
            </a:extLst>
          </p:cNvPr>
          <p:cNvSpPr>
            <a:spLocks noGrp="1"/>
          </p:cNvSpPr>
          <p:nvPr>
            <p:ph type="title"/>
          </p:nvPr>
        </p:nvSpPr>
        <p:spPr/>
        <p:txBody>
          <a:bodyPr/>
          <a:lstStyle/>
          <a:p>
            <a:r>
              <a:rPr lang="en-CA" dirty="0"/>
              <a:t>Demo of multiple examples of defining some useful custom hooks!</a:t>
            </a:r>
          </a:p>
        </p:txBody>
      </p:sp>
      <p:sp>
        <p:nvSpPr>
          <p:cNvPr id="3" name="Content Placeholder 2">
            <a:extLst>
              <a:ext uri="{FF2B5EF4-FFF2-40B4-BE49-F238E27FC236}">
                <a16:creationId xmlns:a16="http://schemas.microsoft.com/office/drawing/2014/main" id="{007B662A-3AC9-A9C3-7356-9BD6AE55E42E}"/>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690156256"/>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13B31"/>
      </a:dk2>
      <a:lt2>
        <a:srgbClr val="E8E2E2"/>
      </a:lt2>
      <a:accent1>
        <a:srgbClr val="81A8AB"/>
      </a:accent1>
      <a:accent2>
        <a:srgbClr val="74AA97"/>
      </a:accent2>
      <a:accent3>
        <a:srgbClr val="82AB8B"/>
      </a:accent3>
      <a:accent4>
        <a:srgbClr val="7FAB75"/>
      </a:accent4>
      <a:accent5>
        <a:srgbClr val="96A77E"/>
      </a:accent5>
      <a:accent6>
        <a:srgbClr val="A5A470"/>
      </a:accent6>
      <a:hlink>
        <a:srgbClr val="AE6E69"/>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DDCB6E2755994FAEA82EE53D3EFEF4" ma:contentTypeVersion="13" ma:contentTypeDescription="Create a new document." ma:contentTypeScope="" ma:versionID="bf637e3371e92fd5d755f42076d972e0">
  <xsd:schema xmlns:xsd="http://www.w3.org/2001/XMLSchema" xmlns:xs="http://www.w3.org/2001/XMLSchema" xmlns:p="http://schemas.microsoft.com/office/2006/metadata/properties" xmlns:ns2="5d4ed4ad-c368-4ae0-b57a-9fad76fa8ba4" xmlns:ns3="ea4d700e-bb3a-4d33-bd5c-e37bab34155a" targetNamespace="http://schemas.microsoft.com/office/2006/metadata/properties" ma:root="true" ma:fieldsID="4c6dcf755ab8d70122d1d1fd1480be27" ns2:_="" ns3:_="">
    <xsd:import namespace="5d4ed4ad-c368-4ae0-b57a-9fad76fa8ba4"/>
    <xsd:import namespace="ea4d700e-bb3a-4d33-bd5c-e37bab34155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4ed4ad-c368-4ae0-b57a-9fad76fa8b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71d4ce9-4273-4986-8620-84eead38f94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4d700e-bb3a-4d33-bd5c-e37bab34155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7bf3001-4a07-4184-bdd8-51061ab9a59f}" ma:internalName="TaxCatchAll" ma:showField="CatchAllData" ma:web="ea4d700e-bb3a-4d33-bd5c-e37bab34155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ECFDA5-7D59-48AB-8F8A-5B77C3955619}">
  <ds:schemaRefs>
    <ds:schemaRef ds:uri="http://schemas.microsoft.com/sharepoint/v3/contenttype/forms"/>
  </ds:schemaRefs>
</ds:datastoreItem>
</file>

<file path=customXml/itemProps2.xml><?xml version="1.0" encoding="utf-8"?>
<ds:datastoreItem xmlns:ds="http://schemas.openxmlformats.org/officeDocument/2006/customXml" ds:itemID="{209CD068-17B3-4A8F-8754-19CA5F3D28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4ed4ad-c368-4ae0-b57a-9fad76fa8ba4"/>
    <ds:schemaRef ds:uri="ea4d700e-bb3a-4d33-bd5c-e37bab3415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7502</TotalTime>
  <Words>840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Rockwell Nova Light</vt:lpstr>
      <vt:lpstr>The Hand Extrablack</vt:lpstr>
      <vt:lpstr>BlobVTI</vt:lpstr>
      <vt:lpstr>Programming Concepts with JavaScript</vt:lpstr>
      <vt:lpstr>React custom hooks! [https://www.turing.com/blog/custom-react-js-hooks-how-to-use/]</vt:lpstr>
      <vt:lpstr>Properties and differences between a custom hook and components</vt:lpstr>
      <vt:lpstr>Benefits! Reusability, Readability, testability</vt:lpstr>
      <vt:lpstr>PowerPoint Presentation</vt:lpstr>
      <vt:lpstr>PowerPoint Presentation</vt:lpstr>
      <vt:lpstr>How to create a custom hook</vt:lpstr>
      <vt:lpstr>PowerPoint Presentation</vt:lpstr>
      <vt:lpstr>Demo of multiple examples of defining some useful custom hooks!</vt:lpstr>
      <vt:lpstr>Importance of Testing Custom Hooks: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Nauman Atique</dc:creator>
  <cp:lastModifiedBy>Noman Atique</cp:lastModifiedBy>
  <cp:revision>72</cp:revision>
  <dcterms:created xsi:type="dcterms:W3CDTF">2023-07-24T18:40:32Z</dcterms:created>
  <dcterms:modified xsi:type="dcterms:W3CDTF">2023-12-06T12:20:46Z</dcterms:modified>
</cp:coreProperties>
</file>