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1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0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90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9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18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4A44F-830F-B048-5476-260B8778C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3" y="2579129"/>
            <a:ext cx="4709550" cy="3433149"/>
          </a:xfrm>
        </p:spPr>
        <p:txBody>
          <a:bodyPr anchor="ctr">
            <a:normAutofit/>
          </a:bodyPr>
          <a:lstStyle/>
          <a:p>
            <a:r>
              <a:rPr lang="en-US" dirty="0"/>
              <a:t>Week6 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6A07-3C4E-31F4-D02A-04412B34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293427"/>
            <a:ext cx="4452371" cy="1392072"/>
          </a:xfrm>
        </p:spPr>
        <p:txBody>
          <a:bodyPr anchor="b">
            <a:normAutofit/>
          </a:bodyPr>
          <a:lstStyle/>
          <a:p>
            <a:r>
              <a:rPr lang="en-US" dirty="0"/>
              <a:t>Programming Concepts with JavaScript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2E2D3D6-A70D-0805-2666-267F8664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8" r="13122" b="2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61DE-DF8B-89D9-10B8-37B122A5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A373-88C2-691A-B851-95191A415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40164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 to React</a:t>
            </a:r>
          </a:p>
          <a:p>
            <a:r>
              <a:rPr lang="en-US" dirty="0"/>
              <a:t>Components in React</a:t>
            </a:r>
          </a:p>
          <a:p>
            <a:r>
              <a:rPr lang="en-US" dirty="0"/>
              <a:t>	Types: Class &amp; Function</a:t>
            </a:r>
          </a:p>
          <a:p>
            <a:r>
              <a:rPr lang="en-US" dirty="0"/>
              <a:t>What you should already know</a:t>
            </a:r>
          </a:p>
          <a:p>
            <a:r>
              <a:rPr lang="en-US" dirty="0"/>
              <a:t>Writing our first React Project </a:t>
            </a:r>
          </a:p>
          <a:p>
            <a:r>
              <a:rPr lang="en-US" dirty="0"/>
              <a:t>Why React</a:t>
            </a:r>
          </a:p>
          <a:p>
            <a:r>
              <a:rPr lang="en-US" dirty="0"/>
              <a:t>	MPA &amp; SPA</a:t>
            </a:r>
          </a:p>
          <a:p>
            <a:r>
              <a:rPr lang="en-US" dirty="0"/>
              <a:t>Folder Structure of React App</a:t>
            </a:r>
          </a:p>
          <a:p>
            <a:r>
              <a:rPr lang="en-US" dirty="0"/>
              <a:t>JSX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71BE-C1EE-F884-6759-F8E1F7BE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3948-4F89-7093-638B-F22321F2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 JavaScript Library for building User Interfaces!</a:t>
            </a:r>
          </a:p>
        </p:txBody>
      </p:sp>
    </p:spTree>
    <p:extLst>
      <p:ext uri="{BB962C8B-B14F-4D97-AF65-F5344CB8AC3E}">
        <p14:creationId xmlns:p14="http://schemas.microsoft.com/office/powerpoint/2010/main" val="368301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7B34-50E5-25BC-FF46-1AC41D58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C5F-C4A1-8C81-5A3A-DD4D9780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Re-usable content holders!</a:t>
            </a:r>
          </a:p>
          <a:p>
            <a:endParaRPr lang="en-US" dirty="0"/>
          </a:p>
          <a:p>
            <a:r>
              <a:rPr lang="en-US" dirty="0"/>
              <a:t>Netflix, </a:t>
            </a:r>
            <a:r>
              <a:rPr lang="en-US" dirty="0" err="1"/>
              <a:t>udemy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Class components ( a bit of legacy ones – but we might get a little introduction of them too)</a:t>
            </a:r>
          </a:p>
          <a:p>
            <a:r>
              <a:rPr lang="en-US" dirty="0"/>
              <a:t>Function components ( used by most modern day programmers )</a:t>
            </a:r>
          </a:p>
        </p:txBody>
      </p:sp>
    </p:spTree>
    <p:extLst>
      <p:ext uri="{BB962C8B-B14F-4D97-AF65-F5344CB8AC3E}">
        <p14:creationId xmlns:p14="http://schemas.microsoft.com/office/powerpoint/2010/main" val="135671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5B72-99FF-DDA1-8676-151307A3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already know!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D96A-FAEF-CB8F-28CE-B2E3747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 obviously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JS basics Data types, variables, functions, loops etc.</a:t>
            </a:r>
          </a:p>
          <a:p>
            <a:r>
              <a:rPr lang="en-US" dirty="0"/>
              <a:t>JS advanced: Promises &amp; Asynchronous Programming (we will discuss in upcoming front end sessions) </a:t>
            </a:r>
          </a:p>
          <a:p>
            <a:r>
              <a:rPr lang="en-US" dirty="0"/>
              <a:t>Array methods like </a:t>
            </a:r>
            <a:r>
              <a:rPr lang="en-US" dirty="0" err="1"/>
              <a:t>forEach</a:t>
            </a:r>
            <a:r>
              <a:rPr lang="en-US" dirty="0"/>
              <a:t> and map() and filter() etc.</a:t>
            </a:r>
          </a:p>
          <a:p>
            <a:r>
              <a:rPr lang="en-US" dirty="0"/>
              <a:t>Fetch API and making HTTP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1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4AA2-3245-F261-375D-4C56EC20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2E94-18B5-9FB6-6C79-80162E60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Wait… let’s talk about State (an object that determines how a component renders and behaves)</a:t>
            </a:r>
          </a:p>
          <a:p>
            <a:endParaRPr lang="en-US" dirty="0"/>
          </a:p>
          <a:p>
            <a:r>
              <a:rPr lang="en-US" dirty="0"/>
              <a:t>Prior to React 16 we had to use class based components to use state!</a:t>
            </a:r>
          </a:p>
          <a:p>
            <a:endParaRPr lang="en-US" dirty="0"/>
          </a:p>
          <a:p>
            <a:r>
              <a:rPr lang="en-US" dirty="0"/>
              <a:t>NOW, we can use functional components with </a:t>
            </a:r>
            <a:r>
              <a:rPr lang="en-US" b="1" dirty="0"/>
              <a:t>HOOKS.</a:t>
            </a:r>
          </a:p>
        </p:txBody>
      </p:sp>
    </p:spTree>
    <p:extLst>
      <p:ext uri="{BB962C8B-B14F-4D97-AF65-F5344CB8AC3E}">
        <p14:creationId xmlns:p14="http://schemas.microsoft.com/office/powerpoint/2010/main" val="335322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631A-F48D-2442-CA6D-2DD1AEDE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now make our first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064C-229B-C4CB-3E6C-A8731CFB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firstapp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Familiarize yourself with the folder issues here!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0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CC9C-3913-933B-F665-D661E3A8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49AC-5371-71F7-66AB-9569BED8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Multipage &amp; Single Page Applications!</a:t>
            </a:r>
          </a:p>
          <a:p>
            <a:endParaRPr lang="en-US" dirty="0"/>
          </a:p>
          <a:p>
            <a:r>
              <a:rPr lang="en-US" dirty="0"/>
              <a:t>What is a “Single page” here?</a:t>
            </a:r>
          </a:p>
          <a:p>
            <a:endParaRPr lang="en-US" dirty="0"/>
          </a:p>
          <a:p>
            <a:r>
              <a:rPr lang="en-US" dirty="0"/>
              <a:t>Only ONE HTML page, Content is (re)rendered on Client! </a:t>
            </a:r>
          </a:p>
        </p:txBody>
      </p:sp>
    </p:spTree>
    <p:extLst>
      <p:ext uri="{BB962C8B-B14F-4D97-AF65-F5344CB8AC3E}">
        <p14:creationId xmlns:p14="http://schemas.microsoft.com/office/powerpoint/2010/main" val="177341357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A29CD42548345BF7AD8289B649807" ma:contentTypeVersion="16" ma:contentTypeDescription="Create a new document." ma:contentTypeScope="" ma:versionID="5d6e2fb274f35dce4e1768f1f2478a71">
  <xsd:schema xmlns:xsd="http://www.w3.org/2001/XMLSchema" xmlns:xs="http://www.w3.org/2001/XMLSchema" xmlns:p="http://schemas.microsoft.com/office/2006/metadata/properties" xmlns:ns3="044ca11b-8123-43f4-bb6d-87b29a109dcd" xmlns:ns4="3411811a-9679-404d-9a25-72d18bdd7fe0" targetNamespace="http://schemas.microsoft.com/office/2006/metadata/properties" ma:root="true" ma:fieldsID="c4d2fd3f9c2200ba90f1e0e671bdf0c6" ns3:_="" ns4:_="">
    <xsd:import namespace="044ca11b-8123-43f4-bb6d-87b29a109dcd"/>
    <xsd:import namespace="3411811a-9679-404d-9a25-72d18bdd7f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ca11b-8123-43f4-bb6d-87b29a109d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1811a-9679-404d-9a25-72d18bdd7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11811a-9679-404d-9a25-72d18bdd7fe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53C227-0236-46C4-A8D1-8FD69E8F6A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ca11b-8123-43f4-bb6d-87b29a109dcd"/>
    <ds:schemaRef ds:uri="3411811a-9679-404d-9a25-72d18bdd7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AA77F1-D886-4759-9B03-D44DA3069A71}">
  <ds:schemaRefs>
    <ds:schemaRef ds:uri="http://www.w3.org/XML/1998/namespace"/>
    <ds:schemaRef ds:uri="3411811a-9679-404d-9a25-72d18bdd7fe0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044ca11b-8123-43f4-bb6d-87b29a109dcd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8BB6B1C-BAF3-481B-9730-CAD213F6DD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Bierstadt</vt:lpstr>
      <vt:lpstr>BevelVTI</vt:lpstr>
      <vt:lpstr>Week6 </vt:lpstr>
      <vt:lpstr>Agenda</vt:lpstr>
      <vt:lpstr>React</vt:lpstr>
      <vt:lpstr>Components</vt:lpstr>
      <vt:lpstr>What you should already know!</vt:lpstr>
      <vt:lpstr>First React project!</vt:lpstr>
      <vt:lpstr>Let’s now make our first React Project!</vt:lpstr>
      <vt:lpstr>Why React?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</dc:title>
  <dc:creator>Noman Atique</dc:creator>
  <cp:lastModifiedBy>Noman Atique</cp:lastModifiedBy>
  <cp:revision>28</cp:revision>
  <dcterms:created xsi:type="dcterms:W3CDTF">2023-09-12T14:31:26Z</dcterms:created>
  <dcterms:modified xsi:type="dcterms:W3CDTF">2023-10-10T15:51:29Z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0x010100BBFA29CD42548345BF7AD8289B649807</vt:lpwstr>
  </property>
</Properties>
</file>