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C99CCC39-25E9-49B6-8623-94D8E2D37DEB}"/>
    <pc:docChg chg="undo custSel addSld modSld">
      <pc:chgData name="Noman  Atique" userId="aab35d70-e8e0-4a76-8862-eddb3a1d4775" providerId="ADAL" clId="{C99CCC39-25E9-49B6-8623-94D8E2D37DEB}" dt="2024-03-28T14:01:56.927" v="835" actId="6549"/>
      <pc:docMkLst>
        <pc:docMk/>
      </pc:docMkLst>
      <pc:sldChg chg="modSp mod">
        <pc:chgData name="Noman  Atique" userId="aab35d70-e8e0-4a76-8862-eddb3a1d4775" providerId="ADAL" clId="{C99CCC39-25E9-49B6-8623-94D8E2D37DEB}" dt="2024-03-28T13:44:26.796" v="34" actId="20577"/>
        <pc:sldMkLst>
          <pc:docMk/>
          <pc:sldMk cId="2026928193" sldId="256"/>
        </pc:sldMkLst>
        <pc:spChg chg="mod">
          <ac:chgData name="Noman  Atique" userId="aab35d70-e8e0-4a76-8862-eddb3a1d4775" providerId="ADAL" clId="{C99CCC39-25E9-49B6-8623-94D8E2D37DEB}" dt="2024-03-28T13:44:26.796" v="34" actId="20577"/>
          <ac:spMkLst>
            <pc:docMk/>
            <pc:sldMk cId="2026928193" sldId="256"/>
            <ac:spMk id="3" creationId="{DC214B3C-C049-698D-5885-08FF0073A9DF}"/>
          </ac:spMkLst>
        </pc:spChg>
      </pc:sldChg>
      <pc:sldChg chg="modSp new mod">
        <pc:chgData name="Noman  Atique" userId="aab35d70-e8e0-4a76-8862-eddb3a1d4775" providerId="ADAL" clId="{C99CCC39-25E9-49B6-8623-94D8E2D37DEB}" dt="2024-03-28T13:51:06.322" v="427" actId="1076"/>
        <pc:sldMkLst>
          <pc:docMk/>
          <pc:sldMk cId="1897056484" sldId="292"/>
        </pc:sldMkLst>
        <pc:spChg chg="mod">
          <ac:chgData name="Noman  Atique" userId="aab35d70-e8e0-4a76-8862-eddb3a1d4775" providerId="ADAL" clId="{C99CCC39-25E9-49B6-8623-94D8E2D37DEB}" dt="2024-03-28T13:44:51.192" v="41" actId="20577"/>
          <ac:spMkLst>
            <pc:docMk/>
            <pc:sldMk cId="1897056484" sldId="292"/>
            <ac:spMk id="2" creationId="{4C8E0CAB-C64D-9982-0DD7-18DCF4BD3BC8}"/>
          </ac:spMkLst>
        </pc:spChg>
        <pc:spChg chg="mod">
          <ac:chgData name="Noman  Atique" userId="aab35d70-e8e0-4a76-8862-eddb3a1d4775" providerId="ADAL" clId="{C99CCC39-25E9-49B6-8623-94D8E2D37DEB}" dt="2024-03-28T13:51:06.322" v="427" actId="1076"/>
          <ac:spMkLst>
            <pc:docMk/>
            <pc:sldMk cId="1897056484" sldId="292"/>
            <ac:spMk id="3" creationId="{B7BAE465-94E0-D998-C9E9-77FD92DF7D14}"/>
          </ac:spMkLst>
        </pc:spChg>
      </pc:sldChg>
      <pc:sldChg chg="modSp new mod">
        <pc:chgData name="Noman  Atique" userId="aab35d70-e8e0-4a76-8862-eddb3a1d4775" providerId="ADAL" clId="{C99CCC39-25E9-49B6-8623-94D8E2D37DEB}" dt="2024-03-28T13:48:57.990" v="426" actId="20577"/>
        <pc:sldMkLst>
          <pc:docMk/>
          <pc:sldMk cId="1294081954" sldId="293"/>
        </pc:sldMkLst>
        <pc:spChg chg="mod">
          <ac:chgData name="Noman  Atique" userId="aab35d70-e8e0-4a76-8862-eddb3a1d4775" providerId="ADAL" clId="{C99CCC39-25E9-49B6-8623-94D8E2D37DEB}" dt="2024-03-28T13:48:57.990" v="426" actId="20577"/>
          <ac:spMkLst>
            <pc:docMk/>
            <pc:sldMk cId="1294081954" sldId="293"/>
            <ac:spMk id="2" creationId="{6C04A62D-6A9A-A577-10FB-D5996D987F18}"/>
          </ac:spMkLst>
        </pc:spChg>
        <pc:spChg chg="mod">
          <ac:chgData name="Noman  Atique" userId="aab35d70-e8e0-4a76-8862-eddb3a1d4775" providerId="ADAL" clId="{C99CCC39-25E9-49B6-8623-94D8E2D37DEB}" dt="2024-03-28T13:48:46.666" v="404"/>
          <ac:spMkLst>
            <pc:docMk/>
            <pc:sldMk cId="1294081954" sldId="293"/>
            <ac:spMk id="3" creationId="{C2E88C07-7808-49D8-F051-7006E02A83E8}"/>
          </ac:spMkLst>
        </pc:spChg>
      </pc:sldChg>
      <pc:sldChg chg="modSp new mod">
        <pc:chgData name="Noman  Atique" userId="aab35d70-e8e0-4a76-8862-eddb3a1d4775" providerId="ADAL" clId="{C99CCC39-25E9-49B6-8623-94D8E2D37DEB}" dt="2024-03-28T13:51:58.199" v="460" actId="20577"/>
        <pc:sldMkLst>
          <pc:docMk/>
          <pc:sldMk cId="1242188941" sldId="294"/>
        </pc:sldMkLst>
        <pc:spChg chg="mod">
          <ac:chgData name="Noman  Atique" userId="aab35d70-e8e0-4a76-8862-eddb3a1d4775" providerId="ADAL" clId="{C99CCC39-25E9-49B6-8623-94D8E2D37DEB}" dt="2024-03-28T13:51:40.579" v="452" actId="20577"/>
          <ac:spMkLst>
            <pc:docMk/>
            <pc:sldMk cId="1242188941" sldId="294"/>
            <ac:spMk id="2" creationId="{6EFD3FE7-82D9-291B-9730-15E3BB56C1C7}"/>
          </ac:spMkLst>
        </pc:spChg>
        <pc:spChg chg="mod">
          <ac:chgData name="Noman  Atique" userId="aab35d70-e8e0-4a76-8862-eddb3a1d4775" providerId="ADAL" clId="{C99CCC39-25E9-49B6-8623-94D8E2D37DEB}" dt="2024-03-28T13:51:58.199" v="460" actId="20577"/>
          <ac:spMkLst>
            <pc:docMk/>
            <pc:sldMk cId="1242188941" sldId="294"/>
            <ac:spMk id="3" creationId="{D2D7BBD5-20C5-46A3-ADB3-06BF5BA009CB}"/>
          </ac:spMkLst>
        </pc:spChg>
      </pc:sldChg>
      <pc:sldChg chg="modSp new mod">
        <pc:chgData name="Noman  Atique" userId="aab35d70-e8e0-4a76-8862-eddb3a1d4775" providerId="ADAL" clId="{C99CCC39-25E9-49B6-8623-94D8E2D37DEB}" dt="2024-03-28T13:52:57.755" v="510" actId="20577"/>
        <pc:sldMkLst>
          <pc:docMk/>
          <pc:sldMk cId="332079591" sldId="295"/>
        </pc:sldMkLst>
        <pc:spChg chg="mod">
          <ac:chgData name="Noman  Atique" userId="aab35d70-e8e0-4a76-8862-eddb3a1d4775" providerId="ADAL" clId="{C99CCC39-25E9-49B6-8623-94D8E2D37DEB}" dt="2024-03-28T13:52:57.755" v="510" actId="20577"/>
          <ac:spMkLst>
            <pc:docMk/>
            <pc:sldMk cId="332079591" sldId="295"/>
            <ac:spMk id="2" creationId="{B304879E-36E4-F8F7-6640-87A4151C4A74}"/>
          </ac:spMkLst>
        </pc:spChg>
        <pc:spChg chg="mod">
          <ac:chgData name="Noman  Atique" userId="aab35d70-e8e0-4a76-8862-eddb3a1d4775" providerId="ADAL" clId="{C99CCC39-25E9-49B6-8623-94D8E2D37DEB}" dt="2024-03-28T13:52:34.142" v="490" actId="313"/>
          <ac:spMkLst>
            <pc:docMk/>
            <pc:sldMk cId="332079591" sldId="295"/>
            <ac:spMk id="3" creationId="{D1674CD3-F3DB-7E2E-91A3-7CDAAA27F6C7}"/>
          </ac:spMkLst>
        </pc:spChg>
      </pc:sldChg>
      <pc:sldChg chg="modSp new mod">
        <pc:chgData name="Noman  Atique" userId="aab35d70-e8e0-4a76-8862-eddb3a1d4775" providerId="ADAL" clId="{C99CCC39-25E9-49B6-8623-94D8E2D37DEB}" dt="2024-03-28T13:52:49.471" v="502" actId="20577"/>
        <pc:sldMkLst>
          <pc:docMk/>
          <pc:sldMk cId="3147023009" sldId="296"/>
        </pc:sldMkLst>
        <pc:spChg chg="mod">
          <ac:chgData name="Noman  Atique" userId="aab35d70-e8e0-4a76-8862-eddb3a1d4775" providerId="ADAL" clId="{C99CCC39-25E9-49B6-8623-94D8E2D37DEB}" dt="2024-03-28T13:52:49.471" v="502" actId="20577"/>
          <ac:spMkLst>
            <pc:docMk/>
            <pc:sldMk cId="3147023009" sldId="296"/>
            <ac:spMk id="2" creationId="{3FF7FA6D-294B-8B6C-6D06-49E54E5DE50C}"/>
          </ac:spMkLst>
        </pc:spChg>
        <pc:spChg chg="mod">
          <ac:chgData name="Noman  Atique" userId="aab35d70-e8e0-4a76-8862-eddb3a1d4775" providerId="ADAL" clId="{C99CCC39-25E9-49B6-8623-94D8E2D37DEB}" dt="2024-03-28T13:52:45.965" v="492" actId="27636"/>
          <ac:spMkLst>
            <pc:docMk/>
            <pc:sldMk cId="3147023009" sldId="296"/>
            <ac:spMk id="3" creationId="{225537BF-CE75-C0ED-C545-71F47D6472D6}"/>
          </ac:spMkLst>
        </pc:spChg>
      </pc:sldChg>
      <pc:sldChg chg="modSp new mod">
        <pc:chgData name="Noman  Atique" userId="aab35d70-e8e0-4a76-8862-eddb3a1d4775" providerId="ADAL" clId="{C99CCC39-25E9-49B6-8623-94D8E2D37DEB}" dt="2024-03-28T13:53:40.357" v="523" actId="313"/>
        <pc:sldMkLst>
          <pc:docMk/>
          <pc:sldMk cId="2786019215" sldId="297"/>
        </pc:sldMkLst>
        <pc:spChg chg="mod">
          <ac:chgData name="Noman  Atique" userId="aab35d70-e8e0-4a76-8862-eddb3a1d4775" providerId="ADAL" clId="{C99CCC39-25E9-49B6-8623-94D8E2D37DEB}" dt="2024-03-28T13:53:11.795" v="511"/>
          <ac:spMkLst>
            <pc:docMk/>
            <pc:sldMk cId="2786019215" sldId="297"/>
            <ac:spMk id="2" creationId="{691C8989-9E4C-12D2-0DF6-178B2BD7027C}"/>
          </ac:spMkLst>
        </pc:spChg>
        <pc:spChg chg="mod">
          <ac:chgData name="Noman  Atique" userId="aab35d70-e8e0-4a76-8862-eddb3a1d4775" providerId="ADAL" clId="{C99CCC39-25E9-49B6-8623-94D8E2D37DEB}" dt="2024-03-28T13:53:40.357" v="523" actId="313"/>
          <ac:spMkLst>
            <pc:docMk/>
            <pc:sldMk cId="2786019215" sldId="297"/>
            <ac:spMk id="3" creationId="{A7A44A35-02C0-18E5-01F0-DF1675C7B224}"/>
          </ac:spMkLst>
        </pc:spChg>
      </pc:sldChg>
      <pc:sldChg chg="modSp new mod">
        <pc:chgData name="Noman  Atique" userId="aab35d70-e8e0-4a76-8862-eddb3a1d4775" providerId="ADAL" clId="{C99CCC39-25E9-49B6-8623-94D8E2D37DEB}" dt="2024-03-28T13:54:08.268" v="529" actId="313"/>
        <pc:sldMkLst>
          <pc:docMk/>
          <pc:sldMk cId="3336952249" sldId="298"/>
        </pc:sldMkLst>
        <pc:spChg chg="mod">
          <ac:chgData name="Noman  Atique" userId="aab35d70-e8e0-4a76-8862-eddb3a1d4775" providerId="ADAL" clId="{C99CCC39-25E9-49B6-8623-94D8E2D37DEB}" dt="2024-03-28T13:53:58.175" v="527" actId="20577"/>
          <ac:spMkLst>
            <pc:docMk/>
            <pc:sldMk cId="3336952249" sldId="298"/>
            <ac:spMk id="2" creationId="{2847B649-E20C-33BA-268C-E9132A8C9CF0}"/>
          </ac:spMkLst>
        </pc:spChg>
        <pc:spChg chg="mod">
          <ac:chgData name="Noman  Atique" userId="aab35d70-e8e0-4a76-8862-eddb3a1d4775" providerId="ADAL" clId="{C99CCC39-25E9-49B6-8623-94D8E2D37DEB}" dt="2024-03-28T13:54:08.268" v="529" actId="313"/>
          <ac:spMkLst>
            <pc:docMk/>
            <pc:sldMk cId="3336952249" sldId="298"/>
            <ac:spMk id="3" creationId="{EAC413FB-9293-D52C-0A36-A93EFD4A1F08}"/>
          </ac:spMkLst>
        </pc:spChg>
      </pc:sldChg>
      <pc:sldChg chg="modSp new mod">
        <pc:chgData name="Noman  Atique" userId="aab35d70-e8e0-4a76-8862-eddb3a1d4775" providerId="ADAL" clId="{C99CCC39-25E9-49B6-8623-94D8E2D37DEB}" dt="2024-03-28T13:54:43.592" v="543" actId="5793"/>
        <pc:sldMkLst>
          <pc:docMk/>
          <pc:sldMk cId="2436876761" sldId="299"/>
        </pc:sldMkLst>
        <pc:spChg chg="mod">
          <ac:chgData name="Noman  Atique" userId="aab35d70-e8e0-4a76-8862-eddb3a1d4775" providerId="ADAL" clId="{C99CCC39-25E9-49B6-8623-94D8E2D37DEB}" dt="2024-03-28T13:54:20.223" v="530"/>
          <ac:spMkLst>
            <pc:docMk/>
            <pc:sldMk cId="2436876761" sldId="299"/>
            <ac:spMk id="2" creationId="{D1FB1A53-6560-A342-64D2-9436602CF14A}"/>
          </ac:spMkLst>
        </pc:spChg>
        <pc:spChg chg="mod">
          <ac:chgData name="Noman  Atique" userId="aab35d70-e8e0-4a76-8862-eddb3a1d4775" providerId="ADAL" clId="{C99CCC39-25E9-49B6-8623-94D8E2D37DEB}" dt="2024-03-28T13:54:43.592" v="543" actId="5793"/>
          <ac:spMkLst>
            <pc:docMk/>
            <pc:sldMk cId="2436876761" sldId="299"/>
            <ac:spMk id="3" creationId="{162936B4-BC71-912F-7AC1-2365AA1F0343}"/>
          </ac:spMkLst>
        </pc:spChg>
      </pc:sldChg>
      <pc:sldChg chg="modSp new mod">
        <pc:chgData name="Noman  Atique" userId="aab35d70-e8e0-4a76-8862-eddb3a1d4775" providerId="ADAL" clId="{C99CCC39-25E9-49B6-8623-94D8E2D37DEB}" dt="2024-03-28T13:55:05.225" v="557" actId="20577"/>
        <pc:sldMkLst>
          <pc:docMk/>
          <pc:sldMk cId="1278473723" sldId="300"/>
        </pc:sldMkLst>
        <pc:spChg chg="mod">
          <ac:chgData name="Noman  Atique" userId="aab35d70-e8e0-4a76-8862-eddb3a1d4775" providerId="ADAL" clId="{C99CCC39-25E9-49B6-8623-94D8E2D37DEB}" dt="2024-03-28T13:55:05.225" v="557" actId="20577"/>
          <ac:spMkLst>
            <pc:docMk/>
            <pc:sldMk cId="1278473723" sldId="300"/>
            <ac:spMk id="2" creationId="{0083D73A-E9D6-2010-6A2F-433A2CCBB3A1}"/>
          </ac:spMkLst>
        </pc:spChg>
        <pc:spChg chg="mod">
          <ac:chgData name="Noman  Atique" userId="aab35d70-e8e0-4a76-8862-eddb3a1d4775" providerId="ADAL" clId="{C99CCC39-25E9-49B6-8623-94D8E2D37DEB}" dt="2024-03-28T13:55:01.113" v="545"/>
          <ac:spMkLst>
            <pc:docMk/>
            <pc:sldMk cId="1278473723" sldId="300"/>
            <ac:spMk id="3" creationId="{22E67E12-655B-097A-AAC9-0DA3FB411333}"/>
          </ac:spMkLst>
        </pc:spChg>
      </pc:sldChg>
      <pc:sldChg chg="modSp new mod">
        <pc:chgData name="Noman  Atique" userId="aab35d70-e8e0-4a76-8862-eddb3a1d4775" providerId="ADAL" clId="{C99CCC39-25E9-49B6-8623-94D8E2D37DEB}" dt="2024-03-28T13:55:26.922" v="584" actId="20577"/>
        <pc:sldMkLst>
          <pc:docMk/>
          <pc:sldMk cId="1973992171" sldId="301"/>
        </pc:sldMkLst>
        <pc:spChg chg="mod">
          <ac:chgData name="Noman  Atique" userId="aab35d70-e8e0-4a76-8862-eddb3a1d4775" providerId="ADAL" clId="{C99CCC39-25E9-49B6-8623-94D8E2D37DEB}" dt="2024-03-28T13:55:26.922" v="584" actId="20577"/>
          <ac:spMkLst>
            <pc:docMk/>
            <pc:sldMk cId="1973992171" sldId="301"/>
            <ac:spMk id="2" creationId="{D2B750B5-1F49-C96A-496C-B68DD720D644}"/>
          </ac:spMkLst>
        </pc:spChg>
        <pc:spChg chg="mod">
          <ac:chgData name="Noman  Atique" userId="aab35d70-e8e0-4a76-8862-eddb3a1d4775" providerId="ADAL" clId="{C99CCC39-25E9-49B6-8623-94D8E2D37DEB}" dt="2024-03-28T13:55:17.590" v="558"/>
          <ac:spMkLst>
            <pc:docMk/>
            <pc:sldMk cId="1973992171" sldId="301"/>
            <ac:spMk id="3" creationId="{F0580BFD-5E3C-4246-A0F1-B2282AC69ADC}"/>
          </ac:spMkLst>
        </pc:spChg>
      </pc:sldChg>
      <pc:sldChg chg="modSp new mod">
        <pc:chgData name="Noman  Atique" userId="aab35d70-e8e0-4a76-8862-eddb3a1d4775" providerId="ADAL" clId="{C99CCC39-25E9-49B6-8623-94D8E2D37DEB}" dt="2024-03-28T13:55:49.070" v="607" actId="20577"/>
        <pc:sldMkLst>
          <pc:docMk/>
          <pc:sldMk cId="345964537" sldId="302"/>
        </pc:sldMkLst>
        <pc:spChg chg="mod">
          <ac:chgData name="Noman  Atique" userId="aab35d70-e8e0-4a76-8862-eddb3a1d4775" providerId="ADAL" clId="{C99CCC39-25E9-49B6-8623-94D8E2D37DEB}" dt="2024-03-28T13:55:49.070" v="607" actId="20577"/>
          <ac:spMkLst>
            <pc:docMk/>
            <pc:sldMk cId="345964537" sldId="302"/>
            <ac:spMk id="2" creationId="{198BE109-11B0-F427-1F34-4911BEAF5155}"/>
          </ac:spMkLst>
        </pc:spChg>
        <pc:spChg chg="mod">
          <ac:chgData name="Noman  Atique" userId="aab35d70-e8e0-4a76-8862-eddb3a1d4775" providerId="ADAL" clId="{C99CCC39-25E9-49B6-8623-94D8E2D37DEB}" dt="2024-03-28T13:55:40.693" v="586"/>
          <ac:spMkLst>
            <pc:docMk/>
            <pc:sldMk cId="345964537" sldId="302"/>
            <ac:spMk id="3" creationId="{912C53E5-4DAC-8612-ADE4-44532AA23ECC}"/>
          </ac:spMkLst>
        </pc:spChg>
      </pc:sldChg>
      <pc:sldChg chg="modSp new mod">
        <pc:chgData name="Noman  Atique" userId="aab35d70-e8e0-4a76-8862-eddb3a1d4775" providerId="ADAL" clId="{C99CCC39-25E9-49B6-8623-94D8E2D37DEB}" dt="2024-03-28T13:56:52.199" v="647" actId="20577"/>
        <pc:sldMkLst>
          <pc:docMk/>
          <pc:sldMk cId="2740387828" sldId="303"/>
        </pc:sldMkLst>
        <pc:spChg chg="mod">
          <ac:chgData name="Noman  Atique" userId="aab35d70-e8e0-4a76-8862-eddb3a1d4775" providerId="ADAL" clId="{C99CCC39-25E9-49B6-8623-94D8E2D37DEB}" dt="2024-03-28T13:56:52.199" v="647" actId="20577"/>
          <ac:spMkLst>
            <pc:docMk/>
            <pc:sldMk cId="2740387828" sldId="303"/>
            <ac:spMk id="2" creationId="{732EB849-DB1D-AFEF-8036-36B8237A9C21}"/>
          </ac:spMkLst>
        </pc:spChg>
        <pc:spChg chg="mod">
          <ac:chgData name="Noman  Atique" userId="aab35d70-e8e0-4a76-8862-eddb3a1d4775" providerId="ADAL" clId="{C99CCC39-25E9-49B6-8623-94D8E2D37DEB}" dt="2024-03-28T13:56:43.527" v="640" actId="27636"/>
          <ac:spMkLst>
            <pc:docMk/>
            <pc:sldMk cId="2740387828" sldId="303"/>
            <ac:spMk id="3" creationId="{9A3226C2-C77E-F2BC-E0C4-0557428038E7}"/>
          </ac:spMkLst>
        </pc:spChg>
      </pc:sldChg>
      <pc:sldChg chg="modSp new mod">
        <pc:chgData name="Noman  Atique" userId="aab35d70-e8e0-4a76-8862-eddb3a1d4775" providerId="ADAL" clId="{C99CCC39-25E9-49B6-8623-94D8E2D37DEB}" dt="2024-03-28T13:58:10.023" v="699" actId="6549"/>
        <pc:sldMkLst>
          <pc:docMk/>
          <pc:sldMk cId="835625051" sldId="304"/>
        </pc:sldMkLst>
        <pc:spChg chg="mod">
          <ac:chgData name="Noman  Atique" userId="aab35d70-e8e0-4a76-8862-eddb3a1d4775" providerId="ADAL" clId="{C99CCC39-25E9-49B6-8623-94D8E2D37DEB}" dt="2024-03-28T13:57:23.726" v="688" actId="20577"/>
          <ac:spMkLst>
            <pc:docMk/>
            <pc:sldMk cId="835625051" sldId="304"/>
            <ac:spMk id="2" creationId="{92A48414-26E9-F3C9-B306-6BB46AEFE028}"/>
          </ac:spMkLst>
        </pc:spChg>
        <pc:spChg chg="mod">
          <ac:chgData name="Noman  Atique" userId="aab35d70-e8e0-4a76-8862-eddb3a1d4775" providerId="ADAL" clId="{C99CCC39-25E9-49B6-8623-94D8E2D37DEB}" dt="2024-03-28T13:58:10.023" v="699" actId="6549"/>
          <ac:spMkLst>
            <pc:docMk/>
            <pc:sldMk cId="835625051" sldId="304"/>
            <ac:spMk id="3" creationId="{8C38BE20-64A2-3DB1-8BF2-A3A6BE67EF5F}"/>
          </ac:spMkLst>
        </pc:spChg>
      </pc:sldChg>
      <pc:sldChg chg="modSp new mod">
        <pc:chgData name="Noman  Atique" userId="aab35d70-e8e0-4a76-8862-eddb3a1d4775" providerId="ADAL" clId="{C99CCC39-25E9-49B6-8623-94D8E2D37DEB}" dt="2024-03-28T13:58:35.745" v="715" actId="20577"/>
        <pc:sldMkLst>
          <pc:docMk/>
          <pc:sldMk cId="127455788" sldId="305"/>
        </pc:sldMkLst>
        <pc:spChg chg="mod">
          <ac:chgData name="Noman  Atique" userId="aab35d70-e8e0-4a76-8862-eddb3a1d4775" providerId="ADAL" clId="{C99CCC39-25E9-49B6-8623-94D8E2D37DEB}" dt="2024-03-28T13:58:14.222" v="706"/>
          <ac:spMkLst>
            <pc:docMk/>
            <pc:sldMk cId="127455788" sldId="305"/>
            <ac:spMk id="2" creationId="{DEA6DF9E-CC58-AB81-F771-8E3FD4AD38BD}"/>
          </ac:spMkLst>
        </pc:spChg>
        <pc:spChg chg="mod">
          <ac:chgData name="Noman  Atique" userId="aab35d70-e8e0-4a76-8862-eddb3a1d4775" providerId="ADAL" clId="{C99CCC39-25E9-49B6-8623-94D8E2D37DEB}" dt="2024-03-28T13:58:35.745" v="715" actId="20577"/>
          <ac:spMkLst>
            <pc:docMk/>
            <pc:sldMk cId="127455788" sldId="305"/>
            <ac:spMk id="3" creationId="{E8AA0413-FC8A-2C77-31B8-C293124368A7}"/>
          </ac:spMkLst>
        </pc:spChg>
      </pc:sldChg>
      <pc:sldChg chg="modSp new mod">
        <pc:chgData name="Noman  Atique" userId="aab35d70-e8e0-4a76-8862-eddb3a1d4775" providerId="ADAL" clId="{C99CCC39-25E9-49B6-8623-94D8E2D37DEB}" dt="2024-03-28T13:59:53.597" v="751" actId="313"/>
        <pc:sldMkLst>
          <pc:docMk/>
          <pc:sldMk cId="1324737967" sldId="306"/>
        </pc:sldMkLst>
        <pc:spChg chg="mod">
          <ac:chgData name="Noman  Atique" userId="aab35d70-e8e0-4a76-8862-eddb3a1d4775" providerId="ADAL" clId="{C99CCC39-25E9-49B6-8623-94D8E2D37DEB}" dt="2024-03-28T13:58:51.294" v="746" actId="20577"/>
          <ac:spMkLst>
            <pc:docMk/>
            <pc:sldMk cId="1324737967" sldId="306"/>
            <ac:spMk id="2" creationId="{7B3D82DB-0185-3CBA-7151-B8ACBF5B1D2E}"/>
          </ac:spMkLst>
        </pc:spChg>
        <pc:spChg chg="mod">
          <ac:chgData name="Noman  Atique" userId="aab35d70-e8e0-4a76-8862-eddb3a1d4775" providerId="ADAL" clId="{C99CCC39-25E9-49B6-8623-94D8E2D37DEB}" dt="2024-03-28T13:59:53.597" v="751" actId="313"/>
          <ac:spMkLst>
            <pc:docMk/>
            <pc:sldMk cId="1324737967" sldId="306"/>
            <ac:spMk id="3" creationId="{0906C56E-1621-F77C-0418-58F531AF1DC6}"/>
          </ac:spMkLst>
        </pc:spChg>
      </pc:sldChg>
      <pc:sldChg chg="modSp new mod">
        <pc:chgData name="Noman  Atique" userId="aab35d70-e8e0-4a76-8862-eddb3a1d4775" providerId="ADAL" clId="{C99CCC39-25E9-49B6-8623-94D8E2D37DEB}" dt="2024-03-28T14:00:25.519" v="762" actId="313"/>
        <pc:sldMkLst>
          <pc:docMk/>
          <pc:sldMk cId="1767742701" sldId="307"/>
        </pc:sldMkLst>
        <pc:spChg chg="mod">
          <ac:chgData name="Noman  Atique" userId="aab35d70-e8e0-4a76-8862-eddb3a1d4775" providerId="ADAL" clId="{C99CCC39-25E9-49B6-8623-94D8E2D37DEB}" dt="2024-03-28T14:00:06.279" v="752"/>
          <ac:spMkLst>
            <pc:docMk/>
            <pc:sldMk cId="1767742701" sldId="307"/>
            <ac:spMk id="2" creationId="{B36CD55D-67DE-E2DC-9FA5-1483115A0A73}"/>
          </ac:spMkLst>
        </pc:spChg>
        <pc:spChg chg="mod">
          <ac:chgData name="Noman  Atique" userId="aab35d70-e8e0-4a76-8862-eddb3a1d4775" providerId="ADAL" clId="{C99CCC39-25E9-49B6-8623-94D8E2D37DEB}" dt="2024-03-28T14:00:25.519" v="762" actId="313"/>
          <ac:spMkLst>
            <pc:docMk/>
            <pc:sldMk cId="1767742701" sldId="307"/>
            <ac:spMk id="3" creationId="{A49B2FEB-6CA4-8656-7710-FE3CA61A17BB}"/>
          </ac:spMkLst>
        </pc:spChg>
      </pc:sldChg>
      <pc:sldChg chg="modSp new mod">
        <pc:chgData name="Noman  Atique" userId="aab35d70-e8e0-4a76-8862-eddb3a1d4775" providerId="ADAL" clId="{C99CCC39-25E9-49B6-8623-94D8E2D37DEB}" dt="2024-03-28T14:00:48.864" v="775" actId="27636"/>
        <pc:sldMkLst>
          <pc:docMk/>
          <pc:sldMk cId="1775416832" sldId="308"/>
        </pc:sldMkLst>
        <pc:spChg chg="mod">
          <ac:chgData name="Noman  Atique" userId="aab35d70-e8e0-4a76-8862-eddb3a1d4775" providerId="ADAL" clId="{C99CCC39-25E9-49B6-8623-94D8E2D37DEB}" dt="2024-03-28T14:00:37.220" v="772" actId="20577"/>
          <ac:spMkLst>
            <pc:docMk/>
            <pc:sldMk cId="1775416832" sldId="308"/>
            <ac:spMk id="2" creationId="{CDBA2D44-6EEF-212A-8A02-596A21C07172}"/>
          </ac:spMkLst>
        </pc:spChg>
        <pc:spChg chg="mod">
          <ac:chgData name="Noman  Atique" userId="aab35d70-e8e0-4a76-8862-eddb3a1d4775" providerId="ADAL" clId="{C99CCC39-25E9-49B6-8623-94D8E2D37DEB}" dt="2024-03-28T14:00:48.864" v="775" actId="27636"/>
          <ac:spMkLst>
            <pc:docMk/>
            <pc:sldMk cId="1775416832" sldId="308"/>
            <ac:spMk id="3" creationId="{DDFC7244-40D4-F5DD-6A45-7ECF0BE35734}"/>
          </ac:spMkLst>
        </pc:spChg>
      </pc:sldChg>
      <pc:sldChg chg="modSp new mod">
        <pc:chgData name="Noman  Atique" userId="aab35d70-e8e0-4a76-8862-eddb3a1d4775" providerId="ADAL" clId="{C99CCC39-25E9-49B6-8623-94D8E2D37DEB}" dt="2024-03-28T14:01:26.996" v="806" actId="313"/>
        <pc:sldMkLst>
          <pc:docMk/>
          <pc:sldMk cId="1244211772" sldId="309"/>
        </pc:sldMkLst>
        <pc:spChg chg="mod">
          <ac:chgData name="Noman  Atique" userId="aab35d70-e8e0-4a76-8862-eddb3a1d4775" providerId="ADAL" clId="{C99CCC39-25E9-49B6-8623-94D8E2D37DEB}" dt="2024-03-28T14:01:00.245" v="788" actId="20577"/>
          <ac:spMkLst>
            <pc:docMk/>
            <pc:sldMk cId="1244211772" sldId="309"/>
            <ac:spMk id="2" creationId="{1AD19D4E-19BB-898F-2F0E-52CBD3653CF6}"/>
          </ac:spMkLst>
        </pc:spChg>
        <pc:spChg chg="mod">
          <ac:chgData name="Noman  Atique" userId="aab35d70-e8e0-4a76-8862-eddb3a1d4775" providerId="ADAL" clId="{C99CCC39-25E9-49B6-8623-94D8E2D37DEB}" dt="2024-03-28T14:01:26.996" v="806" actId="313"/>
          <ac:spMkLst>
            <pc:docMk/>
            <pc:sldMk cId="1244211772" sldId="309"/>
            <ac:spMk id="3" creationId="{12FB0DB4-3ACB-4C0B-7A7A-355B03F30EFA}"/>
          </ac:spMkLst>
        </pc:spChg>
      </pc:sldChg>
      <pc:sldChg chg="modSp new mod">
        <pc:chgData name="Noman  Atique" userId="aab35d70-e8e0-4a76-8862-eddb3a1d4775" providerId="ADAL" clId="{C99CCC39-25E9-49B6-8623-94D8E2D37DEB}" dt="2024-03-28T14:01:56.927" v="835" actId="6549"/>
        <pc:sldMkLst>
          <pc:docMk/>
          <pc:sldMk cId="152213058" sldId="310"/>
        </pc:sldMkLst>
        <pc:spChg chg="mod">
          <ac:chgData name="Noman  Atique" userId="aab35d70-e8e0-4a76-8862-eddb3a1d4775" providerId="ADAL" clId="{C99CCC39-25E9-49B6-8623-94D8E2D37DEB}" dt="2024-03-28T14:01:39.481" v="823" actId="20577"/>
          <ac:spMkLst>
            <pc:docMk/>
            <pc:sldMk cId="152213058" sldId="310"/>
            <ac:spMk id="2" creationId="{332A2DDD-32A0-246F-4991-BD5D90DEEB07}"/>
          </ac:spMkLst>
        </pc:spChg>
        <pc:spChg chg="mod">
          <ac:chgData name="Noman  Atique" userId="aab35d70-e8e0-4a76-8862-eddb3a1d4775" providerId="ADAL" clId="{C99CCC39-25E9-49B6-8623-94D8E2D37DEB}" dt="2024-03-28T14:01:56.927" v="835" actId="6549"/>
          <ac:spMkLst>
            <pc:docMk/>
            <pc:sldMk cId="152213058" sldId="310"/>
            <ac:spMk id="3" creationId="{70083FB4-7B5D-957B-8000-A07DCEFD95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March 28,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March 28,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4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5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March 28,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3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Programming Concepts with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Week 14 – Testing in React!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8BCA7-1C2C-D00F-DCB8-DC5752D2A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7" r="32470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Each unit is tested in Isolation, independent of other </a:t>
            </a:r>
            <a:r>
              <a:rPr lang="en-US" dirty="0" err="1"/>
              <a:t>units.Run</a:t>
            </a:r>
            <a:r>
              <a:rPr lang="en-US" dirty="0"/>
              <a:t> in a short amount of time and make it very easy to pinpoint </a:t>
            </a:r>
            <a:r>
              <a:rPr lang="en-US" dirty="0" err="1"/>
              <a:t>failues</a:t>
            </a:r>
            <a:r>
              <a:rPr lang="en-US" dirty="0"/>
              <a:t>..Relatively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ad designed .. from start to finish. It involves a real UI, a real backend database, real services </a:t>
            </a:r>
            <a:r>
              <a:rPr lang="en-US" dirty="0" err="1"/>
              <a:t>etc..Takes</a:t>
            </a:r>
            <a:r>
              <a:rPr lang="en-US" dirty="0"/>
              <a:t>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 b. git (?)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 Files with .</a:t>
            </a:r>
            <a:r>
              <a:rPr lang="en-US" dirty="0" err="1"/>
              <a:t>js</a:t>
            </a:r>
            <a:r>
              <a:rPr lang="en-US" dirty="0"/>
              <a:t> or .</a:t>
            </a:r>
            <a:r>
              <a:rPr lang="en-US" dirty="0" err="1"/>
              <a:t>jsx</a:t>
            </a:r>
            <a:r>
              <a:rPr lang="en-US" dirty="0"/>
              <a:t> suffix in __tests__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Implementation </a:t>
            </a:r>
            <a:r>
              <a:rPr lang="en-US" dirty="0"/>
              <a:t>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/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028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885975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3075394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4178206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680375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9288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1.Manual Testing:</a:t>
            </a:r>
          </a:p>
          <a:p>
            <a:r>
              <a:rPr lang="en-US" dirty="0"/>
              <a:t>    opens the website, interacts with it in all possible ways and ensure everything is working.</a:t>
            </a:r>
          </a:p>
          <a:p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r>
              <a:rPr lang="en-US" dirty="0"/>
              <a:t>    Problems in MT:</a:t>
            </a:r>
          </a:p>
          <a:p>
            <a:r>
              <a:rPr lang="en-US" dirty="0"/>
              <a:t>    a. Time consuming</a:t>
            </a:r>
          </a:p>
          <a:p>
            <a:r>
              <a:rPr lang="en-US" dirty="0"/>
              <a:t>    b. Complex repetitive tasks have a risk of human error.</a:t>
            </a:r>
          </a:p>
          <a:p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709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response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619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</a:t>
            </a:r>
            <a:r>
              <a:rPr lang="en-CA">
                <a:solidFill>
                  <a:srgbClr val="FFFFFF"/>
                </a:solidFill>
                <a:latin typeface="Söhne Mono"/>
              </a:rPr>
              <a:t>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874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85000" lnSpcReduction="1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238858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0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</a:t>
            </a:r>
            <a:r>
              <a:rPr lang="en-US" dirty="0" err="1"/>
              <a:t>required,but</a:t>
            </a:r>
            <a:r>
              <a:rPr lang="en-US" dirty="0"/>
              <a:t>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13B31"/>
      </a:dk2>
      <a:lt2>
        <a:srgbClr val="E8E2E2"/>
      </a:lt2>
      <a:accent1>
        <a:srgbClr val="81A8AB"/>
      </a:accent1>
      <a:accent2>
        <a:srgbClr val="74AA97"/>
      </a:accent2>
      <a:accent3>
        <a:srgbClr val="82AB8B"/>
      </a:accent3>
      <a:accent4>
        <a:srgbClr val="7FAB75"/>
      </a:accent4>
      <a:accent5>
        <a:srgbClr val="96A77E"/>
      </a:accent5>
      <a:accent6>
        <a:srgbClr val="A5A470"/>
      </a:accent6>
      <a:hlink>
        <a:srgbClr val="AE6E69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A29CD42548345BF7AD8289B649807" ma:contentTypeVersion="18" ma:contentTypeDescription="Create a new document." ma:contentTypeScope="" ma:versionID="f0ffc5ce741520f6cb9e6e87bb28d6b3">
  <xsd:schema xmlns:xsd="http://www.w3.org/2001/XMLSchema" xmlns:xs="http://www.w3.org/2001/XMLSchema" xmlns:p="http://schemas.microsoft.com/office/2006/metadata/properties" xmlns:ns3="044ca11b-8123-43f4-bb6d-87b29a109dcd" xmlns:ns4="3411811a-9679-404d-9a25-72d18bdd7fe0" targetNamespace="http://schemas.microsoft.com/office/2006/metadata/properties" ma:root="true" ma:fieldsID="2a5393160e2f31b3098ec9594008d65f" ns3:_="" ns4:_="">
    <xsd:import namespace="044ca11b-8123-43f4-bb6d-87b29a109dcd"/>
    <xsd:import namespace="3411811a-9679-404d-9a25-72d18bdd7f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Location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ca11b-8123-43f4-bb6d-87b29a109d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1811a-9679-404d-9a25-72d18bdd7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11811a-9679-404d-9a25-72d18bdd7fe0" xsi:nil="true"/>
  </documentManagement>
</p:properties>
</file>

<file path=customXml/itemProps1.xml><?xml version="1.0" encoding="utf-8"?>
<ds:datastoreItem xmlns:ds="http://schemas.openxmlformats.org/officeDocument/2006/customXml" ds:itemID="{D6ECFDA5-7D59-48AB-8F8A-5B77C39556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F18D6-5B4A-4730-A4EA-C353BA365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ca11b-8123-43f4-bb6d-87b29a109dcd"/>
    <ds:schemaRef ds:uri="3411811a-9679-404d-9a25-72d18bdd7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CD16DC-3AB8-44D2-966A-AF0644008F4E}">
  <ds:schemaRefs>
    <ds:schemaRef ds:uri="http://schemas.microsoft.com/office/2006/metadata/properties"/>
    <ds:schemaRef ds:uri="http://schemas.microsoft.com/office/infopath/2007/PartnerControls"/>
    <ds:schemaRef ds:uri="3411811a-9679-404d-9a25-72d18bdd7fe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2653</Words>
  <Application>Microsoft Office PowerPoint</Application>
  <PresentationFormat>Widescreen</PresentationFormat>
  <Paragraphs>324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Avenir Next LT Pro</vt:lpstr>
      <vt:lpstr>Rockwell Nova Light</vt:lpstr>
      <vt:lpstr>Söhne Mono</vt:lpstr>
      <vt:lpstr>The Hand Extrablack</vt:lpstr>
      <vt:lpstr>Wingdings</vt:lpstr>
      <vt:lpstr>BlobVTI</vt:lpstr>
      <vt:lpstr>Programming Concepts with JavaScript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How to run tests? </vt:lpstr>
      <vt:lpstr>Test Driven Development - TDD</vt:lpstr>
      <vt:lpstr>Jest Watch Mode: </vt:lpstr>
      <vt:lpstr>Assertions</vt:lpstr>
      <vt:lpstr>What to Test?</vt:lpstr>
      <vt:lpstr>What not to test?</vt:lpstr>
      <vt:lpstr>RTL Queries 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</dc:title>
  <dc:creator>Nauman Atique</dc:creator>
  <cp:lastModifiedBy>Noman Atique</cp:lastModifiedBy>
  <cp:revision>60</cp:revision>
  <dcterms:created xsi:type="dcterms:W3CDTF">2023-07-24T18:40:32Z</dcterms:created>
  <dcterms:modified xsi:type="dcterms:W3CDTF">2024-03-28T14:01:58Z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0x010100BBFA29CD42548345BF7AD8289B649807</vt:lpwstr>
  </property>
</Properties>
</file>