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6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man  Atique" userId="aab35d70-e8e0-4a76-8862-eddb3a1d4775" providerId="ADAL" clId="{3E07A20B-3439-4230-B381-722DB9CE0DE4}"/>
    <pc:docChg chg="modSld">
      <pc:chgData name="Noman  Atique" userId="aab35d70-e8e0-4a76-8862-eddb3a1d4775" providerId="ADAL" clId="{3E07A20B-3439-4230-B381-722DB9CE0DE4}" dt="2024-03-05T01:56:52.403" v="2" actId="20577"/>
      <pc:docMkLst>
        <pc:docMk/>
      </pc:docMkLst>
      <pc:sldChg chg="modSp mod">
        <pc:chgData name="Noman  Atique" userId="aab35d70-e8e0-4a76-8862-eddb3a1d4775" providerId="ADAL" clId="{3E07A20B-3439-4230-B381-722DB9CE0DE4}" dt="2024-03-05T01:56:52.403" v="2" actId="20577"/>
        <pc:sldMkLst>
          <pc:docMk/>
          <pc:sldMk cId="165851877" sldId="256"/>
        </pc:sldMkLst>
        <pc:spChg chg="mod">
          <ac:chgData name="Noman  Atique" userId="aab35d70-e8e0-4a76-8862-eddb3a1d4775" providerId="ADAL" clId="{3E07A20B-3439-4230-B381-722DB9CE0DE4}" dt="2024-03-05T01:56:52.403" v="2" actId="20577"/>
          <ac:spMkLst>
            <pc:docMk/>
            <pc:sldMk cId="165851877" sldId="256"/>
            <ac:spMk id="2" creationId="{4254A44F-830F-B048-5476-260B8778CE8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91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4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79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2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00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5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6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90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90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79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18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39E0238D-E295-49BE-9BFE-E9189D69E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D85E9A4A-0183-4A3C-B68E-A22927891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9" cy="6858000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  <a:effectLst>
            <a:outerShdw blurRad="596900" dist="330200" dir="882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54A44F-830F-B048-5476-260B8778C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0233" y="2579129"/>
            <a:ext cx="4709550" cy="3433149"/>
          </a:xfrm>
        </p:spPr>
        <p:txBody>
          <a:bodyPr anchor="ctr">
            <a:normAutofit/>
          </a:bodyPr>
          <a:lstStyle/>
          <a:p>
            <a:r>
              <a:rPr lang="en-US" dirty="0"/>
              <a:t>Week10 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0" cy="1874237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66A07-3C4E-31F4-D02A-04412B34E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4796" y="293427"/>
            <a:ext cx="4452371" cy="1392072"/>
          </a:xfrm>
        </p:spPr>
        <p:txBody>
          <a:bodyPr anchor="b">
            <a:normAutofit/>
          </a:bodyPr>
          <a:lstStyle/>
          <a:p>
            <a:r>
              <a:rPr lang="en-US" dirty="0"/>
              <a:t>Programming Concepts with JavaScript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92E2D3D6-A70D-0805-2666-267F866469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68" r="13122" b="2"/>
          <a:stretch/>
        </p:blipFill>
        <p:spPr>
          <a:xfrm>
            <a:off x="20" y="-1"/>
            <a:ext cx="6095978" cy="685799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2DAFA4-5D2E-4391-AD38-B26F579F4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5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61DE-DF8B-89D9-10B8-37B122A5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FA373-88C2-691A-B851-95191A415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40164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Introduction to React</a:t>
            </a:r>
          </a:p>
          <a:p>
            <a:r>
              <a:rPr lang="en-US" dirty="0"/>
              <a:t>Components in React</a:t>
            </a:r>
          </a:p>
          <a:p>
            <a:r>
              <a:rPr lang="en-US" dirty="0"/>
              <a:t>	Types: Class &amp; Function</a:t>
            </a:r>
          </a:p>
          <a:p>
            <a:r>
              <a:rPr lang="en-US" dirty="0"/>
              <a:t>What you should already know</a:t>
            </a:r>
          </a:p>
          <a:p>
            <a:r>
              <a:rPr lang="en-US" dirty="0"/>
              <a:t>Writing our first React Project </a:t>
            </a:r>
          </a:p>
          <a:p>
            <a:r>
              <a:rPr lang="en-US" dirty="0"/>
              <a:t>Why React</a:t>
            </a:r>
          </a:p>
          <a:p>
            <a:r>
              <a:rPr lang="en-US" dirty="0"/>
              <a:t>	MPA &amp; SPA</a:t>
            </a:r>
          </a:p>
          <a:p>
            <a:r>
              <a:rPr lang="en-US" dirty="0"/>
              <a:t>Folder Structure of React App</a:t>
            </a:r>
          </a:p>
          <a:p>
            <a:r>
              <a:rPr lang="en-US" dirty="0"/>
              <a:t>JSX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1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71BE-C1EE-F884-6759-F8E1F7BE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E3948-4F89-7093-638B-F22321F21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A JavaScript Library for building User Interfaces!</a:t>
            </a:r>
          </a:p>
        </p:txBody>
      </p:sp>
    </p:spTree>
    <p:extLst>
      <p:ext uri="{BB962C8B-B14F-4D97-AF65-F5344CB8AC3E}">
        <p14:creationId xmlns:p14="http://schemas.microsoft.com/office/powerpoint/2010/main" val="368301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7B34-50E5-25BC-FF46-1AC41D58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43C5F-C4A1-8C81-5A3A-DD4D97802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Re-usable content holders!</a:t>
            </a:r>
          </a:p>
          <a:p>
            <a:endParaRPr lang="en-US" dirty="0"/>
          </a:p>
          <a:p>
            <a:r>
              <a:rPr lang="en-US" dirty="0"/>
              <a:t>Netflix, </a:t>
            </a:r>
            <a:r>
              <a:rPr lang="en-US" dirty="0" err="1"/>
              <a:t>udemy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Class components ( a bit of legacy ones – but we might get a little introduction of them too)</a:t>
            </a:r>
          </a:p>
          <a:p>
            <a:r>
              <a:rPr lang="en-US" dirty="0"/>
              <a:t>Function components ( used by most modern day programmers )</a:t>
            </a:r>
          </a:p>
        </p:txBody>
      </p:sp>
    </p:spTree>
    <p:extLst>
      <p:ext uri="{BB962C8B-B14F-4D97-AF65-F5344CB8AC3E}">
        <p14:creationId xmlns:p14="http://schemas.microsoft.com/office/powerpoint/2010/main" val="1356718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5B72-99FF-DDA1-8676-151307A34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already know!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FD96A-FAEF-CB8F-28CE-B2E37476E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HTML, CSS obviously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JS basics Data types, variables, functions, loops etc.</a:t>
            </a:r>
          </a:p>
          <a:p>
            <a:r>
              <a:rPr lang="en-US" dirty="0"/>
              <a:t>JS advanced: Promises &amp; Asynchronous Programming (we will discuss in upcoming front end sessions) </a:t>
            </a:r>
          </a:p>
          <a:p>
            <a:r>
              <a:rPr lang="en-US" dirty="0"/>
              <a:t>Array methods like </a:t>
            </a:r>
            <a:r>
              <a:rPr lang="en-US" dirty="0" err="1"/>
              <a:t>forEach</a:t>
            </a:r>
            <a:r>
              <a:rPr lang="en-US" dirty="0"/>
              <a:t> and map() and filter() etc.</a:t>
            </a:r>
          </a:p>
          <a:p>
            <a:r>
              <a:rPr lang="en-US" dirty="0"/>
              <a:t>Fetch API and making HTTP requests.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71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04AA2-3245-F261-375D-4C56EC20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React project!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82E94-18B5-9FB6-6C79-80162E60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Wait… let’s talk about State (an object that determines how a component renders and behaves)</a:t>
            </a:r>
          </a:p>
          <a:p>
            <a:endParaRPr lang="en-US" dirty="0"/>
          </a:p>
          <a:p>
            <a:r>
              <a:rPr lang="en-US" dirty="0"/>
              <a:t>Prior to React 16 we had to use class based components to use state!</a:t>
            </a:r>
          </a:p>
          <a:p>
            <a:endParaRPr lang="en-US" dirty="0"/>
          </a:p>
          <a:p>
            <a:r>
              <a:rPr lang="en-US" dirty="0"/>
              <a:t>NOW, we can use functional components with </a:t>
            </a:r>
            <a:r>
              <a:rPr lang="en-US" b="1" dirty="0"/>
              <a:t>HOOKS.</a:t>
            </a:r>
          </a:p>
        </p:txBody>
      </p:sp>
    </p:spTree>
    <p:extLst>
      <p:ext uri="{BB962C8B-B14F-4D97-AF65-F5344CB8AC3E}">
        <p14:creationId xmlns:p14="http://schemas.microsoft.com/office/powerpoint/2010/main" val="3353221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8631A-F48D-2442-CA6D-2DD1AEDE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now make our first React Project!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B064C-229B-C4CB-3E6C-A8731CFBA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 dirty="0" err="1"/>
              <a:t>npx</a:t>
            </a:r>
            <a:r>
              <a:rPr lang="en-US" dirty="0"/>
              <a:t> create-react-app </a:t>
            </a:r>
            <a:r>
              <a:rPr lang="en-US" dirty="0" err="1"/>
              <a:t>firstapp</a:t>
            </a:r>
            <a:endParaRPr lang="en-US" dirty="0"/>
          </a:p>
          <a:p>
            <a:endParaRPr lang="en-US" dirty="0"/>
          </a:p>
          <a:p>
            <a:r>
              <a:rPr lang="en-US" b="1" i="1" dirty="0"/>
              <a:t>Familiarize yourself with the folder issues here!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07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CC9C-3913-933B-F665-D661E3A8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249AC-5371-71F7-66AB-9569BED86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Multipage &amp; Single Page Applications!</a:t>
            </a:r>
          </a:p>
          <a:p>
            <a:endParaRPr lang="en-US" dirty="0"/>
          </a:p>
          <a:p>
            <a:r>
              <a:rPr lang="en-US" dirty="0"/>
              <a:t>What is a “Single page” here?</a:t>
            </a:r>
          </a:p>
          <a:p>
            <a:endParaRPr lang="en-US" dirty="0"/>
          </a:p>
          <a:p>
            <a:r>
              <a:rPr lang="en-US" dirty="0"/>
              <a:t>Only ONE HTML page, Content is (re)rendered on Client! </a:t>
            </a:r>
          </a:p>
        </p:txBody>
      </p:sp>
    </p:spTree>
    <p:extLst>
      <p:ext uri="{BB962C8B-B14F-4D97-AF65-F5344CB8AC3E}">
        <p14:creationId xmlns:p14="http://schemas.microsoft.com/office/powerpoint/2010/main" val="1773413576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LightSeedRightStep">
      <a:dk1>
        <a:srgbClr val="000000"/>
      </a:dk1>
      <a:lt1>
        <a:srgbClr val="FFFFFF"/>
      </a:lt1>
      <a:dk2>
        <a:srgbClr val="41242F"/>
      </a:dk2>
      <a:lt2>
        <a:srgbClr val="E2E8E6"/>
      </a:lt2>
      <a:accent1>
        <a:srgbClr val="CA93A7"/>
      </a:accent1>
      <a:accent2>
        <a:srgbClr val="BE7E7B"/>
      </a:accent2>
      <a:accent3>
        <a:srgbClr val="C09E7F"/>
      </a:accent3>
      <a:accent4>
        <a:srgbClr val="ACA56F"/>
      </a:accent4>
      <a:accent5>
        <a:srgbClr val="9BA97B"/>
      </a:accent5>
      <a:accent6>
        <a:srgbClr val="82AE70"/>
      </a:accent6>
      <a:hlink>
        <a:srgbClr val="568F7A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FA29CD42548345BF7AD8289B649807" ma:contentTypeVersion="16" ma:contentTypeDescription="Create a new document." ma:contentTypeScope="" ma:versionID="5d6e2fb274f35dce4e1768f1f2478a71">
  <xsd:schema xmlns:xsd="http://www.w3.org/2001/XMLSchema" xmlns:xs="http://www.w3.org/2001/XMLSchema" xmlns:p="http://schemas.microsoft.com/office/2006/metadata/properties" xmlns:ns3="044ca11b-8123-43f4-bb6d-87b29a109dcd" xmlns:ns4="3411811a-9679-404d-9a25-72d18bdd7fe0" targetNamespace="http://schemas.microsoft.com/office/2006/metadata/properties" ma:root="true" ma:fieldsID="c4d2fd3f9c2200ba90f1e0e671bdf0c6" ns3:_="" ns4:_="">
    <xsd:import namespace="044ca11b-8123-43f4-bb6d-87b29a109dcd"/>
    <xsd:import namespace="3411811a-9679-404d-9a25-72d18bdd7fe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4ca11b-8123-43f4-bb6d-87b29a109dc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1811a-9679-404d-9a25-72d18bdd7f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411811a-9679-404d-9a25-72d18bdd7fe0" xsi:nil="true"/>
  </documentManagement>
</p:properties>
</file>

<file path=customXml/itemProps1.xml><?xml version="1.0" encoding="utf-8"?>
<ds:datastoreItem xmlns:ds="http://schemas.openxmlformats.org/officeDocument/2006/customXml" ds:itemID="{7B53C227-0236-46C4-A8D1-8FD69E8F6A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4ca11b-8123-43f4-bb6d-87b29a109dcd"/>
    <ds:schemaRef ds:uri="3411811a-9679-404d-9a25-72d18bdd7f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8BB6B1C-BAF3-481B-9730-CAD213F6DD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AA77F1-D886-4759-9B03-D44DA3069A71}">
  <ds:schemaRefs>
    <ds:schemaRef ds:uri="http://www.w3.org/XML/1998/namespace"/>
    <ds:schemaRef ds:uri="3411811a-9679-404d-9a25-72d18bdd7fe0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044ca11b-8123-43f4-bb6d-87b29a109dcd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246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Bierstadt</vt:lpstr>
      <vt:lpstr>Wingdings</vt:lpstr>
      <vt:lpstr>BevelVTI</vt:lpstr>
      <vt:lpstr>Week10 </vt:lpstr>
      <vt:lpstr>Agenda</vt:lpstr>
      <vt:lpstr>React</vt:lpstr>
      <vt:lpstr>Components</vt:lpstr>
      <vt:lpstr>What you should already know!</vt:lpstr>
      <vt:lpstr>First React project!</vt:lpstr>
      <vt:lpstr>Let’s now make our first React Project!</vt:lpstr>
      <vt:lpstr>Why React?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Week1</dc:title>
  <dc:creator>Noman Atique</dc:creator>
  <cp:lastModifiedBy>Noman Atique</cp:lastModifiedBy>
  <cp:revision>28</cp:revision>
  <dcterms:created xsi:type="dcterms:W3CDTF">2023-09-12T14:31:26Z</dcterms:created>
  <dcterms:modified xsi:type="dcterms:W3CDTF">2024-03-05T01:57:02Z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0x010100BBFA29CD42548345BF7AD8289B649807</vt:lpwstr>
  </property>
</Properties>
</file>