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2"/>
    <p:restoredTop sz="94640"/>
  </p:normalViewPr>
  <p:slideViewPr>
    <p:cSldViewPr snapToGrid="0">
      <p:cViewPr varScale="1">
        <p:scale>
          <a:sx n="78" d="100"/>
          <a:sy n="78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Jest &amp; RTL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83905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94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418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301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1446974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14268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101264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61799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658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539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9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09268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430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686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414046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602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an </a:t>
            </a:r>
            <a:r>
              <a:rPr lang="en-CA" b="1" dirty="0"/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2354270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885975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307539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4178206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5435-28E2-943B-85FE-DF1FD51C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0645-2073-4DEB-A3A0-E82C781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81316"/>
            <a:ext cx="10728325" cy="4087659"/>
          </a:xfrm>
        </p:spPr>
        <p:txBody>
          <a:bodyPr/>
          <a:lstStyle/>
          <a:p>
            <a:r>
              <a:rPr lang="en-CA" dirty="0"/>
              <a:t>RTL Queries: As discussed till now</a:t>
            </a:r>
          </a:p>
          <a:p>
            <a:endParaRPr lang="en-CA" dirty="0"/>
          </a:p>
          <a:p>
            <a:r>
              <a:rPr lang="en-CA" dirty="0"/>
              <a:t>Manual Queries on the other hand we can use as the regular </a:t>
            </a:r>
            <a:r>
              <a:rPr lang="en-CA" dirty="0" err="1"/>
              <a:t>querySelector</a:t>
            </a:r>
            <a:r>
              <a:rPr lang="en-CA" dirty="0"/>
              <a:t> DOM API to find element.</a:t>
            </a:r>
          </a:p>
          <a:p>
            <a:pPr marL="0" indent="0">
              <a:buNone/>
            </a:pPr>
            <a:r>
              <a:rPr lang="en-CA" dirty="0"/>
              <a:t>  const {container} = render(&lt;</a:t>
            </a:r>
            <a:r>
              <a:rPr lang="en-CA" dirty="0" err="1"/>
              <a:t>AnyComponent</a:t>
            </a:r>
            <a:r>
              <a:rPr lang="en-CA" dirty="0"/>
              <a:t>/&gt;)</a:t>
            </a:r>
          </a:p>
          <a:p>
            <a:pPr marL="0" indent="0">
              <a:buNone/>
            </a:pPr>
            <a:r>
              <a:rPr lang="en-CA" dirty="0"/>
              <a:t> const foo = </a:t>
            </a:r>
            <a:r>
              <a:rPr lang="en-CA" dirty="0" err="1"/>
              <a:t>container.querySelectorAll</a:t>
            </a:r>
            <a:r>
              <a:rPr lang="en-CA" dirty="0"/>
              <a:t>(‘[data-foo=“bar”]’);</a:t>
            </a:r>
          </a:p>
        </p:txBody>
      </p:sp>
    </p:spTree>
    <p:extLst>
      <p:ext uri="{BB962C8B-B14F-4D97-AF65-F5344CB8AC3E}">
        <p14:creationId xmlns:p14="http://schemas.microsoft.com/office/powerpoint/2010/main" val="16803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177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CA09-5D83-365A-E04A-CC26A5D2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26142"/>
          </a:xfrm>
        </p:spPr>
        <p:txBody>
          <a:bodyPr/>
          <a:lstStyle/>
          <a:p>
            <a:r>
              <a:rPr lang="en-CA" dirty="0"/>
              <a:t>Debugging !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C9A9-F8F1-FFFD-CF78-BD4E4C26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754054"/>
            <a:ext cx="10728325" cy="3227375"/>
          </a:xfrm>
        </p:spPr>
        <p:txBody>
          <a:bodyPr/>
          <a:lstStyle/>
          <a:p>
            <a:r>
              <a:rPr lang="en-CA" dirty="0" err="1"/>
              <a:t>screen.debug</a:t>
            </a:r>
            <a:r>
              <a:rPr lang="en-CA" dirty="0"/>
              <a:t>() </a:t>
            </a:r>
          </a:p>
          <a:p>
            <a:endParaRPr lang="en-CA" dirty="0"/>
          </a:p>
          <a:p>
            <a:r>
              <a:rPr lang="en-CA" dirty="0" err="1"/>
              <a:t>logRoles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79288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992A-B616-6A23-5BFB-EE896E4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Testing Playground</a:t>
            </a:r>
            <a:r>
              <a:rPr lang="en-CA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64B0-3398-D3A9-28FB-4698D340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Remember </a:t>
            </a:r>
            <a:r>
              <a:rPr lang="en-CA" dirty="0" err="1"/>
              <a:t>flexboxfroggy</a:t>
            </a:r>
            <a:r>
              <a:rPr lang="en-CA" dirty="0"/>
              <a:t> ??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Let’s install testing playground extension!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1709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to response 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761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5874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238858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3701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semantic meaning to the content 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button role, anchor element has a link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&lt;a role=‘button’&gt; 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5147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00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27467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622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2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1652</Words>
  <Application>Microsoft Macintosh PowerPoint</Application>
  <PresentationFormat>Widescreen</PresentationFormat>
  <Paragraphs>211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Wingdings</vt:lpstr>
      <vt:lpstr>Office Theme</vt:lpstr>
      <vt:lpstr>Week 12</vt:lpstr>
      <vt:lpstr>RTL Queries 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Manual Queries</vt:lpstr>
      <vt:lpstr>Debugging ! Important</vt:lpstr>
      <vt:lpstr>Testing Playground!</vt:lpstr>
      <vt:lpstr>User interactions!</vt:lpstr>
      <vt:lpstr>user-event</vt:lpstr>
      <vt:lpstr>fireEvent vs user-event</vt:lpstr>
      <vt:lpstr>Pointer Interactions</vt:lpstr>
      <vt:lpstr>Pointer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3</cp:revision>
  <dcterms:created xsi:type="dcterms:W3CDTF">2024-09-09T03:21:42Z</dcterms:created>
  <dcterms:modified xsi:type="dcterms:W3CDTF">2024-11-21T15:22:44Z</dcterms:modified>
</cp:coreProperties>
</file>