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266" r:id="rId65"/>
    <p:sldId id="267" r:id="rId66"/>
    <p:sldId id="268" r:id="rId67"/>
    <p:sldId id="269" r:id="rId68"/>
    <p:sldId id="270" r:id="rId69"/>
    <p:sldId id="271" r:id="rId70"/>
    <p:sldId id="272" r:id="rId71"/>
    <p:sldId id="273" r:id="rId72"/>
    <p:sldId id="274" r:id="rId73"/>
    <p:sldId id="275" r:id="rId74"/>
    <p:sldId id="276" r:id="rId75"/>
    <p:sldId id="277" r:id="rId76"/>
    <p:sldId id="278" r:id="rId77"/>
    <p:sldId id="279" r:id="rId78"/>
    <p:sldId id="280" r:id="rId79"/>
    <p:sldId id="281" r:id="rId80"/>
    <p:sldId id="282" r:id="rId81"/>
    <p:sldId id="283" r:id="rId82"/>
    <p:sldId id="284" r:id="rId83"/>
    <p:sldId id="285" r:id="rId84"/>
    <p:sldId id="286" r:id="rId85"/>
    <p:sldId id="287" r:id="rId86"/>
    <p:sldId id="288" r:id="rId87"/>
    <p:sldId id="289" r:id="rId88"/>
    <p:sldId id="290" r:id="rId89"/>
    <p:sldId id="291" r:id="rId90"/>
    <p:sldId id="292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94584"/>
  </p:normalViewPr>
  <p:slideViewPr>
    <p:cSldViewPr snapToGrid="0">
      <p:cViewPr varScale="1">
        <p:scale>
          <a:sx n="76" d="100"/>
          <a:sy n="76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Jest &amp; RTL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431921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041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788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</TotalTime>
  <Words>4297</Words>
  <Application>Microsoft Macintosh PowerPoint</Application>
  <PresentationFormat>Widescreen</PresentationFormat>
  <Paragraphs>533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4</cp:revision>
  <dcterms:created xsi:type="dcterms:W3CDTF">2024-09-09T03:21:42Z</dcterms:created>
  <dcterms:modified xsi:type="dcterms:W3CDTF">2024-11-21T15:36:49Z</dcterms:modified>
</cp:coreProperties>
</file>