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5" r:id="rId19"/>
    <p:sldId id="270" r:id="rId20"/>
    <p:sldId id="274" r:id="rId21"/>
    <p:sldId id="276" r:id="rId22"/>
    <p:sldId id="277" r:id="rId23"/>
    <p:sldId id="278" r:id="rId24"/>
    <p:sldId id="280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040855-7500-A342-9663-84078D131C12}" v="4" dt="2024-11-06T15:32:42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15" autoAdjust="0"/>
    <p:restoredTop sz="94719"/>
  </p:normalViewPr>
  <p:slideViewPr>
    <p:cSldViewPr snapToGrid="0">
      <p:cViewPr varScale="1">
        <p:scale>
          <a:sx n="113" d="100"/>
          <a:sy n="113" d="100"/>
        </p:scale>
        <p:origin x="2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man  Atique" userId="aab35d70-e8e0-4a76-8862-eddb3a1d4775" providerId="ADAL" clId="{87040855-7500-A342-9663-84078D131C12}"/>
    <pc:docChg chg="undo custSel addSld modSld">
      <pc:chgData name="Noman  Atique" userId="aab35d70-e8e0-4a76-8862-eddb3a1d4775" providerId="ADAL" clId="{87040855-7500-A342-9663-84078D131C12}" dt="2024-11-07T15:13:17.407" v="927" actId="20577"/>
      <pc:docMkLst>
        <pc:docMk/>
      </pc:docMkLst>
      <pc:sldChg chg="modSp mod">
        <pc:chgData name="Noman  Atique" userId="aab35d70-e8e0-4a76-8862-eddb3a1d4775" providerId="ADAL" clId="{87040855-7500-A342-9663-84078D131C12}" dt="2024-11-06T15:12:51.181" v="831" actId="20577"/>
        <pc:sldMkLst>
          <pc:docMk/>
          <pc:sldMk cId="2238231139" sldId="265"/>
        </pc:sldMkLst>
        <pc:spChg chg="mod">
          <ac:chgData name="Noman  Atique" userId="aab35d70-e8e0-4a76-8862-eddb3a1d4775" providerId="ADAL" clId="{87040855-7500-A342-9663-84078D131C12}" dt="2024-11-06T15:12:51.181" v="831" actId="20577"/>
          <ac:spMkLst>
            <pc:docMk/>
            <pc:sldMk cId="2238231139" sldId="265"/>
            <ac:spMk id="3" creationId="{2C01D614-B7B3-BCA6-DDB3-97C0B54D059E}"/>
          </ac:spMkLst>
        </pc:spChg>
      </pc:sldChg>
      <pc:sldChg chg="modSp new mod">
        <pc:chgData name="Noman  Atique" userId="aab35d70-e8e0-4a76-8862-eddb3a1d4775" providerId="ADAL" clId="{87040855-7500-A342-9663-84078D131C12}" dt="2024-11-06T15:07:28.117" v="829" actId="20577"/>
        <pc:sldMkLst>
          <pc:docMk/>
          <pc:sldMk cId="3439670927" sldId="269"/>
        </pc:sldMkLst>
        <pc:spChg chg="mod">
          <ac:chgData name="Noman  Atique" userId="aab35d70-e8e0-4a76-8862-eddb3a1d4775" providerId="ADAL" clId="{87040855-7500-A342-9663-84078D131C12}" dt="2024-11-06T13:09:02.761" v="6" actId="20577"/>
          <ac:spMkLst>
            <pc:docMk/>
            <pc:sldMk cId="3439670927" sldId="269"/>
            <ac:spMk id="2" creationId="{9A1DD9F0-9D17-4AB4-D446-B77212422228}"/>
          </ac:spMkLst>
        </pc:spChg>
        <pc:spChg chg="mod">
          <ac:chgData name="Noman  Atique" userId="aab35d70-e8e0-4a76-8862-eddb3a1d4775" providerId="ADAL" clId="{87040855-7500-A342-9663-84078D131C12}" dt="2024-11-06T15:07:28.117" v="829" actId="20577"/>
          <ac:spMkLst>
            <pc:docMk/>
            <pc:sldMk cId="3439670927" sldId="269"/>
            <ac:spMk id="3" creationId="{CEB4222C-4C2F-DF47-DE49-9D0113C0C53E}"/>
          </ac:spMkLst>
        </pc:spChg>
      </pc:sldChg>
      <pc:sldChg chg="modSp new mod">
        <pc:chgData name="Noman  Atique" userId="aab35d70-e8e0-4a76-8862-eddb3a1d4775" providerId="ADAL" clId="{87040855-7500-A342-9663-84078D131C12}" dt="2024-11-06T15:47:44.583" v="911" actId="27636"/>
        <pc:sldMkLst>
          <pc:docMk/>
          <pc:sldMk cId="701158134" sldId="270"/>
        </pc:sldMkLst>
        <pc:spChg chg="mod">
          <ac:chgData name="Noman  Atique" userId="aab35d70-e8e0-4a76-8862-eddb3a1d4775" providerId="ADAL" clId="{87040855-7500-A342-9663-84078D131C12}" dt="2024-11-06T14:45:02.560" v="164" actId="20577"/>
          <ac:spMkLst>
            <pc:docMk/>
            <pc:sldMk cId="701158134" sldId="270"/>
            <ac:spMk id="2" creationId="{DC86D391-40B5-1847-CB50-A8F3B28F04D2}"/>
          </ac:spMkLst>
        </pc:spChg>
        <pc:spChg chg="mod">
          <ac:chgData name="Noman  Atique" userId="aab35d70-e8e0-4a76-8862-eddb3a1d4775" providerId="ADAL" clId="{87040855-7500-A342-9663-84078D131C12}" dt="2024-11-06T15:47:44.583" v="911" actId="27636"/>
          <ac:spMkLst>
            <pc:docMk/>
            <pc:sldMk cId="701158134" sldId="270"/>
            <ac:spMk id="3" creationId="{8D20C242-5C07-84F5-CFE8-DB094A62E64A}"/>
          </ac:spMkLst>
        </pc:spChg>
      </pc:sldChg>
      <pc:sldChg chg="modSp new mod">
        <pc:chgData name="Noman  Atique" userId="aab35d70-e8e0-4a76-8862-eddb3a1d4775" providerId="ADAL" clId="{87040855-7500-A342-9663-84078D131C12}" dt="2024-11-06T15:33:40.813" v="836" actId="20577"/>
        <pc:sldMkLst>
          <pc:docMk/>
          <pc:sldMk cId="1655269223" sldId="271"/>
        </pc:sldMkLst>
        <pc:spChg chg="mod">
          <ac:chgData name="Noman  Atique" userId="aab35d70-e8e0-4a76-8862-eddb3a1d4775" providerId="ADAL" clId="{87040855-7500-A342-9663-84078D131C12}" dt="2024-11-06T14:47:30.027" v="194" actId="20577"/>
          <ac:spMkLst>
            <pc:docMk/>
            <pc:sldMk cId="1655269223" sldId="271"/>
            <ac:spMk id="2" creationId="{D398DBE0-6933-B589-3B10-75AB7E49CA81}"/>
          </ac:spMkLst>
        </pc:spChg>
        <pc:spChg chg="mod">
          <ac:chgData name="Noman  Atique" userId="aab35d70-e8e0-4a76-8862-eddb3a1d4775" providerId="ADAL" clId="{87040855-7500-A342-9663-84078D131C12}" dt="2024-11-06T15:33:40.813" v="836" actId="20577"/>
          <ac:spMkLst>
            <pc:docMk/>
            <pc:sldMk cId="1655269223" sldId="271"/>
            <ac:spMk id="3" creationId="{A94837B4-BEF3-229F-7C74-8B59A5E393DF}"/>
          </ac:spMkLst>
        </pc:spChg>
      </pc:sldChg>
      <pc:sldChg chg="modSp new mod">
        <pc:chgData name="Noman  Atique" userId="aab35d70-e8e0-4a76-8862-eddb3a1d4775" providerId="ADAL" clId="{87040855-7500-A342-9663-84078D131C12}" dt="2024-11-06T15:37:49.969" v="872" actId="207"/>
        <pc:sldMkLst>
          <pc:docMk/>
          <pc:sldMk cId="778149645" sldId="272"/>
        </pc:sldMkLst>
        <pc:spChg chg="mod">
          <ac:chgData name="Noman  Atique" userId="aab35d70-e8e0-4a76-8862-eddb3a1d4775" providerId="ADAL" clId="{87040855-7500-A342-9663-84078D131C12}" dt="2024-11-06T14:49:52.167" v="305" actId="20577"/>
          <ac:spMkLst>
            <pc:docMk/>
            <pc:sldMk cId="778149645" sldId="272"/>
            <ac:spMk id="2" creationId="{30D0C2E2-12DF-A379-6CDD-CD87F9C3494C}"/>
          </ac:spMkLst>
        </pc:spChg>
        <pc:spChg chg="mod">
          <ac:chgData name="Noman  Atique" userId="aab35d70-e8e0-4a76-8862-eddb3a1d4775" providerId="ADAL" clId="{87040855-7500-A342-9663-84078D131C12}" dt="2024-11-06T15:37:49.969" v="872" actId="207"/>
          <ac:spMkLst>
            <pc:docMk/>
            <pc:sldMk cId="778149645" sldId="272"/>
            <ac:spMk id="3" creationId="{A84FE289-198F-16C4-9E78-FE756F340551}"/>
          </ac:spMkLst>
        </pc:spChg>
      </pc:sldChg>
      <pc:sldChg chg="addSp delSp modSp new mod setBg">
        <pc:chgData name="Noman  Atique" userId="aab35d70-e8e0-4a76-8862-eddb3a1d4775" providerId="ADAL" clId="{87040855-7500-A342-9663-84078D131C12}" dt="2024-11-06T14:53:55.184" v="360" actId="26606"/>
        <pc:sldMkLst>
          <pc:docMk/>
          <pc:sldMk cId="2890870716" sldId="273"/>
        </pc:sldMkLst>
        <pc:spChg chg="mod">
          <ac:chgData name="Noman  Atique" userId="aab35d70-e8e0-4a76-8862-eddb3a1d4775" providerId="ADAL" clId="{87040855-7500-A342-9663-84078D131C12}" dt="2024-11-06T14:53:55.184" v="360" actId="26606"/>
          <ac:spMkLst>
            <pc:docMk/>
            <pc:sldMk cId="2890870716" sldId="273"/>
            <ac:spMk id="2" creationId="{52F09461-6AD4-531F-7F1F-C4A1B889F73A}"/>
          </ac:spMkLst>
        </pc:spChg>
        <pc:spChg chg="del mod">
          <ac:chgData name="Noman  Atique" userId="aab35d70-e8e0-4a76-8862-eddb3a1d4775" providerId="ADAL" clId="{87040855-7500-A342-9663-84078D131C12}" dt="2024-11-06T14:53:39.928" v="356"/>
          <ac:spMkLst>
            <pc:docMk/>
            <pc:sldMk cId="2890870716" sldId="273"/>
            <ac:spMk id="3" creationId="{772B6470-65FB-3019-A289-F5FCB40C84E5}"/>
          </ac:spMkLst>
        </pc:spChg>
        <pc:spChg chg="add del">
          <ac:chgData name="Noman  Atique" userId="aab35d70-e8e0-4a76-8862-eddb3a1d4775" providerId="ADAL" clId="{87040855-7500-A342-9663-84078D131C12}" dt="2024-11-06T14:53:55.184" v="360" actId="26606"/>
          <ac:spMkLst>
            <pc:docMk/>
            <pc:sldMk cId="2890870716" sldId="273"/>
            <ac:spMk id="9" creationId="{A4AC5506-6312-4701-8D3C-40187889A947}"/>
          </ac:spMkLst>
        </pc:spChg>
        <pc:picChg chg="add mod">
          <ac:chgData name="Noman  Atique" userId="aab35d70-e8e0-4a76-8862-eddb3a1d4775" providerId="ADAL" clId="{87040855-7500-A342-9663-84078D131C12}" dt="2024-11-06T14:53:55.184" v="360" actId="26606"/>
          <ac:picMkLst>
            <pc:docMk/>
            <pc:sldMk cId="2890870716" sldId="273"/>
            <ac:picMk id="4" creationId="{CBEC7AB8-E29F-DF7A-0F61-92F896779912}"/>
          </ac:picMkLst>
        </pc:picChg>
      </pc:sldChg>
      <pc:sldChg chg="modSp new mod">
        <pc:chgData name="Noman  Atique" userId="aab35d70-e8e0-4a76-8862-eddb3a1d4775" providerId="ADAL" clId="{87040855-7500-A342-9663-84078D131C12}" dt="2024-11-06T15:51:22.997" v="913" actId="20577"/>
        <pc:sldMkLst>
          <pc:docMk/>
          <pc:sldMk cId="2967534320" sldId="274"/>
        </pc:sldMkLst>
        <pc:spChg chg="mod">
          <ac:chgData name="Noman  Atique" userId="aab35d70-e8e0-4a76-8862-eddb3a1d4775" providerId="ADAL" clId="{87040855-7500-A342-9663-84078D131C12}" dt="2024-11-06T14:54:35.306" v="384" actId="20577"/>
          <ac:spMkLst>
            <pc:docMk/>
            <pc:sldMk cId="2967534320" sldId="274"/>
            <ac:spMk id="2" creationId="{5228685C-2A9B-4387-445B-0E6D31EDE580}"/>
          </ac:spMkLst>
        </pc:spChg>
        <pc:spChg chg="mod">
          <ac:chgData name="Noman  Atique" userId="aab35d70-e8e0-4a76-8862-eddb3a1d4775" providerId="ADAL" clId="{87040855-7500-A342-9663-84078D131C12}" dt="2024-11-06T15:51:22.997" v="913" actId="20577"/>
          <ac:spMkLst>
            <pc:docMk/>
            <pc:sldMk cId="2967534320" sldId="274"/>
            <ac:spMk id="3" creationId="{8BA9FF74-5047-DDF0-D79C-3AB86BE6B078}"/>
          </ac:spMkLst>
        </pc:spChg>
      </pc:sldChg>
      <pc:sldChg chg="modSp new mod">
        <pc:chgData name="Noman  Atique" userId="aab35d70-e8e0-4a76-8862-eddb3a1d4775" providerId="ADAL" clId="{87040855-7500-A342-9663-84078D131C12}" dt="2024-11-06T15:45:51.202" v="907" actId="20577"/>
        <pc:sldMkLst>
          <pc:docMk/>
          <pc:sldMk cId="1960870828" sldId="275"/>
        </pc:sldMkLst>
        <pc:spChg chg="mod">
          <ac:chgData name="Noman  Atique" userId="aab35d70-e8e0-4a76-8862-eddb3a1d4775" providerId="ADAL" clId="{87040855-7500-A342-9663-84078D131C12}" dt="2024-11-06T14:55:10.237" v="430"/>
          <ac:spMkLst>
            <pc:docMk/>
            <pc:sldMk cId="1960870828" sldId="275"/>
            <ac:spMk id="2" creationId="{D4188004-448B-6846-F66E-D87AF9619DBE}"/>
          </ac:spMkLst>
        </pc:spChg>
        <pc:spChg chg="mod">
          <ac:chgData name="Noman  Atique" userId="aab35d70-e8e0-4a76-8862-eddb3a1d4775" providerId="ADAL" clId="{87040855-7500-A342-9663-84078D131C12}" dt="2024-11-06T15:45:51.202" v="907" actId="20577"/>
          <ac:spMkLst>
            <pc:docMk/>
            <pc:sldMk cId="1960870828" sldId="275"/>
            <ac:spMk id="3" creationId="{846789A7-67C1-B1E0-6FC0-406269BD8AFE}"/>
          </ac:spMkLst>
        </pc:spChg>
      </pc:sldChg>
      <pc:sldChg chg="modSp new mod">
        <pc:chgData name="Noman  Atique" userId="aab35d70-e8e0-4a76-8862-eddb3a1d4775" providerId="ADAL" clId="{87040855-7500-A342-9663-84078D131C12}" dt="2024-11-06T14:57:34.774" v="456"/>
        <pc:sldMkLst>
          <pc:docMk/>
          <pc:sldMk cId="635352465" sldId="276"/>
        </pc:sldMkLst>
        <pc:spChg chg="mod">
          <ac:chgData name="Noman  Atique" userId="aab35d70-e8e0-4a76-8862-eddb3a1d4775" providerId="ADAL" clId="{87040855-7500-A342-9663-84078D131C12}" dt="2024-11-06T14:57:07.515" v="451" actId="20577"/>
          <ac:spMkLst>
            <pc:docMk/>
            <pc:sldMk cId="635352465" sldId="276"/>
            <ac:spMk id="2" creationId="{989D3EF1-3CF2-5908-7909-6C0049C7AD71}"/>
          </ac:spMkLst>
        </pc:spChg>
        <pc:spChg chg="mod">
          <ac:chgData name="Noman  Atique" userId="aab35d70-e8e0-4a76-8862-eddb3a1d4775" providerId="ADAL" clId="{87040855-7500-A342-9663-84078D131C12}" dt="2024-11-06T14:57:34.774" v="456"/>
          <ac:spMkLst>
            <pc:docMk/>
            <pc:sldMk cId="635352465" sldId="276"/>
            <ac:spMk id="3" creationId="{2CDECB64-7FF2-A757-63A1-ECDC4FE5C5C7}"/>
          </ac:spMkLst>
        </pc:spChg>
      </pc:sldChg>
      <pc:sldChg chg="addSp delSp modSp new mod">
        <pc:chgData name="Noman  Atique" userId="aab35d70-e8e0-4a76-8862-eddb3a1d4775" providerId="ADAL" clId="{87040855-7500-A342-9663-84078D131C12}" dt="2024-11-06T14:58:48.930" v="473"/>
        <pc:sldMkLst>
          <pc:docMk/>
          <pc:sldMk cId="1893559356" sldId="277"/>
        </pc:sldMkLst>
        <pc:spChg chg="mod">
          <ac:chgData name="Noman  Atique" userId="aab35d70-e8e0-4a76-8862-eddb3a1d4775" providerId="ADAL" clId="{87040855-7500-A342-9663-84078D131C12}" dt="2024-11-06T14:58:44.135" v="471" actId="20577"/>
          <ac:spMkLst>
            <pc:docMk/>
            <pc:sldMk cId="1893559356" sldId="277"/>
            <ac:spMk id="2" creationId="{26A12066-35B6-1A85-0B57-3C6CE9950B0A}"/>
          </ac:spMkLst>
        </pc:spChg>
        <pc:spChg chg="del mod">
          <ac:chgData name="Noman  Atique" userId="aab35d70-e8e0-4a76-8862-eddb3a1d4775" providerId="ADAL" clId="{87040855-7500-A342-9663-84078D131C12}" dt="2024-11-06T14:58:48.930" v="473"/>
          <ac:spMkLst>
            <pc:docMk/>
            <pc:sldMk cId="1893559356" sldId="277"/>
            <ac:spMk id="3" creationId="{17149DE0-D14F-F194-E49A-8D60C241DE45}"/>
          </ac:spMkLst>
        </pc:spChg>
        <pc:picChg chg="add mod">
          <ac:chgData name="Noman  Atique" userId="aab35d70-e8e0-4a76-8862-eddb3a1d4775" providerId="ADAL" clId="{87040855-7500-A342-9663-84078D131C12}" dt="2024-11-06T14:58:48.930" v="473"/>
          <ac:picMkLst>
            <pc:docMk/>
            <pc:sldMk cId="1893559356" sldId="277"/>
            <ac:picMk id="4" creationId="{FDF36B8B-47FF-A447-B08B-CA1272C3C0A9}"/>
          </ac:picMkLst>
        </pc:picChg>
      </pc:sldChg>
      <pc:sldChg chg="modSp new mod">
        <pc:chgData name="Noman  Atique" userId="aab35d70-e8e0-4a76-8862-eddb3a1d4775" providerId="ADAL" clId="{87040855-7500-A342-9663-84078D131C12}" dt="2024-11-06T14:59:52.321" v="501" actId="20577"/>
        <pc:sldMkLst>
          <pc:docMk/>
          <pc:sldMk cId="3964123086" sldId="278"/>
        </pc:sldMkLst>
        <pc:spChg chg="mod">
          <ac:chgData name="Noman  Atique" userId="aab35d70-e8e0-4a76-8862-eddb3a1d4775" providerId="ADAL" clId="{87040855-7500-A342-9663-84078D131C12}" dt="2024-11-06T14:59:52.321" v="501" actId="20577"/>
          <ac:spMkLst>
            <pc:docMk/>
            <pc:sldMk cId="3964123086" sldId="278"/>
            <ac:spMk id="2" creationId="{061A7482-A948-F8D5-2A9C-72A81D873131}"/>
          </ac:spMkLst>
        </pc:spChg>
        <pc:spChg chg="mod">
          <ac:chgData name="Noman  Atique" userId="aab35d70-e8e0-4a76-8862-eddb3a1d4775" providerId="ADAL" clId="{87040855-7500-A342-9663-84078D131C12}" dt="2024-11-06T14:59:36.582" v="480" actId="20577"/>
          <ac:spMkLst>
            <pc:docMk/>
            <pc:sldMk cId="3964123086" sldId="278"/>
            <ac:spMk id="3" creationId="{88BCB3EE-693F-FB98-E138-67F9256A8A9B}"/>
          </ac:spMkLst>
        </pc:spChg>
      </pc:sldChg>
      <pc:sldChg chg="modSp new mod">
        <pc:chgData name="Noman  Atique" userId="aab35d70-e8e0-4a76-8862-eddb3a1d4775" providerId="ADAL" clId="{87040855-7500-A342-9663-84078D131C12}" dt="2024-11-07T15:13:17.407" v="927" actId="20577"/>
        <pc:sldMkLst>
          <pc:docMk/>
          <pc:sldMk cId="2985054589" sldId="279"/>
        </pc:sldMkLst>
        <pc:spChg chg="mod">
          <ac:chgData name="Noman  Atique" userId="aab35d70-e8e0-4a76-8862-eddb3a1d4775" providerId="ADAL" clId="{87040855-7500-A342-9663-84078D131C12}" dt="2024-11-06T15:00:30.835" v="572" actId="20577"/>
          <ac:spMkLst>
            <pc:docMk/>
            <pc:sldMk cId="2985054589" sldId="279"/>
            <ac:spMk id="2" creationId="{8F8A03E2-86DB-7E2E-27C8-F9E468517E53}"/>
          </ac:spMkLst>
        </pc:spChg>
        <pc:spChg chg="mod">
          <ac:chgData name="Noman  Atique" userId="aab35d70-e8e0-4a76-8862-eddb3a1d4775" providerId="ADAL" clId="{87040855-7500-A342-9663-84078D131C12}" dt="2024-11-07T15:13:17.407" v="927" actId="20577"/>
          <ac:spMkLst>
            <pc:docMk/>
            <pc:sldMk cId="2985054589" sldId="279"/>
            <ac:spMk id="3" creationId="{D31A9843-66F2-0E8B-8512-D99EE64A22F2}"/>
          </ac:spMkLst>
        </pc:spChg>
      </pc:sldChg>
      <pc:sldChg chg="modSp new mod">
        <pc:chgData name="Noman  Atique" userId="aab35d70-e8e0-4a76-8862-eddb3a1d4775" providerId="ADAL" clId="{87040855-7500-A342-9663-84078D131C12}" dt="2024-11-06T16:08:33.246" v="916" actId="27636"/>
        <pc:sldMkLst>
          <pc:docMk/>
          <pc:sldMk cId="1413515045" sldId="280"/>
        </pc:sldMkLst>
        <pc:spChg chg="mod">
          <ac:chgData name="Noman  Atique" userId="aab35d70-e8e0-4a76-8862-eddb3a1d4775" providerId="ADAL" clId="{87040855-7500-A342-9663-84078D131C12}" dt="2024-11-06T15:01:08.584" v="591" actId="20577"/>
          <ac:spMkLst>
            <pc:docMk/>
            <pc:sldMk cId="1413515045" sldId="280"/>
            <ac:spMk id="2" creationId="{1832481F-1DA9-CFA6-A70D-10112A748E42}"/>
          </ac:spMkLst>
        </pc:spChg>
        <pc:spChg chg="mod">
          <ac:chgData name="Noman  Atique" userId="aab35d70-e8e0-4a76-8862-eddb3a1d4775" providerId="ADAL" clId="{87040855-7500-A342-9663-84078D131C12}" dt="2024-11-06T16:08:33.246" v="916" actId="27636"/>
          <ac:spMkLst>
            <pc:docMk/>
            <pc:sldMk cId="1413515045" sldId="280"/>
            <ac:spMk id="3" creationId="{51D13115-D45C-E185-22D0-3234E8DBB11F}"/>
          </ac:spMkLst>
        </pc:spChg>
      </pc:sldChg>
    </pc:docChg>
  </pc:docChgLst>
  <pc:docChgLst>
    <pc:chgData name="Noman  Atique" userId="aab35d70-e8e0-4a76-8862-eddb3a1d4775" providerId="ADAL" clId="{85C3DBFA-3A6C-46CB-8D4F-63BC2BC5CA36}"/>
    <pc:docChg chg="undo custSel addSld delSld modSld">
      <pc:chgData name="Noman  Atique" userId="aab35d70-e8e0-4a76-8862-eddb3a1d4775" providerId="ADAL" clId="{85C3DBFA-3A6C-46CB-8D4F-63BC2BC5CA36}" dt="2024-11-03T23:24:40.293" v="3231" actId="20577"/>
      <pc:docMkLst>
        <pc:docMk/>
      </pc:docMkLst>
      <pc:sldChg chg="modSp mod">
        <pc:chgData name="Noman  Atique" userId="aab35d70-e8e0-4a76-8862-eddb3a1d4775" providerId="ADAL" clId="{85C3DBFA-3A6C-46CB-8D4F-63BC2BC5CA36}" dt="2024-11-03T22:56:02.912" v="13" actId="20577"/>
        <pc:sldMkLst>
          <pc:docMk/>
          <pc:sldMk cId="2372950228" sldId="256"/>
        </pc:sldMkLst>
        <pc:spChg chg="mod">
          <ac:chgData name="Noman  Atique" userId="aab35d70-e8e0-4a76-8862-eddb3a1d4775" providerId="ADAL" clId="{85C3DBFA-3A6C-46CB-8D4F-63BC2BC5CA36}" dt="2024-11-03T22:55:56.235" v="4" actId="20577"/>
          <ac:spMkLst>
            <pc:docMk/>
            <pc:sldMk cId="2372950228" sldId="256"/>
            <ac:spMk id="2" creationId="{B61B4653-E536-1919-6171-CC3CB2E44649}"/>
          </ac:spMkLst>
        </pc:spChg>
        <pc:spChg chg="mod">
          <ac:chgData name="Noman  Atique" userId="aab35d70-e8e0-4a76-8862-eddb3a1d4775" providerId="ADAL" clId="{85C3DBFA-3A6C-46CB-8D4F-63BC2BC5CA36}" dt="2024-11-03T22:56:02.912" v="13" actId="20577"/>
          <ac:spMkLst>
            <pc:docMk/>
            <pc:sldMk cId="2372950228" sldId="256"/>
            <ac:spMk id="3" creationId="{70D4EDBD-9D5E-7826-4110-A853EAEF5E4D}"/>
          </ac:spMkLst>
        </pc:spChg>
      </pc:sldChg>
      <pc:sldChg chg="modSp mod">
        <pc:chgData name="Noman  Atique" userId="aab35d70-e8e0-4a76-8862-eddb3a1d4775" providerId="ADAL" clId="{85C3DBFA-3A6C-46CB-8D4F-63BC2BC5CA36}" dt="2024-11-03T22:59:22.125" v="344" actId="20577"/>
        <pc:sldMkLst>
          <pc:docMk/>
          <pc:sldMk cId="3911012905" sldId="257"/>
        </pc:sldMkLst>
        <pc:spChg chg="mod">
          <ac:chgData name="Noman  Atique" userId="aab35d70-e8e0-4a76-8862-eddb3a1d4775" providerId="ADAL" clId="{85C3DBFA-3A6C-46CB-8D4F-63BC2BC5CA36}" dt="2024-11-03T22:59:22.125" v="344" actId="20577"/>
          <ac:spMkLst>
            <pc:docMk/>
            <pc:sldMk cId="3911012905" sldId="257"/>
            <ac:spMk id="3" creationId="{833821CC-8B2F-392B-53BE-AD58D8A4E4FA}"/>
          </ac:spMkLst>
        </pc:spChg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461753030" sldId="258"/>
        </pc:sldMkLst>
      </pc:sldChg>
      <pc:sldChg chg="modSp new mod">
        <pc:chgData name="Noman  Atique" userId="aab35d70-e8e0-4a76-8862-eddb3a1d4775" providerId="ADAL" clId="{85C3DBFA-3A6C-46CB-8D4F-63BC2BC5CA36}" dt="2024-11-03T23:03:06.979" v="435" actId="20577"/>
        <pc:sldMkLst>
          <pc:docMk/>
          <pc:sldMk cId="2089367941" sldId="258"/>
        </pc:sldMkLst>
        <pc:spChg chg="mod">
          <ac:chgData name="Noman  Atique" userId="aab35d70-e8e0-4a76-8862-eddb3a1d4775" providerId="ADAL" clId="{85C3DBFA-3A6C-46CB-8D4F-63BC2BC5CA36}" dt="2024-11-03T23:00:57.011" v="373" actId="20577"/>
          <ac:spMkLst>
            <pc:docMk/>
            <pc:sldMk cId="2089367941" sldId="258"/>
            <ac:spMk id="2" creationId="{1752F218-0A60-DFBB-CCA7-DDD7CA21C7BE}"/>
          </ac:spMkLst>
        </pc:spChg>
        <pc:spChg chg="mod">
          <ac:chgData name="Noman  Atique" userId="aab35d70-e8e0-4a76-8862-eddb3a1d4775" providerId="ADAL" clId="{85C3DBFA-3A6C-46CB-8D4F-63BC2BC5CA36}" dt="2024-11-03T23:03:06.979" v="435" actId="20577"/>
          <ac:spMkLst>
            <pc:docMk/>
            <pc:sldMk cId="2089367941" sldId="258"/>
            <ac:spMk id="3" creationId="{5796CA58-02EE-3318-0C93-BF173CF9FCE2}"/>
          </ac:spMkLst>
        </pc:spChg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2864400231" sldId="259"/>
        </pc:sldMkLst>
      </pc:sldChg>
      <pc:sldChg chg="modSp new mod">
        <pc:chgData name="Noman  Atique" userId="aab35d70-e8e0-4a76-8862-eddb3a1d4775" providerId="ADAL" clId="{85C3DBFA-3A6C-46CB-8D4F-63BC2BC5CA36}" dt="2024-11-03T23:06:28.437" v="884" actId="20577"/>
        <pc:sldMkLst>
          <pc:docMk/>
          <pc:sldMk cId="3415161533" sldId="259"/>
        </pc:sldMkLst>
        <pc:spChg chg="mod">
          <ac:chgData name="Noman  Atique" userId="aab35d70-e8e0-4a76-8862-eddb3a1d4775" providerId="ADAL" clId="{85C3DBFA-3A6C-46CB-8D4F-63BC2BC5CA36}" dt="2024-11-03T23:03:22.124" v="463" actId="20577"/>
          <ac:spMkLst>
            <pc:docMk/>
            <pc:sldMk cId="3415161533" sldId="259"/>
            <ac:spMk id="2" creationId="{7156B93C-2E2F-3E4F-5D08-BEE961A8C9E5}"/>
          </ac:spMkLst>
        </pc:spChg>
        <pc:spChg chg="mod">
          <ac:chgData name="Noman  Atique" userId="aab35d70-e8e0-4a76-8862-eddb3a1d4775" providerId="ADAL" clId="{85C3DBFA-3A6C-46CB-8D4F-63BC2BC5CA36}" dt="2024-11-03T23:06:28.437" v="884" actId="20577"/>
          <ac:spMkLst>
            <pc:docMk/>
            <pc:sldMk cId="3415161533" sldId="259"/>
            <ac:spMk id="3" creationId="{F1C24F69-1133-0C4D-1F9E-4E3349BC2745}"/>
          </ac:spMkLst>
        </pc:spChg>
      </pc:sldChg>
      <pc:sldChg chg="modSp new mod">
        <pc:chgData name="Noman  Atique" userId="aab35d70-e8e0-4a76-8862-eddb3a1d4775" providerId="ADAL" clId="{85C3DBFA-3A6C-46CB-8D4F-63BC2BC5CA36}" dt="2024-11-03T23:09:22.246" v="1305" actId="207"/>
        <pc:sldMkLst>
          <pc:docMk/>
          <pc:sldMk cId="2792058468" sldId="260"/>
        </pc:sldMkLst>
        <pc:spChg chg="mod">
          <ac:chgData name="Noman  Atique" userId="aab35d70-e8e0-4a76-8862-eddb3a1d4775" providerId="ADAL" clId="{85C3DBFA-3A6C-46CB-8D4F-63BC2BC5CA36}" dt="2024-11-03T23:07:01.306" v="915" actId="20577"/>
          <ac:spMkLst>
            <pc:docMk/>
            <pc:sldMk cId="2792058468" sldId="260"/>
            <ac:spMk id="2" creationId="{20E18BE6-23ED-2BBE-AED8-E6961C00146E}"/>
          </ac:spMkLst>
        </pc:spChg>
        <pc:spChg chg="mod">
          <ac:chgData name="Noman  Atique" userId="aab35d70-e8e0-4a76-8862-eddb3a1d4775" providerId="ADAL" clId="{85C3DBFA-3A6C-46CB-8D4F-63BC2BC5CA36}" dt="2024-11-03T23:09:22.246" v="1305" actId="207"/>
          <ac:spMkLst>
            <pc:docMk/>
            <pc:sldMk cId="2792058468" sldId="260"/>
            <ac:spMk id="3" creationId="{4A23AD56-A084-09F1-7B8C-DBDA782D3533}"/>
          </ac:spMkLst>
        </pc:spChg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4125677623" sldId="260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73285447" sldId="261"/>
        </pc:sldMkLst>
      </pc:sldChg>
      <pc:sldChg chg="modSp new mod">
        <pc:chgData name="Noman  Atique" userId="aab35d70-e8e0-4a76-8862-eddb3a1d4775" providerId="ADAL" clId="{85C3DBFA-3A6C-46CB-8D4F-63BC2BC5CA36}" dt="2024-11-03T23:11:00.078" v="1489" actId="20577"/>
        <pc:sldMkLst>
          <pc:docMk/>
          <pc:sldMk cId="4211961089" sldId="261"/>
        </pc:sldMkLst>
        <pc:spChg chg="mod">
          <ac:chgData name="Noman  Atique" userId="aab35d70-e8e0-4a76-8862-eddb3a1d4775" providerId="ADAL" clId="{85C3DBFA-3A6C-46CB-8D4F-63BC2BC5CA36}" dt="2024-11-03T23:09:51.190" v="1337" actId="20577"/>
          <ac:spMkLst>
            <pc:docMk/>
            <pc:sldMk cId="4211961089" sldId="261"/>
            <ac:spMk id="2" creationId="{41F00CDE-0A77-681A-A4DE-3B6D538BD054}"/>
          </ac:spMkLst>
        </pc:spChg>
        <pc:spChg chg="mod">
          <ac:chgData name="Noman  Atique" userId="aab35d70-e8e0-4a76-8862-eddb3a1d4775" providerId="ADAL" clId="{85C3DBFA-3A6C-46CB-8D4F-63BC2BC5CA36}" dt="2024-11-03T23:11:00.078" v="1489" actId="20577"/>
          <ac:spMkLst>
            <pc:docMk/>
            <pc:sldMk cId="4211961089" sldId="261"/>
            <ac:spMk id="3" creationId="{ECB62506-8CD9-5D38-C88C-0ED7AC77583F}"/>
          </ac:spMkLst>
        </pc:spChg>
      </pc:sldChg>
      <pc:sldChg chg="modSp new mod">
        <pc:chgData name="Noman  Atique" userId="aab35d70-e8e0-4a76-8862-eddb3a1d4775" providerId="ADAL" clId="{85C3DBFA-3A6C-46CB-8D4F-63BC2BC5CA36}" dt="2024-11-03T23:14:21.380" v="2033" actId="20577"/>
        <pc:sldMkLst>
          <pc:docMk/>
          <pc:sldMk cId="188372399" sldId="262"/>
        </pc:sldMkLst>
        <pc:spChg chg="mod">
          <ac:chgData name="Noman  Atique" userId="aab35d70-e8e0-4a76-8862-eddb3a1d4775" providerId="ADAL" clId="{85C3DBFA-3A6C-46CB-8D4F-63BC2BC5CA36}" dt="2024-11-03T23:11:26.507" v="1529" actId="20577"/>
          <ac:spMkLst>
            <pc:docMk/>
            <pc:sldMk cId="188372399" sldId="262"/>
            <ac:spMk id="2" creationId="{CFD88C64-9E70-81D1-DF8D-7210EA895B70}"/>
          </ac:spMkLst>
        </pc:spChg>
        <pc:spChg chg="mod">
          <ac:chgData name="Noman  Atique" userId="aab35d70-e8e0-4a76-8862-eddb3a1d4775" providerId="ADAL" clId="{85C3DBFA-3A6C-46CB-8D4F-63BC2BC5CA36}" dt="2024-11-03T23:14:21.380" v="2033" actId="20577"/>
          <ac:spMkLst>
            <pc:docMk/>
            <pc:sldMk cId="188372399" sldId="262"/>
            <ac:spMk id="3" creationId="{FA0F3ADB-BF91-C727-267A-0FF88F76EC48}"/>
          </ac:spMkLst>
        </pc:spChg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1102474462" sldId="262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1478678204" sldId="263"/>
        </pc:sldMkLst>
      </pc:sldChg>
      <pc:sldChg chg="modSp new mod">
        <pc:chgData name="Noman  Atique" userId="aab35d70-e8e0-4a76-8862-eddb3a1d4775" providerId="ADAL" clId="{85C3DBFA-3A6C-46CB-8D4F-63BC2BC5CA36}" dt="2024-11-03T23:15:52.750" v="2279" actId="113"/>
        <pc:sldMkLst>
          <pc:docMk/>
          <pc:sldMk cId="3548744079" sldId="263"/>
        </pc:sldMkLst>
        <pc:spChg chg="mod">
          <ac:chgData name="Noman  Atique" userId="aab35d70-e8e0-4a76-8862-eddb3a1d4775" providerId="ADAL" clId="{85C3DBFA-3A6C-46CB-8D4F-63BC2BC5CA36}" dt="2024-11-03T23:13:48.440" v="1901" actId="20577"/>
          <ac:spMkLst>
            <pc:docMk/>
            <pc:sldMk cId="3548744079" sldId="263"/>
            <ac:spMk id="2" creationId="{B5256E31-6CC1-9E3A-1283-05FA2FC7C2F6}"/>
          </ac:spMkLst>
        </pc:spChg>
        <pc:spChg chg="mod">
          <ac:chgData name="Noman  Atique" userId="aab35d70-e8e0-4a76-8862-eddb3a1d4775" providerId="ADAL" clId="{85C3DBFA-3A6C-46CB-8D4F-63BC2BC5CA36}" dt="2024-11-03T23:15:52.750" v="2279" actId="113"/>
          <ac:spMkLst>
            <pc:docMk/>
            <pc:sldMk cId="3548744079" sldId="263"/>
            <ac:spMk id="3" creationId="{DF760530-83FD-9EDA-EDC2-1438F7761E26}"/>
          </ac:spMkLst>
        </pc:spChg>
      </pc:sldChg>
      <pc:sldChg chg="modSp new mod">
        <pc:chgData name="Noman  Atique" userId="aab35d70-e8e0-4a76-8862-eddb3a1d4775" providerId="ADAL" clId="{85C3DBFA-3A6C-46CB-8D4F-63BC2BC5CA36}" dt="2024-11-03T23:19:03.136" v="2695" actId="20577"/>
        <pc:sldMkLst>
          <pc:docMk/>
          <pc:sldMk cId="1633621620" sldId="264"/>
        </pc:sldMkLst>
        <pc:spChg chg="mod">
          <ac:chgData name="Noman  Atique" userId="aab35d70-e8e0-4a76-8862-eddb3a1d4775" providerId="ADAL" clId="{85C3DBFA-3A6C-46CB-8D4F-63BC2BC5CA36}" dt="2024-11-03T23:16:39.224" v="2335" actId="20577"/>
          <ac:spMkLst>
            <pc:docMk/>
            <pc:sldMk cId="1633621620" sldId="264"/>
            <ac:spMk id="2" creationId="{2A018EAC-6E8E-2857-35B4-A47C9737EB8F}"/>
          </ac:spMkLst>
        </pc:spChg>
        <pc:spChg chg="mod">
          <ac:chgData name="Noman  Atique" userId="aab35d70-e8e0-4a76-8862-eddb3a1d4775" providerId="ADAL" clId="{85C3DBFA-3A6C-46CB-8D4F-63BC2BC5CA36}" dt="2024-11-03T23:19:03.136" v="2695" actId="20577"/>
          <ac:spMkLst>
            <pc:docMk/>
            <pc:sldMk cId="1633621620" sldId="264"/>
            <ac:spMk id="3" creationId="{5F2E034B-A7C2-214B-2EEA-C14D9D66DCBB}"/>
          </ac:spMkLst>
        </pc:spChg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3854411665" sldId="264"/>
        </pc:sldMkLst>
      </pc:sldChg>
      <pc:sldChg chg="modSp new mod">
        <pc:chgData name="Noman  Atique" userId="aab35d70-e8e0-4a76-8862-eddb3a1d4775" providerId="ADAL" clId="{85C3DBFA-3A6C-46CB-8D4F-63BC2BC5CA36}" dt="2024-11-03T23:21:26.155" v="2959" actId="20577"/>
        <pc:sldMkLst>
          <pc:docMk/>
          <pc:sldMk cId="2238231139" sldId="265"/>
        </pc:sldMkLst>
        <pc:spChg chg="mod">
          <ac:chgData name="Noman  Atique" userId="aab35d70-e8e0-4a76-8862-eddb3a1d4775" providerId="ADAL" clId="{85C3DBFA-3A6C-46CB-8D4F-63BC2BC5CA36}" dt="2024-11-03T23:20:08.897" v="2730" actId="20577"/>
          <ac:spMkLst>
            <pc:docMk/>
            <pc:sldMk cId="2238231139" sldId="265"/>
            <ac:spMk id="2" creationId="{016D8507-84C2-3F73-CC3B-75DC5FCA5EE7}"/>
          </ac:spMkLst>
        </pc:spChg>
        <pc:spChg chg="mod">
          <ac:chgData name="Noman  Atique" userId="aab35d70-e8e0-4a76-8862-eddb3a1d4775" providerId="ADAL" clId="{85C3DBFA-3A6C-46CB-8D4F-63BC2BC5CA36}" dt="2024-11-03T23:21:26.155" v="2959" actId="20577"/>
          <ac:spMkLst>
            <pc:docMk/>
            <pc:sldMk cId="2238231139" sldId="265"/>
            <ac:spMk id="3" creationId="{2C01D614-B7B3-BCA6-DDB3-97C0B54D059E}"/>
          </ac:spMkLst>
        </pc:spChg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3268513462" sldId="265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2133681355" sldId="266"/>
        </pc:sldMkLst>
      </pc:sldChg>
      <pc:sldChg chg="modSp new mod">
        <pc:chgData name="Noman  Atique" userId="aab35d70-e8e0-4a76-8862-eddb3a1d4775" providerId="ADAL" clId="{85C3DBFA-3A6C-46CB-8D4F-63BC2BC5CA36}" dt="2024-11-03T23:22:38.449" v="3009" actId="6549"/>
        <pc:sldMkLst>
          <pc:docMk/>
          <pc:sldMk cId="2898880605" sldId="266"/>
        </pc:sldMkLst>
        <pc:spChg chg="mod">
          <ac:chgData name="Noman  Atique" userId="aab35d70-e8e0-4a76-8862-eddb3a1d4775" providerId="ADAL" clId="{85C3DBFA-3A6C-46CB-8D4F-63BC2BC5CA36}" dt="2024-11-03T23:21:35.782" v="2963" actId="20577"/>
          <ac:spMkLst>
            <pc:docMk/>
            <pc:sldMk cId="2898880605" sldId="266"/>
            <ac:spMk id="2" creationId="{92D9ACF8-57E2-B70D-C85D-107F60744B18}"/>
          </ac:spMkLst>
        </pc:spChg>
        <pc:spChg chg="mod">
          <ac:chgData name="Noman  Atique" userId="aab35d70-e8e0-4a76-8862-eddb3a1d4775" providerId="ADAL" clId="{85C3DBFA-3A6C-46CB-8D4F-63BC2BC5CA36}" dt="2024-11-03T23:22:38.449" v="3009" actId="6549"/>
          <ac:spMkLst>
            <pc:docMk/>
            <pc:sldMk cId="2898880605" sldId="266"/>
            <ac:spMk id="3" creationId="{2DC23028-293D-51C4-8CCA-3150FD0228E4}"/>
          </ac:spMkLst>
        </pc:spChg>
      </pc:sldChg>
      <pc:sldChg chg="modSp new mod">
        <pc:chgData name="Noman  Atique" userId="aab35d70-e8e0-4a76-8862-eddb3a1d4775" providerId="ADAL" clId="{85C3DBFA-3A6C-46CB-8D4F-63BC2BC5CA36}" dt="2024-11-03T23:23:26.389" v="3034" actId="5793"/>
        <pc:sldMkLst>
          <pc:docMk/>
          <pc:sldMk cId="1085325407" sldId="267"/>
        </pc:sldMkLst>
        <pc:spChg chg="mod">
          <ac:chgData name="Noman  Atique" userId="aab35d70-e8e0-4a76-8862-eddb3a1d4775" providerId="ADAL" clId="{85C3DBFA-3A6C-46CB-8D4F-63BC2BC5CA36}" dt="2024-11-03T23:23:09.828" v="3031" actId="20577"/>
          <ac:spMkLst>
            <pc:docMk/>
            <pc:sldMk cId="1085325407" sldId="267"/>
            <ac:spMk id="2" creationId="{DF147E05-B921-0E1C-418B-E2FBED9C73EA}"/>
          </ac:spMkLst>
        </pc:spChg>
        <pc:spChg chg="mod">
          <ac:chgData name="Noman  Atique" userId="aab35d70-e8e0-4a76-8862-eddb3a1d4775" providerId="ADAL" clId="{85C3DBFA-3A6C-46CB-8D4F-63BC2BC5CA36}" dt="2024-11-03T23:23:26.389" v="3034" actId="5793"/>
          <ac:spMkLst>
            <pc:docMk/>
            <pc:sldMk cId="1085325407" sldId="267"/>
            <ac:spMk id="3" creationId="{8A47A6F7-72E4-A786-7E14-02CBCCF338FF}"/>
          </ac:spMkLst>
        </pc:spChg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1988405685" sldId="267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857512649" sldId="268"/>
        </pc:sldMkLst>
      </pc:sldChg>
      <pc:sldChg chg="modSp new mod">
        <pc:chgData name="Noman  Atique" userId="aab35d70-e8e0-4a76-8862-eddb3a1d4775" providerId="ADAL" clId="{85C3DBFA-3A6C-46CB-8D4F-63BC2BC5CA36}" dt="2024-11-03T23:24:40.293" v="3231" actId="20577"/>
        <pc:sldMkLst>
          <pc:docMk/>
          <pc:sldMk cId="1093942612" sldId="268"/>
        </pc:sldMkLst>
        <pc:spChg chg="mod">
          <ac:chgData name="Noman  Atique" userId="aab35d70-e8e0-4a76-8862-eddb3a1d4775" providerId="ADAL" clId="{85C3DBFA-3A6C-46CB-8D4F-63BC2BC5CA36}" dt="2024-11-03T23:23:53.957" v="3083" actId="20577"/>
          <ac:spMkLst>
            <pc:docMk/>
            <pc:sldMk cId="1093942612" sldId="268"/>
            <ac:spMk id="2" creationId="{686A62BE-6309-CAEC-B0FE-5991E1121B48}"/>
          </ac:spMkLst>
        </pc:spChg>
        <pc:spChg chg="mod">
          <ac:chgData name="Noman  Atique" userId="aab35d70-e8e0-4a76-8862-eddb3a1d4775" providerId="ADAL" clId="{85C3DBFA-3A6C-46CB-8D4F-63BC2BC5CA36}" dt="2024-11-03T23:24:40.293" v="3231" actId="20577"/>
          <ac:spMkLst>
            <pc:docMk/>
            <pc:sldMk cId="1093942612" sldId="268"/>
            <ac:spMk id="3" creationId="{AE890C26-4D71-7CB5-8373-CDFA258157BB}"/>
          </ac:spMkLst>
        </pc:spChg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555051123" sldId="269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4125449063" sldId="270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764319402" sldId="271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323823922" sldId="272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2539407467" sldId="273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2094814707" sldId="274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2493873124" sldId="275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2287617559" sldId="276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3140121922" sldId="277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572927725" sldId="279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2816640156" sldId="280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2080551719" sldId="281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4262630219" sldId="282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232851880" sldId="283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1815674610" sldId="284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1047175112" sldId="285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1499761370" sldId="286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1153012873" sldId="287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713667681" sldId="288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574649807" sldId="289"/>
        </pc:sldMkLst>
      </pc:sldChg>
      <pc:sldChg chg="del">
        <pc:chgData name="Noman  Atique" userId="aab35d70-e8e0-4a76-8862-eddb3a1d4775" providerId="ADAL" clId="{85C3DBFA-3A6C-46CB-8D4F-63BC2BC5CA36}" dt="2024-11-03T22:56:12.951" v="14" actId="47"/>
        <pc:sldMkLst>
          <pc:docMk/>
          <pc:sldMk cId="1351838333" sldId="29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28A4246-F2A7-4220-A405-8A96DAE08D6A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7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4653-E536-1919-6171-CC3CB2E4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257" y="490991"/>
            <a:ext cx="9144000" cy="2387600"/>
          </a:xfrm>
        </p:spPr>
        <p:txBody>
          <a:bodyPr/>
          <a:lstStyle/>
          <a:p>
            <a:r>
              <a:rPr lang="en-US" dirty="0"/>
              <a:t>Week 10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4EDBD-9D5E-7826-4110-A853EAEF5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React JS!</a:t>
            </a:r>
          </a:p>
        </p:txBody>
      </p:sp>
    </p:spTree>
    <p:extLst>
      <p:ext uri="{BB962C8B-B14F-4D97-AF65-F5344CB8AC3E}">
        <p14:creationId xmlns:p14="http://schemas.microsoft.com/office/powerpoint/2010/main" val="2372950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8507-84C2-3F73-CC3B-75DC5FCA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App.jsx</a:t>
            </a:r>
            <a:r>
              <a:rPr lang="en-US" dirty="0"/>
              <a:t> after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1D614-B7B3-BCA6-DDB3-97C0B54D0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the main component of React Application!</a:t>
            </a:r>
          </a:p>
          <a:p>
            <a:r>
              <a:rPr lang="en-US" dirty="0"/>
              <a:t>All react components are like “functions”, with the difference being the components return “JSX”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Million-dollar question! What is JSX?</a:t>
            </a:r>
          </a:p>
        </p:txBody>
      </p:sp>
    </p:spTree>
    <p:extLst>
      <p:ext uri="{BB962C8B-B14F-4D97-AF65-F5344CB8AC3E}">
        <p14:creationId xmlns:p14="http://schemas.microsoft.com/office/powerpoint/2010/main" val="2238231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ACF8-57E2-B70D-C85D-107F6074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23028-293D-51C4-8CCA-3150FD022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combination of HTML, CSS and JS.</a:t>
            </a:r>
          </a:p>
          <a:p>
            <a:endParaRPr lang="en-US" dirty="0"/>
          </a:p>
          <a:p>
            <a:r>
              <a:rPr lang="en-US" dirty="0"/>
              <a:t>{ } </a:t>
            </a:r>
            <a:r>
              <a:rPr lang="en-US" dirty="0" err="1"/>
              <a:t>javascript</a:t>
            </a:r>
            <a:r>
              <a:rPr lang="en-US" dirty="0"/>
              <a:t> expression box where we can write literally any </a:t>
            </a:r>
            <a:r>
              <a:rPr lang="en-US" dirty="0" err="1"/>
              <a:t>javascript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So as mentioned, every component returns "JSX" that is boiled down to HTML when it goes to index.html</a:t>
            </a:r>
          </a:p>
        </p:txBody>
      </p:sp>
    </p:spTree>
    <p:extLst>
      <p:ext uri="{BB962C8B-B14F-4D97-AF65-F5344CB8AC3E}">
        <p14:creationId xmlns:p14="http://schemas.microsoft.com/office/powerpoint/2010/main" val="2898880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7E05-B921-0E1C-418B-E2FBED9C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(properties):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7A6F7-72E4-A786-7E14-02CBCCF33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props to the components are LIKE parameters to the functions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We pass them while calling the component and receive them in called component....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5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A62BE-6309-CAEC-B0FE-5991E112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our coding a bit spicy!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90C26-4D71-7CB5-8373-CDFA25815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extension for “</a:t>
            </a:r>
            <a:r>
              <a:rPr lang="en-US" dirty="0" err="1"/>
              <a:t>rafce</a:t>
            </a:r>
            <a:r>
              <a:rPr lang="en-US" dirty="0"/>
              <a:t>”  or “</a:t>
            </a:r>
            <a:r>
              <a:rPr lang="en-US" dirty="0" err="1"/>
              <a:t>rfce</a:t>
            </a:r>
            <a:r>
              <a:rPr lang="en-US" dirty="0"/>
              <a:t>” etc.</a:t>
            </a:r>
          </a:p>
          <a:p>
            <a:endParaRPr lang="en-US" dirty="0"/>
          </a:p>
          <a:p>
            <a:r>
              <a:rPr lang="en-US" dirty="0"/>
              <a:t>And now let’s make our own components and call and use them in our application!</a:t>
            </a:r>
          </a:p>
        </p:txBody>
      </p:sp>
    </p:spTree>
    <p:extLst>
      <p:ext uri="{BB962C8B-B14F-4D97-AF65-F5344CB8AC3E}">
        <p14:creationId xmlns:p14="http://schemas.microsoft.com/office/powerpoint/2010/main" val="1093942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D9F0-9D17-4AB4-D446-B7721242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4222C-4C2F-DF47-DE49-9D0113C0C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can be used in components.</a:t>
            </a:r>
          </a:p>
          <a:p>
            <a:endParaRPr lang="en-US" dirty="0"/>
          </a:p>
          <a:p>
            <a:r>
              <a:rPr lang="en-US" dirty="0"/>
              <a:t>We can send events as props too from one component to other.</a:t>
            </a:r>
          </a:p>
          <a:p>
            <a:endParaRPr lang="en-US" dirty="0"/>
          </a:p>
          <a:p>
            <a:r>
              <a:rPr lang="en-US" dirty="0"/>
              <a:t>We will discuss events in detail during the project – and will make some cool fun events.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670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DBE0-6933-B589-3B10-75AB7E49C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 in React!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837B4-BEF3-229F-7C74-8B59A5E39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In React, </a:t>
            </a:r>
            <a:r>
              <a:rPr lang="en-CA" b="1" dirty="0"/>
              <a:t>state</a:t>
            </a:r>
            <a:r>
              <a:rPr lang="en-CA" dirty="0"/>
              <a:t> refers to an object that holds data or information about a component, determining how it renders and behaves.</a:t>
            </a:r>
          </a:p>
          <a:p>
            <a:endParaRPr lang="en-CA" dirty="0"/>
          </a:p>
          <a:p>
            <a:r>
              <a:rPr lang="en-CA" dirty="0"/>
              <a:t>Each component can have its own state, which is stored internally and can be updated over time. </a:t>
            </a:r>
          </a:p>
          <a:p>
            <a:endParaRPr lang="en-CA" dirty="0"/>
          </a:p>
          <a:p>
            <a:r>
              <a:rPr lang="en-CA" dirty="0"/>
              <a:t>State is essential for making React applications interactive and dynamic, as it allows components to respond to user inputs, changes in data, or other events by re-rendering the UI with new data. (Remember our balls project in vanilla JavaScript?)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69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C2E2-12DF-A379-6CDD-CD87F9C3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about state in React!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FE289-198F-16C4-9E78-FE756F34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b="1" dirty="0"/>
              <a:t>Managed Locally</a:t>
            </a:r>
            <a:r>
              <a:rPr lang="en-CA" dirty="0"/>
              <a:t>: State is managed within a component and does not directly affect other components unless passed as props.</a:t>
            </a:r>
          </a:p>
          <a:p>
            <a:endParaRPr lang="en-CA" dirty="0"/>
          </a:p>
          <a:p>
            <a:r>
              <a:rPr lang="en-CA" b="1" dirty="0"/>
              <a:t>Reactivity</a:t>
            </a:r>
            <a:r>
              <a:rPr lang="en-CA" dirty="0"/>
              <a:t>: When state changes, React re-renders the component automatically to reflect the new data.[</a:t>
            </a:r>
            <a:r>
              <a:rPr lang="en-CA" dirty="0">
                <a:solidFill>
                  <a:srgbClr val="FFFF00"/>
                </a:solidFill>
              </a:rPr>
              <a:t>Re-rendering and http request</a:t>
            </a:r>
            <a:r>
              <a:rPr lang="en-CA" dirty="0"/>
              <a:t>]</a:t>
            </a:r>
          </a:p>
          <a:p>
            <a:endParaRPr lang="en-CA" dirty="0"/>
          </a:p>
          <a:p>
            <a:r>
              <a:rPr lang="en-CA" b="1" dirty="0"/>
              <a:t>Initialization and Update</a:t>
            </a:r>
            <a:r>
              <a:rPr lang="en-CA" dirty="0"/>
              <a:t>: State can be initialized when a component mounts and updated using functions like the </a:t>
            </a:r>
            <a:r>
              <a:rPr lang="en-CA" dirty="0" err="1"/>
              <a:t>useState</a:t>
            </a:r>
            <a:r>
              <a:rPr lang="en-CA" dirty="0"/>
              <a:t> Hook in functional components.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149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9461-6AD4-531F-7F1F-C4A1B889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EC7AB8-E29F-DF7A-0F61-92F896779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1357" y="1684000"/>
            <a:ext cx="9270093" cy="426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70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8004-448B-6846-F66E-D87AF9619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state Differs from 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789A7-67C1-B1E0-6FC0-406269BD8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State</a:t>
            </a:r>
            <a:r>
              <a:rPr lang="en-CA" dirty="0"/>
              <a:t>: Internal to the component and can be modified by the component itself.[Global variable]</a:t>
            </a:r>
          </a:p>
          <a:p>
            <a:endParaRPr lang="en-CA" b="1" dirty="0"/>
          </a:p>
          <a:p>
            <a:r>
              <a:rPr lang="en-CA" b="1" dirty="0"/>
              <a:t>Props</a:t>
            </a:r>
            <a:r>
              <a:rPr lang="en-CA" dirty="0"/>
              <a:t>: Passed down from parent components and cannot be modified by the child component.[Local variable]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870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6D391-40B5-1847-CB50-A8F3B28F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0C242-5C07-84F5-CFE8-DB094A62E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React Hooks are special functions that allow components to access features like state management and lifecycle events. </a:t>
            </a:r>
          </a:p>
          <a:p>
            <a:endParaRPr lang="en-CA" dirty="0"/>
          </a:p>
          <a:p>
            <a:r>
              <a:rPr lang="en-CA" dirty="0"/>
              <a:t>They let you use state and other React functionalities directly within functional components, enhancing functionality and enabling component-level logic to be shared and reused. </a:t>
            </a:r>
          </a:p>
          <a:p>
            <a:endParaRPr lang="en-CA" dirty="0"/>
          </a:p>
          <a:p>
            <a:r>
              <a:rPr lang="en-CA" dirty="0"/>
              <a:t>Hooks are a foundational aspect of React, bringing stateful behavior and lifecycle capabilities to functional components, which were previously limited to class components.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158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2869-90EA-EFFB-9B75-45039032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21CC-8B2F-392B-53BE-AD58D8A4E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Introduction to React! </a:t>
            </a:r>
          </a:p>
          <a:p>
            <a:pPr marL="457200" lvl="1" indent="0">
              <a:buNone/>
            </a:pPr>
            <a:r>
              <a:rPr lang="en-US" dirty="0"/>
              <a:t>	What is React JS?</a:t>
            </a:r>
          </a:p>
          <a:p>
            <a:pPr marL="457200" lvl="1" indent="0">
              <a:buNone/>
            </a:pPr>
            <a:r>
              <a:rPr lang="en-US" dirty="0"/>
              <a:t>	Why learn React JS?</a:t>
            </a:r>
          </a:p>
          <a:p>
            <a:pPr marL="457200" lvl="1" indent="0">
              <a:buNone/>
            </a:pPr>
            <a:r>
              <a:rPr lang="en-US" dirty="0"/>
              <a:t>Key Features of React</a:t>
            </a:r>
          </a:p>
          <a:p>
            <a:pPr marL="457200" lvl="1" indent="0">
              <a:buNone/>
            </a:pPr>
            <a:r>
              <a:rPr lang="en-US" dirty="0"/>
              <a:t>	Component-Based Architecture</a:t>
            </a:r>
          </a:p>
          <a:p>
            <a:pPr marL="457200" lvl="1" indent="0">
              <a:buNone/>
            </a:pPr>
            <a:r>
              <a:rPr lang="en-US" dirty="0"/>
              <a:t>	Virtual DOM</a:t>
            </a:r>
          </a:p>
          <a:p>
            <a:pPr marL="457200" lvl="1" indent="0">
              <a:buNone/>
            </a:pPr>
            <a:r>
              <a:rPr lang="en-US" dirty="0"/>
              <a:t>	Declarative UI</a:t>
            </a:r>
          </a:p>
          <a:p>
            <a:pPr marL="457200" lvl="1" indent="0">
              <a:buNone/>
            </a:pPr>
            <a:r>
              <a:rPr lang="en-US" dirty="0"/>
              <a:t>	JSX</a:t>
            </a:r>
          </a:p>
          <a:p>
            <a:pPr marL="457200" lvl="1" indent="0">
              <a:buNone/>
            </a:pPr>
            <a:r>
              <a:rPr lang="en-US" dirty="0"/>
              <a:t>Setting up a React application?</a:t>
            </a:r>
          </a:p>
          <a:p>
            <a:pPr marL="457200" lvl="1" indent="0">
              <a:buNone/>
            </a:pPr>
            <a:r>
              <a:rPr lang="en-US" dirty="0"/>
              <a:t>	Understanding the folder structure of React App!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012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685C-2A9B-4387-445B-0E6D31ED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useState</a:t>
            </a:r>
            <a:r>
              <a:rPr lang="en-US" dirty="0"/>
              <a:t>( ) Hook: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9FF74-5047-DDF0-D79C-3AB86BE6B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err="1"/>
              <a:t>useState</a:t>
            </a:r>
            <a:r>
              <a:rPr lang="en-CA" dirty="0"/>
              <a:t> Hook in React is a fundamental Hook that lets you add state to functional components. </a:t>
            </a:r>
          </a:p>
          <a:p>
            <a:endParaRPr lang="en-CA" dirty="0"/>
          </a:p>
          <a:p>
            <a:r>
              <a:rPr lang="en-CA" dirty="0"/>
              <a:t>It allows you to declare a state variable and a function to update that state, enabling your component to manage and respond to data changes.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534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D3EF1-3CF2-5908-7909-6C0049C7A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ECB64-7FF2-A757-63A1-ECDC4FE5C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const [state, </a:t>
            </a:r>
            <a:r>
              <a:rPr lang="en-CA" dirty="0" err="1"/>
              <a:t>setState</a:t>
            </a:r>
            <a:r>
              <a:rPr lang="en-CA" dirty="0"/>
              <a:t>] = </a:t>
            </a:r>
            <a:r>
              <a:rPr lang="en-CA" dirty="0" err="1"/>
              <a:t>useState</a:t>
            </a:r>
            <a:r>
              <a:rPr lang="en-CA" dirty="0"/>
              <a:t>(</a:t>
            </a:r>
            <a:r>
              <a:rPr lang="en-CA" dirty="0" err="1"/>
              <a:t>initialValue</a:t>
            </a:r>
            <a:r>
              <a:rPr lang="en-CA" dirty="0"/>
              <a:t>);</a:t>
            </a:r>
          </a:p>
          <a:p>
            <a:pPr marL="0" indent="0">
              <a:buNone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state</a:t>
            </a:r>
            <a:r>
              <a:rPr lang="en-CA" dirty="0"/>
              <a:t>: The current state 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 err="1"/>
              <a:t>setState</a:t>
            </a:r>
            <a:r>
              <a:rPr lang="en-CA" dirty="0"/>
              <a:t>: A function that updates the state value and re-renders the component.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 err="1"/>
              <a:t>initialValue</a:t>
            </a:r>
            <a:r>
              <a:rPr lang="en-CA" dirty="0"/>
              <a:t>: The initial state value, which can be any type (number, string, array, object, etc.).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352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2066-35B6-1A85-0B57-3C6CE995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example: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F36B8B-47FF-A447-B08B-CA1272C3C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0550" y="2051844"/>
            <a:ext cx="84709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59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A7482-A948-F8D5-2A9C-72A81D873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explained..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CB3EE-693F-FB98-E138-67F9256A8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We initialize count to 0 by passing 0 to </a:t>
            </a:r>
            <a:r>
              <a:rPr lang="en-CA" dirty="0" err="1"/>
              <a:t>useState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dirty="0" err="1"/>
              <a:t>setCount</a:t>
            </a:r>
            <a:r>
              <a:rPr lang="en-CA" dirty="0"/>
              <a:t> function is used to update count whenever the button is clicked.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Each time </a:t>
            </a:r>
            <a:r>
              <a:rPr lang="en-CA" dirty="0" err="1"/>
              <a:t>setCount</a:t>
            </a:r>
            <a:r>
              <a:rPr lang="en-CA" dirty="0"/>
              <a:t> is called, React re-renders the component with the updated count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23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2481F-1DA9-CFA6-A70D-10112A748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here..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13115-D45C-E185-22D0-3234E8DBB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State Preservation</a:t>
            </a:r>
            <a:r>
              <a:rPr lang="en-CA" dirty="0"/>
              <a:t>: State persists across re-renders, so changes to count or user values are retained as the component re-renders.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Asynchronous Updates</a:t>
            </a:r>
            <a:r>
              <a:rPr lang="en-CA" dirty="0"/>
              <a:t>: Calling </a:t>
            </a:r>
            <a:r>
              <a:rPr lang="en-CA" dirty="0" err="1"/>
              <a:t>setState</a:t>
            </a:r>
            <a:r>
              <a:rPr lang="en-CA" dirty="0"/>
              <a:t> triggers a re-render asynchronously, so multiple state updates may be batched </a:t>
            </a:r>
            <a:r>
              <a:rPr lang="en-CA"/>
              <a:t>together.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r>
              <a:rPr lang="en-CA" dirty="0"/>
              <a:t>The </a:t>
            </a:r>
            <a:r>
              <a:rPr lang="en-CA" dirty="0" err="1"/>
              <a:t>useState</a:t>
            </a:r>
            <a:r>
              <a:rPr lang="en-CA" dirty="0"/>
              <a:t> Hook is essential for making functional components stateful and interactive, making it easier to handle dynamic data and UI changes in React.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515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03E2-86DB-7E2E-27C8-F9E46851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complex examples with arrays and object data with </a:t>
            </a:r>
            <a:r>
              <a:rPr lang="en-US" dirty="0" err="1"/>
              <a:t>useState</a:t>
            </a:r>
            <a:r>
              <a:rPr lang="en-US" dirty="0"/>
              <a:t>():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A9843-66F2-0E8B-8512-D99EE64A2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see how we update a collection!</a:t>
            </a:r>
          </a:p>
          <a:p>
            <a:endParaRPr lang="en-US" dirty="0"/>
          </a:p>
          <a:p>
            <a:r>
              <a:rPr lang="en-US" dirty="0"/>
              <a:t>First let’s do  it with object</a:t>
            </a:r>
          </a:p>
          <a:p>
            <a:endParaRPr lang="en-US" dirty="0"/>
          </a:p>
          <a:p>
            <a:r>
              <a:rPr lang="en-US" dirty="0"/>
              <a:t>Then with the Array </a:t>
            </a:r>
            <a:r>
              <a:rPr lang="en-US"/>
              <a:t>of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5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2F218-0A60-DFBB-CCA7-DDD7CA21C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React!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6CA58-02EE-3318-0C93-BF173CF9F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What is React JS?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r>
              <a:rPr lang="en-US" dirty="0"/>
              <a:t>	A front-end JS library to create intuitive, responsive UIs.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	</a:t>
            </a:r>
            <a:r>
              <a:rPr lang="fr-FR" dirty="0"/>
              <a:t>HTML, CSS, JavaScript - </a:t>
            </a:r>
            <a:r>
              <a:rPr lang="fr-FR" dirty="0" err="1"/>
              <a:t>front-end</a:t>
            </a:r>
            <a:r>
              <a:rPr lang="fr-FR" dirty="0"/>
              <a:t> technologies! – Already discussed!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36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B93C-2E2F-3E4F-5D08-BEE961A8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React 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24F69-1133-0C4D-1F9E-4E3349BC2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When we have already learned HTML, CSS &amp; JS, why should we learn it???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“UI becomes difficult to manage with Vanila JavaScript...”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Motivation#1: React will make UI so easy and intuitive with minimal effort!</a:t>
            </a:r>
          </a:p>
          <a:p>
            <a:pPr marL="0" indent="0">
              <a:buNone/>
            </a:pPr>
            <a:r>
              <a:rPr lang="en-US" dirty="0"/>
              <a:t>Motivation#2: Google current jobs for React Developers!</a:t>
            </a:r>
          </a:p>
          <a:p>
            <a:pPr marL="0" indent="0">
              <a:buNone/>
            </a:pPr>
            <a:r>
              <a:rPr lang="en-US" dirty="0"/>
              <a:t>Motivation#3: Huge community backing – why is it important?</a:t>
            </a:r>
          </a:p>
          <a:p>
            <a:pPr marL="0" indent="0">
              <a:buNone/>
            </a:pPr>
            <a:r>
              <a:rPr lang="en-US" dirty="0"/>
              <a:t>Motivation#4: MEAN &amp; ME</a:t>
            </a:r>
            <a:r>
              <a:rPr lang="en-US" dirty="0">
                <a:solidFill>
                  <a:srgbClr val="FFFF00"/>
                </a:solidFill>
              </a:rPr>
              <a:t>R</a:t>
            </a:r>
            <a:r>
              <a:rPr lang="en-US" dirty="0"/>
              <a:t>N – MongoDB, Express JS , React/Angular JS, Node JS</a:t>
            </a:r>
          </a:p>
          <a:p>
            <a:pPr marL="0" indent="0">
              <a:buNone/>
            </a:pPr>
            <a:r>
              <a:rPr lang="en-US" dirty="0"/>
              <a:t>Motivation#5: SPA (Single Page Applications) [Most important selling feature of react]</a:t>
            </a:r>
          </a:p>
        </p:txBody>
      </p:sp>
    </p:spTree>
    <p:extLst>
      <p:ext uri="{BB962C8B-B14F-4D97-AF65-F5344CB8AC3E}">
        <p14:creationId xmlns:p14="http://schemas.microsoft.com/office/powerpoint/2010/main" val="341516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8BE6-23ED-2BBE-AED8-E6961C00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React!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3AD56-A084-09F1-7B8C-DBDA782D3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Component-Based Architecture</a:t>
            </a:r>
          </a:p>
          <a:p>
            <a:pPr lvl="1"/>
            <a:r>
              <a:rPr lang="en-US" dirty="0"/>
              <a:t>Build encapsulated components that manage their own state</a:t>
            </a:r>
          </a:p>
          <a:p>
            <a:pPr lvl="1"/>
            <a:r>
              <a:rPr lang="en-US" dirty="0"/>
              <a:t>Let’s google some React based sites, and explore this point - Netflix, </a:t>
            </a:r>
            <a:r>
              <a:rPr lang="en-US" dirty="0" err="1"/>
              <a:t>udemy</a:t>
            </a:r>
            <a:endParaRPr lang="en-US" dirty="0"/>
          </a:p>
          <a:p>
            <a:r>
              <a:rPr lang="en-US" dirty="0"/>
              <a:t>Virtual DOM</a:t>
            </a:r>
          </a:p>
          <a:p>
            <a:pPr lvl="1"/>
            <a:r>
              <a:rPr lang="en-US" dirty="0"/>
              <a:t>Optimized rendering process to enhance app performance</a:t>
            </a:r>
          </a:p>
          <a:p>
            <a:r>
              <a:rPr lang="en-US" dirty="0"/>
              <a:t>Declarative UI</a:t>
            </a:r>
          </a:p>
          <a:p>
            <a:pPr lvl="1"/>
            <a:r>
              <a:rPr lang="en-US" dirty="0"/>
              <a:t>Simplifies coding by focusing on “what” instead of “how” for UI rendering!</a:t>
            </a:r>
          </a:p>
          <a:p>
            <a:r>
              <a:rPr lang="en-US" dirty="0"/>
              <a:t>JSX (</a:t>
            </a:r>
            <a:r>
              <a:rPr lang="en-US" dirty="0">
                <a:solidFill>
                  <a:srgbClr val="FFFF00"/>
                </a:solidFill>
              </a:rPr>
              <a:t>J</a:t>
            </a:r>
            <a:r>
              <a:rPr lang="en-US" dirty="0"/>
              <a:t>ava</a:t>
            </a:r>
            <a:r>
              <a:rPr lang="en-US" dirty="0">
                <a:solidFill>
                  <a:srgbClr val="FFFF00"/>
                </a:solidFill>
              </a:rPr>
              <a:t>S</a:t>
            </a:r>
            <a:r>
              <a:rPr lang="en-US" dirty="0"/>
              <a:t>cript </a:t>
            </a:r>
            <a:r>
              <a:rPr lang="en-US" dirty="0" err="1"/>
              <a:t>e</a:t>
            </a:r>
            <a:r>
              <a:rPr lang="en-US" dirty="0" err="1">
                <a:solidFill>
                  <a:srgbClr val="FFFF00"/>
                </a:solidFill>
              </a:rPr>
              <a:t>X</a:t>
            </a:r>
            <a:r>
              <a:rPr lang="en-US" dirty="0" err="1"/>
              <a:t>pression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HTML-like syntax within JavaScript!</a:t>
            </a:r>
          </a:p>
        </p:txBody>
      </p:sp>
    </p:spTree>
    <p:extLst>
      <p:ext uri="{BB962C8B-B14F-4D97-AF65-F5344CB8AC3E}">
        <p14:creationId xmlns:p14="http://schemas.microsoft.com/office/powerpoint/2010/main" val="279205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00CDE-0A77-681A-A4DE-3B6D538B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 React Project!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62506-8CD9-5D38-C88C-0ED7AC775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way: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npx</a:t>
            </a:r>
            <a:r>
              <a:rPr lang="en-US" dirty="0"/>
              <a:t> create-react-app </a:t>
            </a:r>
            <a:r>
              <a:rPr lang="en-US" dirty="0" err="1"/>
              <a:t>firstapp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New way:</a:t>
            </a:r>
          </a:p>
          <a:p>
            <a:pPr marL="457200" lvl="1" indent="0">
              <a:buNone/>
            </a:pPr>
            <a:r>
              <a:rPr lang="en-US" dirty="0" err="1">
                <a:sym typeface="Wingdings" panose="05000000000000000000" pitchFamily="2" charset="2"/>
              </a:rPr>
              <a:t>npm</a:t>
            </a:r>
            <a:r>
              <a:rPr lang="en-US" dirty="0">
                <a:sym typeface="Wingdings" panose="05000000000000000000" pitchFamily="2" charset="2"/>
              </a:rPr>
              <a:t> create </a:t>
            </a:r>
            <a:r>
              <a:rPr lang="en-US" dirty="0" err="1">
                <a:sym typeface="Wingdings" panose="05000000000000000000" pitchFamily="2" charset="2"/>
              </a:rPr>
              <a:t>vite@latest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firstapp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[Recommended now]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61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88C64-9E70-81D1-DF8D-7210EA89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folder structure!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F3ADB-BF91-C727-267A-0FF88F76E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/>
              <a:t>src</a:t>
            </a:r>
            <a:r>
              <a:rPr lang="en-US" dirty="0"/>
              <a:t> for components!</a:t>
            </a:r>
          </a:p>
          <a:p>
            <a:pPr marL="0" indent="0">
              <a:buNone/>
            </a:pPr>
            <a:r>
              <a:rPr lang="en-US" dirty="0"/>
              <a:t>public for static files!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it’s not the end!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package.json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	configuration file which holds all the important information 	about our project! What to install to make it run on the other 	side etc.</a:t>
            </a:r>
          </a:p>
          <a:p>
            <a:pPr marL="0" indent="0">
              <a:buNone/>
            </a:pPr>
            <a:r>
              <a:rPr lang="en-US" dirty="0" err="1"/>
              <a:t>node_modules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	Collection of all the libraries/</a:t>
            </a:r>
            <a:r>
              <a:rPr lang="en-US" dirty="0" err="1"/>
              <a:t>etc</a:t>
            </a:r>
            <a:r>
              <a:rPr lang="en-US" dirty="0"/>
              <a:t> environment required to run the project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2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6E31-6CC1-9E3A-1283-05FA2FC7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Important Information!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60530-83FD-9EDA-EDC2-1438F7761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Never send “</a:t>
            </a:r>
            <a:r>
              <a:rPr lang="en-US" b="1" dirty="0" err="1">
                <a:solidFill>
                  <a:srgbClr val="FF0000"/>
                </a:solidFill>
              </a:rPr>
              <a:t>node_modules</a:t>
            </a:r>
            <a:r>
              <a:rPr lang="en-US" b="1" dirty="0">
                <a:solidFill>
                  <a:srgbClr val="FF0000"/>
                </a:solidFill>
              </a:rPr>
              <a:t>” while sending your project – even </a:t>
            </a:r>
            <a:r>
              <a:rPr lang="en-US" b="1" dirty="0" err="1">
                <a:solidFill>
                  <a:srgbClr val="FF0000"/>
                </a:solidFill>
              </a:rPr>
              <a:t>github</a:t>
            </a:r>
            <a:r>
              <a:rPr lang="en-US" b="1" dirty="0">
                <a:solidFill>
                  <a:srgbClr val="FF0000"/>
                </a:solidFill>
              </a:rPr>
              <a:t> ignores it anyhow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Always send your “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package.json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” file, I will run “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npm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install” and will get the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node_modules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folder here! Please remember 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74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8EAC-6E8E-2857-35B4-A47C9737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explore more about folder structure!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E034B-A7C2-214B-2EEA-C14D9D66D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“index.html”   - SPA (Remember?)</a:t>
            </a:r>
          </a:p>
          <a:p>
            <a:pPr lvl="1"/>
            <a:r>
              <a:rPr lang="en-US" dirty="0"/>
              <a:t>Contains a &lt;div&gt; with id root </a:t>
            </a:r>
          </a:p>
          <a:p>
            <a:r>
              <a:rPr lang="en-US" dirty="0"/>
              <a:t>“index.js”  NOW 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 err="1">
                <a:solidFill>
                  <a:srgbClr val="FF0000"/>
                </a:solidFill>
              </a:rPr>
              <a:t>main.jsx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r>
              <a:rPr lang="en-US" dirty="0"/>
              <a:t> All important middle man!</a:t>
            </a:r>
          </a:p>
          <a:p>
            <a:pPr lvl="1"/>
            <a:r>
              <a:rPr lang="en-US" dirty="0"/>
              <a:t>That accesses that id root div from index.html and runs the App.js here</a:t>
            </a:r>
          </a:p>
          <a:p>
            <a:r>
              <a:rPr lang="en-US" dirty="0"/>
              <a:t>“App.js” or “</a:t>
            </a:r>
            <a:r>
              <a:rPr lang="en-US" dirty="0" err="1"/>
              <a:t>App.jsx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 the component that  </a:t>
            </a:r>
            <a:r>
              <a:rPr lang="en-US" dirty="0" err="1"/>
              <a:t>index.js</a:t>
            </a:r>
            <a:r>
              <a:rPr lang="en-US" dirty="0"/>
              <a:t>/</a:t>
            </a:r>
            <a:r>
              <a:rPr lang="en-US" dirty="0" err="1"/>
              <a:t>main.jsx</a:t>
            </a:r>
            <a:r>
              <a:rPr lang="en-US" dirty="0"/>
              <a:t> runs inside “index.html”</a:t>
            </a:r>
          </a:p>
          <a:p>
            <a:pPr lvl="2"/>
            <a:r>
              <a:rPr lang="en-US" dirty="0"/>
              <a:t>Confusing???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62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2206</TotalTime>
  <Words>1239</Words>
  <Application>Microsoft Macintosh PowerPoint</Application>
  <PresentationFormat>Widescreen</PresentationFormat>
  <Paragraphs>150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Aptos</vt:lpstr>
      <vt:lpstr>Aptos Display</vt:lpstr>
      <vt:lpstr>Arial</vt:lpstr>
      <vt:lpstr>Wingdings</vt:lpstr>
      <vt:lpstr>Office Theme</vt:lpstr>
      <vt:lpstr>Week 10 </vt:lpstr>
      <vt:lpstr>Agenda!</vt:lpstr>
      <vt:lpstr>Introduction to React!</vt:lpstr>
      <vt:lpstr>Why learn React JS?</vt:lpstr>
      <vt:lpstr>Key features of React!</vt:lpstr>
      <vt:lpstr>Setting Up a React Project!</vt:lpstr>
      <vt:lpstr>Understanding the folder structure!</vt:lpstr>
      <vt:lpstr>Very Important Information!</vt:lpstr>
      <vt:lpstr>Let’s explore more about folder structure!</vt:lpstr>
      <vt:lpstr>What is App.jsx after all!</vt:lpstr>
      <vt:lpstr>JSX</vt:lpstr>
      <vt:lpstr>Props (properties):</vt:lpstr>
      <vt:lpstr>Let’s make our coding a bit spicy! </vt:lpstr>
      <vt:lpstr>Events</vt:lpstr>
      <vt:lpstr>State management in React!</vt:lpstr>
      <vt:lpstr>Key points about state in React!</vt:lpstr>
      <vt:lpstr>Example:</vt:lpstr>
      <vt:lpstr>How state Differs from Props</vt:lpstr>
      <vt:lpstr>Hooks </vt:lpstr>
      <vt:lpstr>useState( ) Hook:</vt:lpstr>
      <vt:lpstr>Syntax:</vt:lpstr>
      <vt:lpstr>Same example: </vt:lpstr>
      <vt:lpstr>Example explained..</vt:lpstr>
      <vt:lpstr>Key points here..</vt:lpstr>
      <vt:lpstr>Some complex examples with arrays and object data with useState():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Noman Atique</dc:creator>
  <cp:lastModifiedBy>Noman Atique</cp:lastModifiedBy>
  <cp:revision>94</cp:revision>
  <dcterms:created xsi:type="dcterms:W3CDTF">2024-09-09T03:21:42Z</dcterms:created>
  <dcterms:modified xsi:type="dcterms:W3CDTF">2024-11-07T15:13:25Z</dcterms:modified>
</cp:coreProperties>
</file>