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258" r:id="rId57"/>
    <p:sldId id="259" r:id="rId58"/>
    <p:sldId id="260" r:id="rId59"/>
    <p:sldId id="261" r:id="rId60"/>
    <p:sldId id="262" r:id="rId61"/>
    <p:sldId id="263" r:id="rId62"/>
    <p:sldId id="264" r:id="rId63"/>
    <p:sldId id="265" r:id="rId64"/>
    <p:sldId id="266" r:id="rId65"/>
    <p:sldId id="267" r:id="rId66"/>
    <p:sldId id="268" r:id="rId67"/>
    <p:sldId id="269" r:id="rId68"/>
    <p:sldId id="270" r:id="rId69"/>
    <p:sldId id="271" r:id="rId70"/>
    <p:sldId id="272" r:id="rId71"/>
    <p:sldId id="273" r:id="rId72"/>
    <p:sldId id="274" r:id="rId73"/>
    <p:sldId id="275" r:id="rId74"/>
    <p:sldId id="276" r:id="rId75"/>
    <p:sldId id="277" r:id="rId76"/>
    <p:sldId id="278" r:id="rId77"/>
    <p:sldId id="279" r:id="rId78"/>
    <p:sldId id="280" r:id="rId79"/>
    <p:sldId id="281" r:id="rId80"/>
    <p:sldId id="282" r:id="rId81"/>
    <p:sldId id="283" r:id="rId82"/>
    <p:sldId id="284" r:id="rId83"/>
    <p:sldId id="285" r:id="rId84"/>
    <p:sldId id="286" r:id="rId85"/>
    <p:sldId id="287" r:id="rId86"/>
    <p:sldId id="288" r:id="rId87"/>
    <p:sldId id="289" r:id="rId88"/>
    <p:sldId id="290" r:id="rId89"/>
    <p:sldId id="291" r:id="rId90"/>
    <p:sldId id="292" r:id="rId9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11"/>
    <p:restoredTop sz="94579"/>
  </p:normalViewPr>
  <p:slideViewPr>
    <p:cSldViewPr snapToGrid="0">
      <p:cViewPr varScale="1">
        <p:scale>
          <a:sx n="69" d="100"/>
          <a:sy n="69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0AD3-EB3E-8C41-3A42-07BDFD3E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4074" y="748199"/>
            <a:ext cx="5015638" cy="2795738"/>
          </a:xfrm>
        </p:spPr>
        <p:txBody>
          <a:bodyPr>
            <a:normAutofit/>
          </a:bodyPr>
          <a:lstStyle/>
          <a:p>
            <a:r>
              <a:rPr lang="en-CA" dirty="0"/>
              <a:t>Week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4B3C-C049-698D-5885-08FF0073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4074" y="4147639"/>
            <a:ext cx="5015638" cy="2298939"/>
          </a:xfrm>
        </p:spPr>
        <p:txBody>
          <a:bodyPr>
            <a:normAutofit/>
          </a:bodyPr>
          <a:lstStyle/>
          <a:p>
            <a:r>
              <a:rPr lang="en-CA" dirty="0"/>
              <a:t>Testing in React</a:t>
            </a:r>
          </a:p>
        </p:txBody>
      </p:sp>
    </p:spTree>
    <p:extLst>
      <p:ext uri="{BB962C8B-B14F-4D97-AF65-F5344CB8AC3E}">
        <p14:creationId xmlns:p14="http://schemas.microsoft.com/office/powerpoint/2010/main" val="20269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D73A-E9D6-2010-6A2F-433A2CC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7E12-655B-097A-AAC9-0DA3FB41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of individual building blocks of an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unit is tested in Isolation, independent of other units.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in a short amount of time and make it very easy to pinpoint failures.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Relatively easier to write and maintain...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7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0B5-1F49-C96A-496C-B68DD72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0BFD-5E3C-4246-A0F1-B2282AC6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of a combination of units and ensuring they work together.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longer than unit tests.</a:t>
            </a:r>
          </a:p>
        </p:txBody>
      </p:sp>
    </p:spTree>
    <p:extLst>
      <p:ext uri="{BB962C8B-B14F-4D97-AF65-F5344CB8AC3E}">
        <p14:creationId xmlns:p14="http://schemas.microsoft.com/office/powerpoint/2010/main" val="197399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109-11B0-F427-1F34-4911BEAF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Tests(E2E)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53E5-4DAC-8612-ADE4-44532AA2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the ENTIRE application flow and ensuring it works as designed .. from start to finish.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involves a real UI, a real backend database, real services etc..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Takes the longest time, cost of implication is involved, because we might interact with real APIs (PAID) that charge based on the number of requests..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B849-DB1D-AFEF-8036-36B8237A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TEST?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26C2-C77E-F2BC-E0C4-05574280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63040"/>
            <a:ext cx="10728325" cy="5303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addPeriod</a:t>
            </a:r>
            <a:r>
              <a:rPr lang="en-US" dirty="0"/>
              <a:t> = (s)=&gt;{</a:t>
            </a:r>
          </a:p>
          <a:p>
            <a:pPr marL="0" indent="0">
              <a:buNone/>
            </a:pPr>
            <a:r>
              <a:rPr lang="en-US" dirty="0"/>
              <a:t>    //return `${s}.`;</a:t>
            </a:r>
          </a:p>
          <a:p>
            <a:pPr marL="0" indent="0">
              <a:buNone/>
            </a:pPr>
            <a:r>
              <a:rPr lang="en-US" dirty="0"/>
              <a:t>    // return s + ".";</a:t>
            </a:r>
          </a:p>
          <a:p>
            <a:pPr marL="0" indent="0">
              <a:buNone/>
            </a:pPr>
            <a:r>
              <a:rPr lang="en-US" dirty="0"/>
              <a:t>    //return s+ '.';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const actual = </a:t>
            </a:r>
            <a:r>
              <a:rPr lang="en-US" dirty="0" err="1"/>
              <a:t>addPeriod</a:t>
            </a:r>
            <a:r>
              <a:rPr lang="en-US" dirty="0"/>
              <a:t>("Hello World");//output: Hello World.</a:t>
            </a:r>
          </a:p>
          <a:p>
            <a:pPr marL="0" indent="0">
              <a:buNone/>
            </a:pPr>
            <a:r>
              <a:rPr lang="en-US" dirty="0"/>
              <a:t>const expected = "Hello World.";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if(actual !== expected){</a:t>
            </a:r>
          </a:p>
          <a:p>
            <a:pPr marL="0" indent="0">
              <a:buNone/>
            </a:pPr>
            <a:r>
              <a:rPr lang="en-US" dirty="0"/>
              <a:t>    throw new Error("Test not passed);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}catch()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8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8414-26E9-F3C9-B306-6BB46AE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write tests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BE20-64A2-3DB1-8BF2-A3A6BE67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node </a:t>
            </a:r>
            <a:r>
              <a:rPr lang="en-US" dirty="0" err="1"/>
              <a:t>js</a:t>
            </a:r>
            <a:r>
              <a:rPr lang="en-US" dirty="0"/>
              <a:t> (YES)</a:t>
            </a:r>
          </a:p>
          <a:p>
            <a:pPr marL="0" indent="0">
              <a:buNone/>
            </a:pPr>
            <a:r>
              <a:rPr lang="en-US" dirty="0"/>
              <a:t>b. git (?)  GO AND INSTALL…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a test is </a:t>
            </a:r>
          </a:p>
          <a:p>
            <a:pPr marL="0" indent="0">
              <a:buNone/>
            </a:pPr>
            <a:r>
              <a:rPr lang="en-US" dirty="0"/>
              <a:t>test(</a:t>
            </a:r>
            <a:r>
              <a:rPr lang="en-US" dirty="0" err="1"/>
              <a:t>name,fn,timeout</a:t>
            </a:r>
            <a:r>
              <a:rPr lang="en-US" dirty="0"/>
              <a:t>*)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2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F9E-CC58-AB81-F771-8E3FD4AD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0413-FC8A-2C77-31B8-C2931243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run test </a:t>
            </a:r>
          </a:p>
          <a:p>
            <a:r>
              <a:rPr lang="en-US" dirty="0"/>
              <a:t> tests are run in watch mode, keep an eye on all the changed files that have not been committed yet, it runs all the tests all the tests from them..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82DB-0185-3CBA-7151-B8ACBF5B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-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C56E-1621-F77C-0418-58F531AF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TDD is a software development process where you write tests BEFORE writing the software code.</a:t>
            </a:r>
          </a:p>
          <a:p>
            <a:pPr marL="0" indent="0">
              <a:buNone/>
            </a:pPr>
            <a:r>
              <a:rPr lang="en-US" dirty="0"/>
              <a:t>    Once the tests have been written, you then write the code to ensure the tests pass.</a:t>
            </a:r>
          </a:p>
          <a:p>
            <a:pPr marL="0" indent="0">
              <a:buNone/>
            </a:pPr>
            <a:r>
              <a:rPr lang="en-US" dirty="0"/>
              <a:t>    a. Create Tests that verify the functionality of a specific features.</a:t>
            </a:r>
          </a:p>
          <a:p>
            <a:pPr marL="0" indent="0">
              <a:buNone/>
            </a:pPr>
            <a:r>
              <a:rPr lang="en-US" dirty="0"/>
              <a:t>    b. Write code that will run the tests successfully when re-executed..</a:t>
            </a:r>
          </a:p>
          <a:p>
            <a:pPr marL="0" indent="0">
              <a:buNone/>
            </a:pPr>
            <a:r>
              <a:rPr lang="en-US" dirty="0"/>
              <a:t>    c. Refactor the code for optimization while ensuring the tests continue to pass..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Red-green testing! as all tests go from a red "Failed" state to a green "Passed"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D55D-67DE-E2DC-9FA5-1483115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Watch Mode: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2FEB-6CA4-8656-7710-FE3CA61A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an option that we can pas to jest asking to watch files that have changed since the last commit and execute the test related only to those change files..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File name conventions:</a:t>
            </a:r>
          </a:p>
          <a:p>
            <a:pPr marL="0" indent="0">
              <a:buNone/>
            </a:pPr>
            <a:r>
              <a:rPr lang="en-US" dirty="0"/>
              <a:t>1. Files with .test.js or .</a:t>
            </a:r>
            <a:r>
              <a:rPr lang="en-US" dirty="0" err="1"/>
              <a:t>test.jsx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2. Files with .spec.js or .</a:t>
            </a:r>
            <a:r>
              <a:rPr lang="en-US" dirty="0" err="1"/>
              <a:t>spec.jsx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3. Files with .</a:t>
            </a:r>
            <a:r>
              <a:rPr lang="en-US" dirty="0" err="1"/>
              <a:t>js</a:t>
            </a:r>
            <a:r>
              <a:rPr lang="en-US" dirty="0"/>
              <a:t> or .</a:t>
            </a:r>
            <a:r>
              <a:rPr lang="en-US" dirty="0" err="1"/>
              <a:t>jsx</a:t>
            </a:r>
            <a:r>
              <a:rPr lang="en-US" dirty="0"/>
              <a:t> suffix in __tests__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4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9D4E-19BB-898F-2F0E-52CBD36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0DB4-3ACB-4C0B-7A7A-355B03F3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component renders</a:t>
            </a:r>
          </a:p>
          <a:p>
            <a:r>
              <a:rPr lang="en-US" dirty="0"/>
              <a:t>Test component renders with props</a:t>
            </a:r>
          </a:p>
          <a:p>
            <a:r>
              <a:rPr lang="en-US" dirty="0"/>
              <a:t>Test component renders in different states</a:t>
            </a:r>
          </a:p>
          <a:p>
            <a:r>
              <a:rPr lang="en-US" dirty="0"/>
              <a:t>Test component reacts to events..</a:t>
            </a:r>
          </a:p>
        </p:txBody>
      </p:sp>
    </p:spTree>
    <p:extLst>
      <p:ext uri="{BB962C8B-B14F-4D97-AF65-F5344CB8AC3E}">
        <p14:creationId xmlns:p14="http://schemas.microsoft.com/office/powerpoint/2010/main" val="124421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DDD-32A0-246F-4991-BD5D90DE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3FB4-7B5D-957B-8000-A07DCEFD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Implementation </a:t>
            </a:r>
            <a:r>
              <a:rPr lang="en-US" dirty="0"/>
              <a:t>details</a:t>
            </a:r>
          </a:p>
          <a:p>
            <a:r>
              <a:rPr lang="en-US" dirty="0"/>
              <a:t>Third party code</a:t>
            </a:r>
          </a:p>
          <a:p>
            <a:r>
              <a:rPr lang="en-US" dirty="0"/>
              <a:t>Code that is not important from a user point of view...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0CAB-C64D-9982-0DD7-18DCF4BD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E465-94E0-D998-C9E9-77FD92DF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37" y="1763712"/>
            <a:ext cx="10728325" cy="5653088"/>
          </a:xfrm>
        </p:spPr>
        <p:txBody>
          <a:bodyPr>
            <a:normAutofit/>
          </a:bodyPr>
          <a:lstStyle/>
          <a:p>
            <a:r>
              <a:rPr lang="en-US" dirty="0"/>
              <a:t>Introduction to Testing</a:t>
            </a:r>
          </a:p>
          <a:p>
            <a:r>
              <a:rPr lang="en-US" dirty="0"/>
              <a:t>Manual vs Automated Testing</a:t>
            </a:r>
          </a:p>
          <a:p>
            <a:r>
              <a:rPr lang="en-US" dirty="0"/>
              <a:t>Jest &amp; RTL</a:t>
            </a:r>
          </a:p>
          <a:p>
            <a:r>
              <a:rPr lang="en-US" dirty="0"/>
              <a:t>Type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189705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01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2D44-6EEF-212A-8A02-596A21C0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7244-40D4-F5DD-6A45-7ECF0BE3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writing tests, we often need to check that values meet certain </a:t>
            </a:r>
            <a:r>
              <a:rPr lang="en-US" dirty="0" err="1"/>
              <a:t>conditions..assertions</a:t>
            </a:r>
            <a:r>
              <a:rPr lang="en-US" dirty="0"/>
              <a:t> decide if a test passes or fails..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expect()... </a:t>
            </a:r>
            <a:r>
              <a:rPr lang="en-US" dirty="0" err="1"/>
              <a:t>Asertion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Matcher functions: the functions used to implement the assertion..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expect("hello").</a:t>
            </a:r>
            <a:r>
              <a:rPr lang="en-US" dirty="0" err="1"/>
              <a:t>toBeInTheDocument</a:t>
            </a:r>
            <a:r>
              <a:rPr lang="en-US" dirty="0"/>
              <a:t>(); //pass if document contains string "hello" and fails otherwise!</a:t>
            </a:r>
          </a:p>
        </p:txBody>
      </p:sp>
    </p:spTree>
    <p:extLst>
      <p:ext uri="{BB962C8B-B14F-4D97-AF65-F5344CB8AC3E}">
        <p14:creationId xmlns:p14="http://schemas.microsoft.com/office/powerpoint/2010/main" val="1775416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Text,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56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semantic meaning to the content to ensure people using assistive technologies are able to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1453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button role, anchor element has a link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&lt;a role=‘button’&gt; 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2887482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7488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483986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636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168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237364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A62D-6A9A-A577-10FB-D5996D98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8C07-7808-49D8-F051-7006E02A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Test and how to run in React?</a:t>
            </a:r>
          </a:p>
          <a:p>
            <a:r>
              <a:rPr lang="en-US" dirty="0"/>
              <a:t>TDD (Test Driven Development)</a:t>
            </a:r>
          </a:p>
          <a:p>
            <a:r>
              <a:rPr lang="en-US" dirty="0"/>
              <a:t>Jest Watch Mode – File name conventions!</a:t>
            </a:r>
          </a:p>
          <a:p>
            <a:r>
              <a:rPr lang="en-US" dirty="0"/>
              <a:t>Assertions</a:t>
            </a:r>
          </a:p>
          <a:p>
            <a:r>
              <a:rPr lang="en-US" dirty="0"/>
              <a:t>What and what not to test?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1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649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9133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3841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4083747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3362417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3884846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48663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18160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3329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3264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3FE7-82D9-291B-9730-15E3BB56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BBD5-20C5-46A3-ADB3-06BF5BA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software that works!</a:t>
            </a:r>
          </a:p>
          <a:p>
            <a:r>
              <a:rPr lang="en-US" dirty="0"/>
              <a:t>we write tests to check that!</a:t>
            </a:r>
          </a:p>
          <a:p>
            <a:r>
              <a:rPr lang="en-US" dirty="0"/>
              <a:t> to check whether our software works as expected!!!!</a:t>
            </a:r>
          </a:p>
        </p:txBody>
      </p:sp>
    </p:spTree>
    <p:extLst>
      <p:ext uri="{BB962C8B-B14F-4D97-AF65-F5344CB8AC3E}">
        <p14:creationId xmlns:p14="http://schemas.microsoft.com/office/powerpoint/2010/main" val="124218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2902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3711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3503470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4652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an </a:t>
            </a:r>
            <a:r>
              <a:rPr lang="en-CA" b="1" dirty="0"/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4040674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7179619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4284440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3691255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5435-28E2-943B-85FE-DF1FD51C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0645-2073-4DEB-A3A0-E82C7812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1316"/>
            <a:ext cx="10728325" cy="4087659"/>
          </a:xfrm>
        </p:spPr>
        <p:txBody>
          <a:bodyPr/>
          <a:lstStyle/>
          <a:p>
            <a:r>
              <a:rPr lang="en-CA" dirty="0"/>
              <a:t>RTL Queries: As discussed till now</a:t>
            </a:r>
          </a:p>
          <a:p>
            <a:endParaRPr lang="en-CA" dirty="0"/>
          </a:p>
          <a:p>
            <a:r>
              <a:rPr lang="en-CA" dirty="0"/>
              <a:t>Manual Queries on the other hand we can use as the regular </a:t>
            </a:r>
            <a:r>
              <a:rPr lang="en-CA" dirty="0" err="1"/>
              <a:t>querySelector</a:t>
            </a:r>
            <a:r>
              <a:rPr lang="en-CA" dirty="0"/>
              <a:t> DOM API to find element.</a:t>
            </a:r>
          </a:p>
          <a:p>
            <a:pPr marL="0" indent="0">
              <a:buNone/>
            </a:pPr>
            <a:r>
              <a:rPr lang="en-CA" dirty="0"/>
              <a:t>  const {container} = render(&lt;</a:t>
            </a:r>
            <a:r>
              <a:rPr lang="en-CA" dirty="0" err="1"/>
              <a:t>AnyComponent</a:t>
            </a:r>
            <a:r>
              <a:rPr lang="en-CA" dirty="0"/>
              <a:t>/&gt;)</a:t>
            </a:r>
          </a:p>
          <a:p>
            <a:pPr marL="0" indent="0">
              <a:buNone/>
            </a:pPr>
            <a:r>
              <a:rPr lang="en-CA" dirty="0"/>
              <a:t> const foo = </a:t>
            </a:r>
            <a:r>
              <a:rPr lang="en-CA" dirty="0" err="1"/>
              <a:t>container.querySelectorAll</a:t>
            </a:r>
            <a:r>
              <a:rPr lang="en-CA" dirty="0"/>
              <a:t>(‘[data-foo=“bar”]’);</a:t>
            </a:r>
          </a:p>
        </p:txBody>
      </p:sp>
    </p:spTree>
    <p:extLst>
      <p:ext uri="{BB962C8B-B14F-4D97-AF65-F5344CB8AC3E}">
        <p14:creationId xmlns:p14="http://schemas.microsoft.com/office/powerpoint/2010/main" val="14319219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CA09-5D83-365A-E04A-CC26A5D2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/>
          <a:lstStyle/>
          <a:p>
            <a:r>
              <a:rPr lang="en-CA" dirty="0"/>
              <a:t>Debugging !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C9A9-F8F1-FFFD-CF78-BD4E4C26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754054"/>
            <a:ext cx="10728325" cy="3227375"/>
          </a:xfrm>
        </p:spPr>
        <p:txBody>
          <a:bodyPr/>
          <a:lstStyle/>
          <a:p>
            <a:r>
              <a:rPr lang="en-CA" dirty="0" err="1"/>
              <a:t>screen.debug</a:t>
            </a:r>
            <a:r>
              <a:rPr lang="en-CA" dirty="0"/>
              <a:t>() </a:t>
            </a:r>
          </a:p>
          <a:p>
            <a:endParaRPr lang="en-CA" dirty="0"/>
          </a:p>
          <a:p>
            <a:r>
              <a:rPr lang="en-CA" dirty="0" err="1"/>
              <a:t>logRoles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20415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879E-36E4-F8F7-6640-87A4151C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 Automated Testing</a:t>
            </a:r>
            <a:br>
              <a:rPr lang="en-US" dirty="0"/>
            </a:br>
            <a:r>
              <a:rPr lang="en-US" dirty="0"/>
              <a:t>Manual: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4CD3-F3DB-7E2E-91A3-7CDAAA27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1.Manual Testing:</a:t>
            </a:r>
          </a:p>
          <a:p>
            <a:pPr marL="0" indent="0">
              <a:buNone/>
            </a:pPr>
            <a:r>
              <a:rPr lang="en-US" dirty="0"/>
              <a:t>   opens the website, interacts with it in all possible ways and ensure   everything is working.</a:t>
            </a:r>
          </a:p>
          <a:p>
            <a:pPr marL="0" indent="0">
              <a:buNone/>
            </a:pPr>
            <a:r>
              <a:rPr lang="en-US" dirty="0"/>
              <a:t>    if a new feature is released, we repeat the same steps!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Problems in MT:</a:t>
            </a:r>
          </a:p>
          <a:p>
            <a:pPr marL="0" indent="0">
              <a:buNone/>
            </a:pPr>
            <a:r>
              <a:rPr lang="en-US" dirty="0"/>
              <a:t>    a. Time consuming</a:t>
            </a:r>
          </a:p>
          <a:p>
            <a:pPr marL="0" indent="0">
              <a:buNone/>
            </a:pPr>
            <a:r>
              <a:rPr lang="en-US" dirty="0"/>
              <a:t>    b. Complex repetitive tasks have a risk of human error.</a:t>
            </a:r>
          </a:p>
          <a:p>
            <a:pPr marL="0" indent="0">
              <a:buNone/>
            </a:pPr>
            <a:r>
              <a:rPr lang="en-US" dirty="0"/>
              <a:t>    c. In large-scale application, we might not be able to test ALL the features...</a:t>
            </a:r>
          </a:p>
        </p:txBody>
      </p:sp>
    </p:spTree>
    <p:extLst>
      <p:ext uri="{BB962C8B-B14F-4D97-AF65-F5344CB8AC3E}">
        <p14:creationId xmlns:p14="http://schemas.microsoft.com/office/powerpoint/2010/main" val="332079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992A-B616-6A23-5BFB-EE896E49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Testing Playground</a:t>
            </a:r>
            <a:r>
              <a:rPr lang="en-CA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64B0-3398-D3A9-28FB-4698D340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</a:t>
            </a:r>
            <a:r>
              <a:rPr lang="en-CA" dirty="0" err="1"/>
              <a:t>flexboxfroggy</a:t>
            </a:r>
            <a:r>
              <a:rPr lang="en-CA" dirty="0"/>
              <a:t> ??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Let’s install testing playground extension!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87887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</a:t>
            </a:r>
            <a:r>
              <a:rPr lang="en-CA"/>
              <a:t>to respond </a:t>
            </a:r>
            <a:r>
              <a:rPr lang="en-CA" dirty="0"/>
              <a:t>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0675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npm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install @testing-library/user-event@latest</a:t>
            </a:r>
            <a:br>
              <a:rPr lang="en-CA" dirty="0">
                <a:solidFill>
                  <a:srgbClr val="FFFFFF"/>
                </a:solidFill>
                <a:latin typeface="Söhne Mono"/>
              </a:rPr>
            </a:br>
            <a:r>
              <a:rPr lang="en-CA" dirty="0">
                <a:solidFill>
                  <a:srgbClr val="FFFFFF"/>
                </a:solidFill>
                <a:latin typeface="Söhne Mono"/>
              </a:rPr>
              <a:t>Run above command to update to the latest version of </a:t>
            </a:r>
            <a:r>
              <a:rPr lang="en-CA">
                <a:solidFill>
                  <a:srgbClr val="FFFFFF"/>
                </a:solidFill>
                <a:latin typeface="Söhne Mono"/>
              </a:rPr>
              <a:t>user-event library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5291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filed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1774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1364706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7732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927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Text,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1779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semantic meaning to the content to ensure people using assistive technologies are able to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7124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button role, anchor element has a link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&lt;a role=‘button’&gt; 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51476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FA6D-294B-8B6C-6D06-49E54E5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37BF-CE75-C0ED-C545-71F47D64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2. Automated Testing:</a:t>
            </a:r>
          </a:p>
          <a:p>
            <a:r>
              <a:rPr lang="en-US" dirty="0"/>
              <a:t>    programs that automate the task of testing the software....</a:t>
            </a:r>
          </a:p>
          <a:p>
            <a:r>
              <a:rPr lang="en-US" dirty="0"/>
              <a:t>    additional effort is required, but once done, it can be used for long...</a:t>
            </a:r>
          </a:p>
          <a:p>
            <a:endParaRPr lang="en-US" dirty="0"/>
          </a:p>
          <a:p>
            <a:r>
              <a:rPr lang="en-US" dirty="0"/>
              <a:t>    Advantages of Automated Testing:</a:t>
            </a:r>
          </a:p>
          <a:p>
            <a:r>
              <a:rPr lang="en-US" dirty="0"/>
              <a:t>    a. Not time consuming...</a:t>
            </a:r>
          </a:p>
          <a:p>
            <a:r>
              <a:rPr lang="en-US" dirty="0"/>
              <a:t>    b. Reliable, consistent and not error prone..</a:t>
            </a:r>
          </a:p>
          <a:p>
            <a:r>
              <a:rPr lang="en-US" dirty="0"/>
              <a:t>    c. Easy to identify and fix features that break tests...</a:t>
            </a:r>
          </a:p>
          <a:p>
            <a:r>
              <a:rPr lang="en-US" dirty="0"/>
              <a:t>    d. Give confidence when shipping the software.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230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0033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2746757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2234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98236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8390542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9454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41874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30107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14469746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14268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8989-9E4C-12D2-0DF6-178B2BD7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(JavaScript testing framework) &amp; RTL (React Testing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A35-02C0-18E5-01F0-DF1675C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Jest:</a:t>
            </a:r>
          </a:p>
          <a:p>
            <a:r>
              <a:rPr lang="en-US" dirty="0"/>
              <a:t>is a JavaScript testing framework.</a:t>
            </a:r>
          </a:p>
          <a:p>
            <a:r>
              <a:rPr lang="en-US" dirty="0"/>
              <a:t> is a test runner that finds tests, run the test, determines where the tests are passed or failed...and reports it back in a human readable manner.</a:t>
            </a:r>
          </a:p>
        </p:txBody>
      </p:sp>
    </p:spTree>
    <p:extLst>
      <p:ext uri="{BB962C8B-B14F-4D97-AF65-F5344CB8AC3E}">
        <p14:creationId xmlns:p14="http://schemas.microsoft.com/office/powerpoint/2010/main" val="27860192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10126412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6179907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658676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53960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092683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4305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68616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41404626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0288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an </a:t>
            </a:r>
            <a:r>
              <a:rPr lang="en-CA" b="1" dirty="0"/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235427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B649-E20C-33BA-268C-E9132A8C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13FB-9293-D52C-0A36-A93EFD4A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RTL:</a:t>
            </a:r>
          </a:p>
          <a:p>
            <a:r>
              <a:rPr lang="en-US" dirty="0"/>
              <a:t>    testing utility that provides "Virtual DOM" for testing react components.[imitates the react-DOM and works with that...]</a:t>
            </a:r>
          </a:p>
          <a:p>
            <a:r>
              <a:rPr lang="en-US" dirty="0"/>
              <a:t>    Virtual DOM can be used to interact and verify the behavior of a react component</a:t>
            </a:r>
          </a:p>
          <a:p>
            <a:endParaRPr lang="en-US" dirty="0"/>
          </a:p>
          <a:p>
            <a:r>
              <a:rPr lang="en-US" dirty="0"/>
              <a:t>The core library is called "DOM Testing Library" and RTL is simply a wrapper around the core library to test React Applications in an easier way...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22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8859753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30753948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41782061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5435-28E2-943B-85FE-DF1FD51C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0645-2073-4DEB-A3A0-E82C7812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1316"/>
            <a:ext cx="10728325" cy="4087659"/>
          </a:xfrm>
        </p:spPr>
        <p:txBody>
          <a:bodyPr/>
          <a:lstStyle/>
          <a:p>
            <a:r>
              <a:rPr lang="en-CA" dirty="0"/>
              <a:t>RTL Queries: As discussed till now</a:t>
            </a:r>
          </a:p>
          <a:p>
            <a:endParaRPr lang="en-CA" dirty="0"/>
          </a:p>
          <a:p>
            <a:r>
              <a:rPr lang="en-CA" dirty="0"/>
              <a:t>Manual Queries on the other hand we can use as the regular </a:t>
            </a:r>
            <a:r>
              <a:rPr lang="en-CA" dirty="0" err="1"/>
              <a:t>querySelector</a:t>
            </a:r>
            <a:r>
              <a:rPr lang="en-CA" dirty="0"/>
              <a:t> DOM API to find element.</a:t>
            </a:r>
          </a:p>
          <a:p>
            <a:pPr marL="0" indent="0">
              <a:buNone/>
            </a:pPr>
            <a:r>
              <a:rPr lang="en-CA" dirty="0"/>
              <a:t>  const {container} = render(&lt;</a:t>
            </a:r>
            <a:r>
              <a:rPr lang="en-CA" dirty="0" err="1"/>
              <a:t>AnyComponent</a:t>
            </a:r>
            <a:r>
              <a:rPr lang="en-CA" dirty="0"/>
              <a:t>/&gt;)</a:t>
            </a:r>
          </a:p>
          <a:p>
            <a:pPr marL="0" indent="0">
              <a:buNone/>
            </a:pPr>
            <a:r>
              <a:rPr lang="en-CA" dirty="0"/>
              <a:t> const foo = </a:t>
            </a:r>
            <a:r>
              <a:rPr lang="en-CA" dirty="0" err="1"/>
              <a:t>container.querySelectorAll</a:t>
            </a:r>
            <a:r>
              <a:rPr lang="en-CA" dirty="0"/>
              <a:t>(‘[data-foo=“bar”]’);</a:t>
            </a:r>
          </a:p>
        </p:txBody>
      </p:sp>
    </p:spTree>
    <p:extLst>
      <p:ext uri="{BB962C8B-B14F-4D97-AF65-F5344CB8AC3E}">
        <p14:creationId xmlns:p14="http://schemas.microsoft.com/office/powerpoint/2010/main" val="16803759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CA09-5D83-365A-E04A-CC26A5D2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/>
          <a:lstStyle/>
          <a:p>
            <a:r>
              <a:rPr lang="en-CA" dirty="0"/>
              <a:t>Debugging !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C9A9-F8F1-FFFD-CF78-BD4E4C26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754054"/>
            <a:ext cx="10728325" cy="3227375"/>
          </a:xfrm>
        </p:spPr>
        <p:txBody>
          <a:bodyPr/>
          <a:lstStyle/>
          <a:p>
            <a:r>
              <a:rPr lang="en-CA" dirty="0" err="1"/>
              <a:t>screen.debug</a:t>
            </a:r>
            <a:r>
              <a:rPr lang="en-CA" dirty="0"/>
              <a:t>() </a:t>
            </a:r>
          </a:p>
          <a:p>
            <a:endParaRPr lang="en-CA" dirty="0"/>
          </a:p>
          <a:p>
            <a:r>
              <a:rPr lang="en-CA" dirty="0" err="1"/>
              <a:t>logRoles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928824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992A-B616-6A23-5BFB-EE896E49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Testing Playground</a:t>
            </a:r>
            <a:r>
              <a:rPr lang="en-CA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64B0-3398-D3A9-28FB-4698D340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</a:t>
            </a:r>
            <a:r>
              <a:rPr lang="en-CA" dirty="0" err="1"/>
              <a:t>flexboxfroggy</a:t>
            </a:r>
            <a:r>
              <a:rPr lang="en-CA" dirty="0"/>
              <a:t> ??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Let’s install testing playground extension!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17098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to response 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6192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58747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filed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1216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23885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1A53-6560-A342-64D2-9436602C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36B4-BC71-912F-7AC1-2365AA1F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Unit tests</a:t>
            </a:r>
          </a:p>
          <a:p>
            <a:pPr marL="0" indent="0">
              <a:buNone/>
            </a:pPr>
            <a:r>
              <a:rPr lang="en-US" dirty="0"/>
              <a:t>2. Integration Tests</a:t>
            </a:r>
          </a:p>
          <a:p>
            <a:pPr marL="0" indent="0">
              <a:buNone/>
            </a:pPr>
            <a:r>
              <a:rPr lang="en-US" dirty="0"/>
              <a:t>3. 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24368767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701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1507</TotalTime>
  <Words>4303</Words>
  <Application>Microsoft Macintosh PowerPoint</Application>
  <PresentationFormat>Widescreen</PresentationFormat>
  <Paragraphs>546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Aptos</vt:lpstr>
      <vt:lpstr>Aptos Display</vt:lpstr>
      <vt:lpstr>Arial</vt:lpstr>
      <vt:lpstr>Söhne Mono</vt:lpstr>
      <vt:lpstr>Wingdings</vt:lpstr>
      <vt:lpstr>Office Theme</vt:lpstr>
      <vt:lpstr>Week 12</vt:lpstr>
      <vt:lpstr>Agenda</vt:lpstr>
      <vt:lpstr>Agenda continued..</vt:lpstr>
      <vt:lpstr>Testing!</vt:lpstr>
      <vt:lpstr>Manual Vs Automated Testing Manual:</vt:lpstr>
      <vt:lpstr>Automated!</vt:lpstr>
      <vt:lpstr>Jest (JavaScript testing framework) &amp; RTL (React Testing Library)</vt:lpstr>
      <vt:lpstr>RTL</vt:lpstr>
      <vt:lpstr>Types of Tests:</vt:lpstr>
      <vt:lpstr>Unit Tests</vt:lpstr>
      <vt:lpstr>Integration Tests:</vt:lpstr>
      <vt:lpstr>End to End Tests(E2E)</vt:lpstr>
      <vt:lpstr>What is a TEST? - Demo</vt:lpstr>
      <vt:lpstr>What we need to write tests in React?</vt:lpstr>
      <vt:lpstr>How to run tests? </vt:lpstr>
      <vt:lpstr>Test Driven Development - TDD</vt:lpstr>
      <vt:lpstr>Jest Watch Mode: </vt:lpstr>
      <vt:lpstr>What to Test?</vt:lpstr>
      <vt:lpstr>What not to test?</vt:lpstr>
      <vt:lpstr>RTL Queries </vt:lpstr>
      <vt:lpstr>Assertions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Manual Queries</vt:lpstr>
      <vt:lpstr>Debugging ! Important</vt:lpstr>
      <vt:lpstr>Testing Playground!</vt:lpstr>
      <vt:lpstr>User interactions!</vt:lpstr>
      <vt:lpstr>user-event</vt:lpstr>
      <vt:lpstr>fireEvent vs user-event</vt:lpstr>
      <vt:lpstr>Pointer Interactions</vt:lpstr>
      <vt:lpstr>Pointer Interactions</vt:lpstr>
      <vt:lpstr>RTL Queries 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Manual Queries</vt:lpstr>
      <vt:lpstr>Debugging ! Important</vt:lpstr>
      <vt:lpstr>Testing Playground!</vt:lpstr>
      <vt:lpstr>User interactions!</vt:lpstr>
      <vt:lpstr>user-event</vt:lpstr>
      <vt:lpstr>fireEvent vs user-event</vt:lpstr>
      <vt:lpstr>Pointer Interactions</vt:lpstr>
      <vt:lpstr>Pointer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9</cp:revision>
  <dcterms:created xsi:type="dcterms:W3CDTF">2024-09-09T03:21:42Z</dcterms:created>
  <dcterms:modified xsi:type="dcterms:W3CDTF">2024-11-21T16:09:50Z</dcterms:modified>
</cp:coreProperties>
</file>