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4" autoAdjust="0"/>
    <p:restoredTop sz="94677"/>
  </p:normalViewPr>
  <p:slideViewPr>
    <p:cSldViewPr snapToGrid="0">
      <p:cViewPr varScale="1">
        <p:scale>
          <a:sx n="59" d="100"/>
          <a:sy n="59" d="100"/>
        </p:scale>
        <p:origin x="6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>
                <a:solidFill>
                  <a:srgbClr val="FF0000"/>
                </a:solidFill>
              </a:rPr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 //</a:t>
            </a:r>
            <a:r>
              <a:rPr lang="en-US" dirty="0">
                <a:solidFill>
                  <a:srgbClr val="FF0000"/>
                </a:solidFill>
              </a:rPr>
              <a:t>appropriate way to create STRING OBJECT..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dirty="0" err="1"/>
              <a:t>arr.join</a:t>
            </a:r>
            <a:r>
              <a:rPr lang="en-US" dirty="0"/>
              <a:t>("\n") - returns a string created by joining (concatenating) all elements in the array with the given delimiter (String).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EDB-D093-8429-EE54-067C93E6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of..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82EA-DEBB-E959-AD72-54D8A3B9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3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/>
              <a:t>Regular Expression???</a:t>
            </a:r>
            <a:endParaRPr lang="en-US" dirty="0"/>
          </a:p>
          <a:p>
            <a:r>
              <a:rPr lang="en-US" dirty="0"/>
              <a:t> Week4..</a:t>
            </a:r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3432</TotalTime>
  <Words>2278</Words>
  <Application>Microsoft Office PowerPoint</Application>
  <PresentationFormat>Widescreen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for of..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 Atique</cp:lastModifiedBy>
  <cp:revision>92</cp:revision>
  <dcterms:created xsi:type="dcterms:W3CDTF">2024-09-09T03:21:42Z</dcterms:created>
  <dcterms:modified xsi:type="dcterms:W3CDTF">2025-09-18T15:27:18Z</dcterms:modified>
</cp:coreProperties>
</file>