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4" autoAdjust="0"/>
    <p:restoredTop sz="94677"/>
  </p:normalViewPr>
  <p:slideViewPr>
    <p:cSldViewPr snapToGrid="0">
      <p:cViewPr varScale="1">
        <p:scale>
          <a:sx n="59" d="100"/>
          <a:sy n="59" d="100"/>
        </p:scale>
        <p:origin x="6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>
                <a:solidFill>
                  <a:srgbClr val="FF0000"/>
                </a:solidFill>
              </a:rPr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 //</a:t>
            </a:r>
            <a:r>
              <a:rPr lang="en-US" dirty="0">
                <a:solidFill>
                  <a:srgbClr val="FF0000"/>
                </a:solidFill>
              </a:rPr>
              <a:t>appropriate way to create STRING OBJECT..</a:t>
            </a:r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480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EFFE-4E69-AD69-CD5E-362A88A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40DC-57C6-E030-CDA2-D6B0BC88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&amp; </a:t>
            </a:r>
            <a:r>
              <a:rPr lang="en-US" dirty="0" err="1"/>
              <a:t>Destructure</a:t>
            </a:r>
            <a:r>
              <a:rPr lang="en-US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81567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6C8-6FF6-912F-27CA-1175F6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0B3-9F67-416B-1A6C-0E6CDE87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arr.concat</a:t>
            </a:r>
            <a:r>
              <a:rPr lang="en-US" dirty="0"/>
              <a:t>([4, 5], 6) - returns a new array with the original array joined together with other arrays or values provided.</a:t>
            </a:r>
          </a:p>
          <a:p>
            <a:r>
              <a:rPr lang="en-US" dirty="0" err="1"/>
              <a:t>arr.includes</a:t>
            </a:r>
            <a:r>
              <a:rPr lang="en-US" dirty="0"/>
              <a:t>(element) - returns true if the array includes the given element, otherwise false.</a:t>
            </a:r>
          </a:p>
          <a:p>
            <a:r>
              <a:rPr lang="en-US" dirty="0" err="1"/>
              <a:t>arr.indexOf</a:t>
            </a:r>
            <a:r>
              <a:rPr lang="en-US" dirty="0"/>
              <a:t>(element) - returns the index of the given element in the array, if it exists, otherwise -1 (meaning not found).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arr.join</a:t>
            </a:r>
            <a:r>
              <a:rPr lang="en-US" b="1" dirty="0">
                <a:solidFill>
                  <a:srgbClr val="FF0000"/>
                </a:solidFill>
              </a:rPr>
              <a:t>("\n") - returns a string created by joining (concatenating) all elements in the array with the given delimiter (String).[join and split are opposite to each other]</a:t>
            </a:r>
          </a:p>
        </p:txBody>
      </p:sp>
    </p:spTree>
    <p:extLst>
      <p:ext uri="{BB962C8B-B14F-4D97-AF65-F5344CB8AC3E}">
        <p14:creationId xmlns:p14="http://schemas.microsoft.com/office/powerpoint/2010/main" val="10471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E1E-9172-3756-3C8E-5E6122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iterating across the elements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EAED-F013-C45D-5CAF-77C1FD8A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let list = [1, 2, 3, 4];</a:t>
            </a:r>
          </a:p>
          <a:p>
            <a:pPr marL="0" indent="0">
              <a:buNone/>
            </a:pPr>
            <a:r>
              <a:rPr lang="en-US" dirty="0"/>
              <a:t>// Create a new Array that adds 3 to every item in list, using a for-loop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let element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element +=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76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2BA-DB30-C268-7CC6-9D3C80D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same code using the Array’s </a:t>
            </a:r>
            <a:r>
              <a:rPr lang="en-US" dirty="0" err="1"/>
              <a:t>forEach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5667-A0C0-FD8B-56C9-5EEB8B8E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list.forEach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 + 3);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01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6DB-02F8-EB7A-7814-F8E4F5C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method – the most powerful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CC5-2E70-2D89-F505-E4AB9202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</a:t>
            </a:r>
            <a:r>
              <a:rPr lang="en-US" dirty="0" err="1"/>
              <a:t>list.map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return element + 3;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366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4B8-18FD-63E6-3D76-719926C2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some of the Array methods you should work on learning: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32A4-2ECF-39E9-5795-126B8CBD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err="1"/>
              <a:t>arr.forEach</a:t>
            </a:r>
            <a:r>
              <a:rPr lang="en-US" dirty="0"/>
              <a:t>() - calls the provided function on each element in the array.</a:t>
            </a:r>
          </a:p>
          <a:p>
            <a:r>
              <a:rPr lang="en-US" dirty="0" err="1"/>
              <a:t>arr.map</a:t>
            </a:r>
            <a:r>
              <a:rPr lang="en-US" dirty="0"/>
              <a:t>() - creates and returns a new array constructed by calling the provided function on each element of the original array.</a:t>
            </a:r>
          </a:p>
          <a:p>
            <a:r>
              <a:rPr lang="en-US" dirty="0" err="1"/>
              <a:t>arr.find</a:t>
            </a:r>
            <a:r>
              <a:rPr lang="en-US" dirty="0"/>
              <a:t>() - finds and returns an element from the array which matches a condition you define. See also </a:t>
            </a:r>
            <a:r>
              <a:rPr lang="en-US" dirty="0" err="1"/>
              <a:t>arr.findLast</a:t>
            </a:r>
            <a:r>
              <a:rPr lang="en-US" dirty="0"/>
              <a:t>(), </a:t>
            </a:r>
            <a:r>
              <a:rPr lang="en-US" dirty="0" err="1"/>
              <a:t>arr.findIndex</a:t>
            </a:r>
            <a:r>
              <a:rPr lang="en-US" dirty="0"/>
              <a:t>(), and </a:t>
            </a:r>
            <a:r>
              <a:rPr lang="en-US" dirty="0" err="1"/>
              <a:t>arr.findLastIndex</a:t>
            </a:r>
            <a:r>
              <a:rPr lang="en-US" dirty="0"/>
              <a:t>(), which all work in similar ways.</a:t>
            </a:r>
          </a:p>
          <a:p>
            <a:r>
              <a:rPr lang="en-US" dirty="0" err="1"/>
              <a:t>arr.filter</a:t>
            </a:r>
            <a:r>
              <a:rPr lang="en-US" dirty="0"/>
              <a:t>() - creates and returns a new array containing only those elements that match a condition you define in your function.</a:t>
            </a:r>
          </a:p>
          <a:p>
            <a:r>
              <a:rPr lang="en-US" dirty="0" err="1"/>
              <a:t>arr.every</a:t>
            </a:r>
            <a:r>
              <a:rPr lang="en-US" dirty="0"/>
              <a:t>() - returns true if all of the elements in the array meet a condition you define in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57464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FEDB-D093-8429-EE54-067C93E6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of..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82EA-DEBB-E959-AD72-54D8A3B9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3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5B1-92AA-DCB0-48CC-99DB0BF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6BD7-4011-B2B3-C434-2B1B167E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Regular Expression???</a:t>
            </a:r>
            <a:endParaRPr lang="en-US" dirty="0"/>
          </a:p>
          <a:p>
            <a:r>
              <a:rPr lang="en-US" dirty="0"/>
              <a:t> Week4..</a:t>
            </a:r>
          </a:p>
        </p:txBody>
      </p:sp>
    </p:spTree>
    <p:extLst>
      <p:ext uri="{BB962C8B-B14F-4D97-AF65-F5344CB8AC3E}">
        <p14:creationId xmlns:p14="http://schemas.microsoft.com/office/powerpoint/2010/main" val="13518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3488</TotalTime>
  <Words>2287</Words>
  <Application>Microsoft Office PowerPoint</Application>
  <PresentationFormat>Widescreen</PresentationFormat>
  <Paragraphs>234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  <vt:lpstr>Accessing Array elements</vt:lpstr>
      <vt:lpstr>Array properties and Methods</vt:lpstr>
      <vt:lpstr>Methods for iterating across the elements in an Array</vt:lpstr>
      <vt:lpstr>Now the same code using the Array’s forEach() method:</vt:lpstr>
      <vt:lpstr>map() method – the most powerful one</vt:lpstr>
      <vt:lpstr>Here are some of the Array methods you should work on learning: </vt:lpstr>
      <vt:lpstr>for of..</vt:lpstr>
      <vt:lpstr>Regular Expressions!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 Atique</cp:lastModifiedBy>
  <cp:revision>93</cp:revision>
  <dcterms:created xsi:type="dcterms:W3CDTF">2024-09-09T03:21:42Z</dcterms:created>
  <dcterms:modified xsi:type="dcterms:W3CDTF">2025-09-23T15:23:27Z</dcterms:modified>
</cp:coreProperties>
</file>