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3"/>
  </p:sldMasterIdLst>
  <p:sldIdLst>
    <p:sldId id="256" r:id="rId4"/>
    <p:sldId id="257" r:id="rId5"/>
    <p:sldId id="258"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5" d="100"/>
          <a:sy n="65"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64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2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95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504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9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958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3234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478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265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1,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152434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720000" y="728663"/>
            <a:ext cx="5015638" cy="2795738"/>
          </a:xfrm>
        </p:spPr>
        <p:txBody>
          <a:bodyPr>
            <a:normAutofit/>
          </a:bodyPr>
          <a:lstStyle/>
          <a:p>
            <a:r>
              <a:rPr lang="en-CA" dirty="0"/>
              <a:t>Programming Concepts with JavaScript</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720000" y="3830398"/>
            <a:ext cx="5015638" cy="2298939"/>
          </a:xfrm>
        </p:spPr>
        <p:txBody>
          <a:bodyPr>
            <a:normAutofit/>
          </a:bodyPr>
          <a:lstStyle/>
          <a:p>
            <a:r>
              <a:rPr lang="en-CA" dirty="0"/>
              <a:t>Week 14 – Custom Hooks &amp; their testing! </a:t>
            </a:r>
          </a:p>
        </p:txBody>
      </p:sp>
      <p:pic>
        <p:nvPicPr>
          <p:cNvPr id="4" name="Picture 3">
            <a:extLst>
              <a:ext uri="{FF2B5EF4-FFF2-40B4-BE49-F238E27FC236}">
                <a16:creationId xmlns:a16="http://schemas.microsoft.com/office/drawing/2014/main" id="{9958BCA7-1C2C-D00F-DCB8-DC5752D2AACC}"/>
              </a:ext>
            </a:extLst>
          </p:cNvPr>
          <p:cNvPicPr>
            <a:picLocks noChangeAspect="1"/>
          </p:cNvPicPr>
          <p:nvPr/>
        </p:nvPicPr>
        <p:blipFill rotWithShape="1">
          <a:blip r:embed="rId2"/>
          <a:srcRect l="24487" r="3247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E064-6340-87EB-1A47-ED85852A3713}"/>
              </a:ext>
            </a:extLst>
          </p:cNvPr>
          <p:cNvSpPr>
            <a:spLocks noGrp="1"/>
          </p:cNvSpPr>
          <p:nvPr>
            <p:ph type="title"/>
          </p:nvPr>
        </p:nvSpPr>
        <p:spPr/>
        <p:txBody>
          <a:bodyPr/>
          <a:lstStyle/>
          <a:p>
            <a:r>
              <a:rPr lang="en-CA" dirty="0"/>
              <a:t>Importance of Testing Custom Hooks:</a:t>
            </a:r>
          </a:p>
        </p:txBody>
      </p:sp>
      <p:sp>
        <p:nvSpPr>
          <p:cNvPr id="3" name="Content Placeholder 2">
            <a:extLst>
              <a:ext uri="{FF2B5EF4-FFF2-40B4-BE49-F238E27FC236}">
                <a16:creationId xmlns:a16="http://schemas.microsoft.com/office/drawing/2014/main" id="{C90E5019-8591-7E7D-D202-2ABAD541F7B2}"/>
              </a:ext>
            </a:extLst>
          </p:cNvPr>
          <p:cNvSpPr>
            <a:spLocks noGrp="1"/>
          </p:cNvSpPr>
          <p:nvPr>
            <p:ph idx="1"/>
          </p:nvPr>
        </p:nvSpPr>
        <p:spPr>
          <a:xfrm>
            <a:off x="719997" y="1578429"/>
            <a:ext cx="10728325" cy="4506232"/>
          </a:xfrm>
        </p:spPr>
        <p:txBody>
          <a:bodyPr/>
          <a:lstStyle/>
          <a:p>
            <a:r>
              <a:rPr lang="en-US" dirty="0"/>
              <a:t>Testing custom Hooks is essential to ensure their correctness and maintainability. By writing tests for your custom Hooks, you can verify that they work as expected, handle edge cases correctly, and don’t introduce any regressions. Furthermore, testing allows you to refactor your Hooks with confidence, knowing that existing functionality remains intact.</a:t>
            </a:r>
            <a:endParaRPr lang="en-CA" dirty="0"/>
          </a:p>
        </p:txBody>
      </p:sp>
    </p:spTree>
    <p:extLst>
      <p:ext uri="{BB962C8B-B14F-4D97-AF65-F5344CB8AC3E}">
        <p14:creationId xmlns:p14="http://schemas.microsoft.com/office/powerpoint/2010/main" val="38574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r>
              <a:rPr lang="en-CA" sz="1800" dirty="0"/>
              <a:t>[https://www.turing.com/blog/custom-react-js-hooks-how-to-use/]</a:t>
            </a:r>
            <a:endParaRPr lang="en-CA" dirty="0"/>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lnSpcReduction="1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a:t>
            </a:r>
            <a:r>
              <a:rPr lang="en-US"/>
              <a:t>their sequence…]</a:t>
            </a:r>
            <a:endParaRPr lang="en-US" dirty="0"/>
          </a:p>
          <a:p>
            <a:r>
              <a:rPr lang="en-US" dirty="0"/>
              <a:t>A software developer can choose what argument the custom hook has and what should the argument return.</a:t>
            </a:r>
          </a:p>
          <a:p>
            <a:r>
              <a:rPr lang="en-US" dirty="0"/>
              <a:t>A custom hook always starts with the name ‘use’.</a:t>
            </a:r>
            <a:endParaRPr lang="en-CA" dirty="0"/>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 It also enhances the rendering speed of the code as a custom hook does not need to be rendered again and again while rendering the whole code.</a:t>
            </a:r>
            <a:endParaRPr lang="en-CA" dirty="0"/>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C4C8-F385-571A-BFAD-90EEEF53C682}"/>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0786-A4D3-4DF8-5F0F-2E340C26A38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fontScale="92500" lnSpcReduction="20000"/>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React.js application.</a:t>
            </a:r>
            <a:endParaRPr lang="en-CA" dirty="0"/>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13B31"/>
      </a:dk2>
      <a:lt2>
        <a:srgbClr val="E8E2E2"/>
      </a:lt2>
      <a:accent1>
        <a:srgbClr val="81A8AB"/>
      </a:accent1>
      <a:accent2>
        <a:srgbClr val="74AA97"/>
      </a:accent2>
      <a:accent3>
        <a:srgbClr val="82AB8B"/>
      </a:accent3>
      <a:accent4>
        <a:srgbClr val="7FAB75"/>
      </a:accent4>
      <a:accent5>
        <a:srgbClr val="96A77E"/>
      </a:accent5>
      <a:accent6>
        <a:srgbClr val="A5A470"/>
      </a:accent6>
      <a:hlink>
        <a:srgbClr val="AE6E6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DDCB6E2755994FAEA82EE53D3EFEF4" ma:contentTypeVersion="13" ma:contentTypeDescription="Create a new document." ma:contentTypeScope="" ma:versionID="bf637e3371e92fd5d755f42076d972e0">
  <xsd:schema xmlns:xsd="http://www.w3.org/2001/XMLSchema" xmlns:xs="http://www.w3.org/2001/XMLSchema" xmlns:p="http://schemas.microsoft.com/office/2006/metadata/properties" xmlns:ns2="5d4ed4ad-c368-4ae0-b57a-9fad76fa8ba4" xmlns:ns3="ea4d700e-bb3a-4d33-bd5c-e37bab34155a" targetNamespace="http://schemas.microsoft.com/office/2006/metadata/properties" ma:root="true" ma:fieldsID="4c6dcf755ab8d70122d1d1fd1480be27" ns2:_="" ns3:_="">
    <xsd:import namespace="5d4ed4ad-c368-4ae0-b57a-9fad76fa8ba4"/>
    <xsd:import namespace="ea4d700e-bb3a-4d33-bd5c-e37bab3415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ed4ad-c368-4ae0-b57a-9fad76fa8b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71d4ce9-4273-4986-8620-84eead38f94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4d700e-bb3a-4d33-bd5c-e37bab3415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7bf3001-4a07-4184-bdd8-51061ab9a59f}" ma:internalName="TaxCatchAll" ma:showField="CatchAllData" ma:web="ea4d700e-bb3a-4d33-bd5c-e37bab34155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9CD068-17B3-4A8F-8754-19CA5F3D28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ed4ad-c368-4ae0-b57a-9fad76fa8ba4"/>
    <ds:schemaRef ds:uri="ea4d700e-bb3a-4d33-bd5c-e37bab3415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ECFDA5-7D59-48AB-8F8A-5B77C39556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6305</TotalTime>
  <Words>838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Rockwell Nova Light</vt:lpstr>
      <vt:lpstr>The Hand Extrablack</vt:lpstr>
      <vt:lpstr>BlobVTI</vt:lpstr>
      <vt:lpstr>Programming Concepts with JavaScript</vt:lpstr>
      <vt:lpstr>React custom hooks![https://www.turing.com/blog/custom-react-js-hooks-how-to-use/]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Demo of multiple examples of defining some useful custom hooks!</vt:lpstr>
      <vt:lpstr>Importance of Testing Custom 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Nauman Atique</dc:creator>
  <cp:lastModifiedBy>Noman Atique</cp:lastModifiedBy>
  <cp:revision>70</cp:revision>
  <dcterms:created xsi:type="dcterms:W3CDTF">2023-07-24T18:40:32Z</dcterms:created>
  <dcterms:modified xsi:type="dcterms:W3CDTF">2023-08-01T14:55:40Z</dcterms:modified>
</cp:coreProperties>
</file>