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July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July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July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July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12 – Jest &amp; </a:t>
            </a:r>
            <a:r>
              <a:rPr lang="en-CA"/>
              <a:t>RTL cont.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/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85000" lnSpcReduction="1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1"/>
      </a:dk2>
      <a:lt2>
        <a:srgbClr val="E8E2E2"/>
      </a:lt2>
      <a:accent1>
        <a:srgbClr val="81A8AB"/>
      </a:accent1>
      <a:accent2>
        <a:srgbClr val="74AA97"/>
      </a:accent2>
      <a:accent3>
        <a:srgbClr val="82AB8B"/>
      </a:accent3>
      <a:accent4>
        <a:srgbClr val="7FAB75"/>
      </a:accent4>
      <a:accent5>
        <a:srgbClr val="96A77E"/>
      </a:accent5>
      <a:accent6>
        <a:srgbClr val="A5A470"/>
      </a:accent6>
      <a:hlink>
        <a:srgbClr val="AE6E6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DCB6E2755994FAEA82EE53D3EFEF4" ma:contentTypeVersion="13" ma:contentTypeDescription="Create a new document." ma:contentTypeScope="" ma:versionID="bf637e3371e92fd5d755f42076d972e0">
  <xsd:schema xmlns:xsd="http://www.w3.org/2001/XMLSchema" xmlns:xs="http://www.w3.org/2001/XMLSchema" xmlns:p="http://schemas.microsoft.com/office/2006/metadata/properties" xmlns:ns2="5d4ed4ad-c368-4ae0-b57a-9fad76fa8ba4" xmlns:ns3="ea4d700e-bb3a-4d33-bd5c-e37bab34155a" targetNamespace="http://schemas.microsoft.com/office/2006/metadata/properties" ma:root="true" ma:fieldsID="4c6dcf755ab8d70122d1d1fd1480be27" ns2:_="" ns3:_="">
    <xsd:import namespace="5d4ed4ad-c368-4ae0-b57a-9fad76fa8ba4"/>
    <xsd:import namespace="ea4d700e-bb3a-4d33-bd5c-e37bab3415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ed4ad-c368-4ae0-b57a-9fad76fa8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71d4ce9-4273-4986-8620-84eead38f9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d700e-bb3a-4d33-bd5c-e37bab3415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bf3001-4a07-4184-bdd8-51061ab9a59f}" ma:internalName="TaxCatchAll" ma:showField="CatchAllData" ma:web="ea4d700e-bb3a-4d33-bd5c-e37bab3415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ECFDA5-7D59-48AB-8F8A-5B77C39556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9CD068-17B3-4A8F-8754-19CA5F3D28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4ed4ad-c368-4ae0-b57a-9fad76fa8ba4"/>
    <ds:schemaRef ds:uri="ea4d700e-bb3a-4d33-bd5c-e37bab3415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1659</Words>
  <Application>Microsoft Office PowerPoint</Application>
  <PresentationFormat>Widescreen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Avenir Next LT Pro</vt:lpstr>
      <vt:lpstr>Rockwell Nova Light</vt:lpstr>
      <vt:lpstr>The Hand Extrablack</vt:lpstr>
      <vt:lpstr>BlobVTI</vt:lpstr>
      <vt:lpstr>Programming Concepts with JavaScript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Atique</cp:lastModifiedBy>
  <cp:revision>58</cp:revision>
  <dcterms:created xsi:type="dcterms:W3CDTF">2023-07-24T18:40:32Z</dcterms:created>
  <dcterms:modified xsi:type="dcterms:W3CDTF">2023-07-26T16:20:25Z</dcterms:modified>
</cp:coreProperties>
</file>