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257" r:id="rId24"/>
    <p:sldId id="308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515E-D325-90FD-6938-2117D7CB0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930B-4AD0-4813-5AF8-8EA7088B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1075-DFF5-D8E9-CD9C-DF0B694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4B97-C000-8A31-61BD-6E6F20A2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14C-BE1C-D90E-9F0C-19E8E9A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7CA-9550-8EFB-1417-8714907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5EA0-2420-5470-EC27-9F67D275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C509-8784-BC3D-C109-F35AAC1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6E2-97A9-B6A2-87B8-321DD92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D77A-C7E2-1532-30B0-32B0684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5B62-A572-72B7-4435-8257D79E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AC8-5CE9-3D76-5022-01BAD68C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0A5-0390-EABB-4E59-B05BA32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9340-2596-9C22-07EA-1CA328EE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2D9B-F494-84D1-4058-B2D7D8D1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9214-0C91-A9BE-035B-DA6D60B7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394-3F48-1C63-4230-597EBB6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AADC-F155-A0CC-CCE8-BAF3C24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1122-9DA8-E78E-C5EF-C0AA4E5E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266-DF60-490F-23E8-2593751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566-F690-EA6D-69A7-45DDFEA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9BE9-7745-BA1C-A2F9-2950CD55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22E-4229-472C-7E05-A8265F2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5841-819B-16F1-CCC6-F795C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887-0C1C-7C73-EBBB-7F20C62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F617-9D60-65C2-3052-476E9A76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DCC9-7D10-85B0-30FC-EB50D950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438-F860-68A9-8FC7-AA4DF1FB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70B7-D77A-1B79-F916-687809D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611C-363E-8B3D-163A-DA123A6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4C1F-81A9-9452-A9A3-D085A43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C5D0-F999-25F7-605A-771E435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C2BA-F602-BEAB-1BB5-760478F2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2721-E4ED-5412-F641-99F2CB73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5264B-E23B-77D4-676F-56293571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A6AE-DE5C-01DC-2ED1-0A993285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DC8D-A5A4-5F6E-3992-0080E922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0FBC-7C7A-A616-7505-A78A5E9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82106-F7F3-E491-6B61-0E0EEE4E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170-93F2-F4F4-4F1B-2796637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E0C1-13BB-73D7-BE11-9DE66B24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E69E3-800B-88E7-D88D-E29F180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314E-7F1B-0274-5C56-FBE2E162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5007-19BE-FD42-C89F-3108377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72E13-1AEF-E05F-C51F-B1C126D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DF96-BAE7-E344-2284-C103846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88D-A34B-1349-F151-CA3E89D7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072D-C376-BA23-8C9F-C6C90655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3988A-6B43-2BE2-D424-2930AD39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D8FE-302C-2BB6-2F3B-0A8DEEB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50F2-7A1E-A206-70FA-BD7D96B3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1F31-7019-729D-C040-2718D7C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7C2B-5963-D5DC-20AA-97DCCDC6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EC8E-8B3E-6BAB-9312-F484B8F1F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37A-9E2C-13FC-CCF0-24B2C44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2BDA-6A80-9F52-B233-B20E2C35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5605-F8C9-61E5-531C-152BA73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D80C-0B4B-1C3B-1BA1-798670E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F3CF-C123-3729-09D1-C43F8AF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DA1A-0A35-ACA2-2195-AF4839E9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96F2-8513-1BE3-715D-65F56521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326-DEB0-671C-9A3D-BCFED79D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DD28-CAAF-072D-5AB0-18D3A6C1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13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CD16DC-3AB8-44D2-966A-AF0644008F4E}">
  <ds:schemaRefs>
    <ds:schemaRef ds:uri="http://schemas.microsoft.com/office/2006/documentManagement/types"/>
    <ds:schemaRef ds:uri="http://www.w3.org/XML/1998/namespace"/>
    <ds:schemaRef ds:uri="044ca11b-8123-43f4-bb6d-87b29a109dc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3411811a-9679-404d-9a25-72d18bdd7fe0"/>
  </ds:schemaRefs>
</ds:datastoreItem>
</file>

<file path=customXml/itemProps2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2656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Söhne Mono</vt:lpstr>
      <vt:lpstr>Wingdings</vt:lpstr>
      <vt:lpstr>Office Theme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66</cp:revision>
  <dcterms:created xsi:type="dcterms:W3CDTF">2023-07-24T18:40:32Z</dcterms:created>
  <dcterms:modified xsi:type="dcterms:W3CDTF">2024-07-30T15:35:36Z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