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515E-D325-90FD-6938-2117D7CB0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930B-4AD0-4813-5AF8-8EA7088B1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1075-DFF5-D8E9-CD9C-DF0B6944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Tuesday, July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4B97-C000-8A31-61BD-6E6F20A2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E14C-BE1C-D90E-9F0C-19E8E9A4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67CA-9550-8EFB-1417-8714907E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A5EA0-2420-5470-EC27-9F67D275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C509-8784-BC3D-C109-F35AAC1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66E2-97A9-B6A2-87B8-321DD929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D77A-C7E2-1532-30B0-32B06843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95B62-A572-72B7-4435-8257D79E6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5AC8-5CE9-3D76-5022-01BAD68C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BC0A5-0390-EABB-4E59-B05BA320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9340-2596-9C22-07EA-1CA328EE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2D9B-F494-84D1-4058-B2D7D8D1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9214-0C91-A9BE-035B-DA6D60B7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394-3F48-1C63-4230-597EBB64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AADC-F155-A0CC-CCE8-BAF3C24B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Tuesday, July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1122-9DA8-E78E-C5EF-C0AA4E5E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3266-DF60-490F-23E8-25937516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8566-F690-EA6D-69A7-45DDFEA3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59BE9-7745-BA1C-A2F9-2950CD55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122E-4229-472C-7E05-A8265F2D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5841-819B-16F1-CCC6-F795C73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D887-0C1C-7C73-EBBB-7F20C627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F617-9D60-65C2-3052-476E9A76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DCC9-7D10-85B0-30FC-EB50D9509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4438-F860-68A9-8FC7-AA4DF1FB9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470B7-D77A-1B79-F916-687809DD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611C-363E-8B3D-163A-DA123A67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D4C1F-81A9-9452-A9A3-D085A430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C5D0-F999-25F7-605A-771E4354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C2BA-F602-BEAB-1BB5-760478F2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2721-E4ED-5412-F641-99F2CB73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5264B-E23B-77D4-676F-562935715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2A6AE-DE5C-01DC-2ED1-0A993285C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1DC8D-A5A4-5F6E-3992-0080E922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50FBC-7C7A-A616-7505-A78A5E90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82106-F7F3-E491-6B61-0E0EEE4E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170-93F2-F4F4-4F1B-2796637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FE0C1-13BB-73D7-BE11-9DE66B24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E69E3-800B-88E7-D88D-E29F1803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0314E-7F1B-0274-5C56-FBE2E162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35007-19BE-FD42-C89F-3108377D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72E13-1AEF-E05F-C51F-B1C126D2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8DF96-BAE7-E344-2284-C1038461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588D-A34B-1349-F151-CA3E89D7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072D-C376-BA23-8C9F-C6C90655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3988A-6B43-2BE2-D424-2930AD39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D8FE-302C-2BB6-2F3B-0A8DEEB3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250F2-7A1E-A206-70FA-BD7D96B3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1F31-7019-729D-C040-2718D7CF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7C2B-5963-D5DC-20AA-97DCCDC6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BEC8E-8B3E-6BAB-9312-F484B8F1F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F037A-9E2C-13FC-CCF0-24B2C442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2BDA-6A80-9F52-B233-B20E2C35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Tuesday, July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5605-F8C9-61E5-531C-152BA730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1D80C-0B4B-1C3B-1BA1-798670E9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CF3CF-C123-3729-09D1-C43F8AF7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DA1A-0A35-ACA2-2195-AF4839E9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96F2-8513-1BE3-715D-65F565212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July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E326-DEB0-671C-9A3D-BCFED79D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DD28-CAAF-072D-5AB0-18D3A6C11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Programming Concepts with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Week 13 – Testing in React!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8BCA7-1C2C-D00F-DCB8-DC5752D2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7" r="3247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Each unit is tested in Isolation, independent of other units. Run in a short amount of time and make it very easy to pinpoint failures. 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ad designed .. from start to finish. It involves a real UI, a real backend database, real services </a:t>
            </a:r>
            <a:r>
              <a:rPr lang="en-US" dirty="0" err="1"/>
              <a:t>etc..Takes</a:t>
            </a:r>
            <a:r>
              <a:rPr lang="en-US" dirty="0"/>
              <a:t>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Implementation </a:t>
            </a:r>
            <a:r>
              <a:rPr lang="en-US" dirty="0"/>
              <a:t>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</a:t>
            </a:r>
            <a:r>
              <a:rPr lang="en-CA">
                <a:solidFill>
                  <a:srgbClr val="FFFFFF"/>
                </a:solidFill>
                <a:latin typeface="Söhne Mono"/>
              </a:rPr>
              <a:t>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11811a-9679-404d-9a25-72d18bdd7fe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29CD42548345BF7AD8289B649807" ma:contentTypeVersion="18" ma:contentTypeDescription="Create a new document." ma:contentTypeScope="" ma:versionID="f0ffc5ce741520f6cb9e6e87bb28d6b3">
  <xsd:schema xmlns:xsd="http://www.w3.org/2001/XMLSchema" xmlns:xs="http://www.w3.org/2001/XMLSchema" xmlns:p="http://schemas.microsoft.com/office/2006/metadata/properties" xmlns:ns3="044ca11b-8123-43f4-bb6d-87b29a109dcd" xmlns:ns4="3411811a-9679-404d-9a25-72d18bdd7fe0" targetNamespace="http://schemas.microsoft.com/office/2006/metadata/properties" ma:root="true" ma:fieldsID="2a5393160e2f31b3098ec9594008d65f" ns3:_="" ns4:_="">
    <xsd:import namespace="044ca11b-8123-43f4-bb6d-87b29a109dcd"/>
    <xsd:import namespace="3411811a-9679-404d-9a25-72d18bdd7f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Location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ca11b-8123-43f4-bb6d-87b29a109d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811a-9679-404d-9a25-72d18bdd7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CD16DC-3AB8-44D2-966A-AF0644008F4E}">
  <ds:schemaRefs>
    <ds:schemaRef ds:uri="http://schemas.microsoft.com/office/2006/documentManagement/types"/>
    <ds:schemaRef ds:uri="http://www.w3.org/XML/1998/namespace"/>
    <ds:schemaRef ds:uri="044ca11b-8123-43f4-bb6d-87b29a109dcd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3411811a-9679-404d-9a25-72d18bdd7fe0"/>
  </ds:schemaRefs>
</ds:datastoreItem>
</file>

<file path=customXml/itemProps2.xml><?xml version="1.0" encoding="utf-8"?>
<ds:datastoreItem xmlns:ds="http://schemas.openxmlformats.org/officeDocument/2006/customXml" ds:itemID="{D6ECFDA5-7D59-48AB-8F8A-5B77C39556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7F18D6-5B4A-4730-A4EA-C353BA365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ca11b-8123-43f4-bb6d-87b29a109dcd"/>
    <ds:schemaRef ds:uri="3411811a-9679-404d-9a25-72d18bdd7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2652</Words>
  <Application>Microsoft Office PowerPoint</Application>
  <PresentationFormat>Widescreen</PresentationFormat>
  <Paragraphs>324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Aptos</vt:lpstr>
      <vt:lpstr>Aptos Display</vt:lpstr>
      <vt:lpstr>Arial</vt:lpstr>
      <vt:lpstr>Söhne Mono</vt:lpstr>
      <vt:lpstr>Wingdings</vt:lpstr>
      <vt:lpstr>Office Theme</vt:lpstr>
      <vt:lpstr>Programming Concepts with JavaScript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How to run tests? </vt:lpstr>
      <vt:lpstr>Test Driven Development - TDD</vt:lpstr>
      <vt:lpstr>Jest Watch Mode: </vt:lpstr>
      <vt:lpstr>Assertions</vt:lpstr>
      <vt:lpstr>What to Test?</vt:lpstr>
      <vt:lpstr>What not to test?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Development</dc:title>
  <dc:creator>Nauman Atique</dc:creator>
  <cp:lastModifiedBy>Noman Atique</cp:lastModifiedBy>
  <cp:revision>63</cp:revision>
  <dcterms:created xsi:type="dcterms:W3CDTF">2023-07-24T18:40:32Z</dcterms:created>
  <dcterms:modified xsi:type="dcterms:W3CDTF">2024-07-23T15:26:48Z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0x010100BBFA29CD42548345BF7AD8289B649807</vt:lpwstr>
  </property>
</Properties>
</file>