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3" autoAdjust="0"/>
    <p:restoredTop sz="94716"/>
  </p:normalViewPr>
  <p:slideViewPr>
    <p:cSldViewPr snapToGrid="0">
      <p:cViewPr varScale="1">
        <p:scale>
          <a:sx n="66" d="100"/>
          <a:sy n="66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16E-540A-335E-8251-A6010E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8463-C4DF-4E26-02D2-F580B83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</a:t>
            </a:r>
          </a:p>
          <a:p>
            <a:r>
              <a:rPr lang="en-US" dirty="0"/>
              <a:t>Elements:</a:t>
            </a:r>
          </a:p>
          <a:p>
            <a:r>
              <a:rPr lang="en-US" dirty="0"/>
              <a:t>Attributes:</a:t>
            </a:r>
          </a:p>
          <a:p>
            <a:r>
              <a:rPr lang="en-US" dirty="0"/>
              <a:t>Entity: &amp; ;… we write something in between and it renders the special character…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F42-2DDD-E38F-F1F8-68EC301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E6-811E-3DCF-B1CA-EB4A4B6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&lt;link&gt;… links from this document to external resources such as CSS style sheets…</a:t>
            </a:r>
          </a:p>
          <a:p>
            <a:pPr marL="0" indent="0">
              <a:buNone/>
            </a:pPr>
            <a:r>
              <a:rPr lang="en-US" dirty="0"/>
              <a:t>&lt;meta&gt; - metadata that can’t be included via other elements..</a:t>
            </a:r>
          </a:p>
          <a:p>
            <a:pPr marL="0" indent="0">
              <a:buNone/>
            </a:pPr>
            <a:r>
              <a:rPr lang="en-US" dirty="0"/>
              <a:t>&lt;title&gt; - the document’s title</a:t>
            </a:r>
          </a:p>
        </p:txBody>
      </p:sp>
    </p:spTree>
    <p:extLst>
      <p:ext uri="{BB962C8B-B14F-4D97-AF65-F5344CB8AC3E}">
        <p14:creationId xmlns:p14="http://schemas.microsoft.com/office/powerpoint/2010/main" val="39474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51F-6512-128F-9B0A-0AA755A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14C1-39B6-C63F-D2A6-37EAAC82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VALIDATE YOUR ASSIGNMENT BEFORE SUBMITTING…</a:t>
            </a:r>
          </a:p>
          <a:p>
            <a:r>
              <a:rPr lang="en-US" dirty="0"/>
              <a:t>NO RED ELEMENT/ATTRIBUTE IN YOUR ASSIGNMENT…</a:t>
            </a:r>
          </a:p>
        </p:txBody>
      </p:sp>
    </p:spTree>
    <p:extLst>
      <p:ext uri="{BB962C8B-B14F-4D97-AF65-F5344CB8AC3E}">
        <p14:creationId xmlns:p14="http://schemas.microsoft.com/office/powerpoint/2010/main" val="3033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0C9-84EB-1F2A-61F2-381B502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ALWAYS INSIDE &lt;body&gt;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10-92EE-2EAB-745E-9168A06F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 - introductory material at the top of the document.</a:t>
            </a:r>
          </a:p>
          <a:p>
            <a:r>
              <a:rPr lang="en-US" dirty="0"/>
              <a:t>&lt;nav&gt; - content relate to </a:t>
            </a:r>
            <a:r>
              <a:rPr lang="en-US" dirty="0" err="1"/>
              <a:t>navigation..menu</a:t>
            </a:r>
            <a:r>
              <a:rPr lang="en-US" dirty="0"/>
              <a:t>, index, links, etc.</a:t>
            </a:r>
          </a:p>
          <a:p>
            <a:r>
              <a:rPr lang="en-US" dirty="0"/>
              <a:t>&lt;main&gt; - the main content of the document.. For example, the main article text that you want to convey…</a:t>
            </a:r>
          </a:p>
          <a:p>
            <a:r>
              <a:rPr lang="en-US" dirty="0"/>
              <a:t>&lt;h1&gt;,… &lt;/h6&gt; Headers of the content sections</a:t>
            </a:r>
          </a:p>
          <a:p>
            <a:r>
              <a:rPr lang="en-US" dirty="0"/>
              <a:t>&lt;footer&gt;… end material….(author, copyright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EA0-60FB-22A5-8D53-5F77B1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A687-BB88-919A-0985-1D38762E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&lt;div&gt;.. A generic container we use to attach style or script…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&gt;.. Ordered list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&gt;.. Unordered list</a:t>
            </a:r>
          </a:p>
          <a:p>
            <a:r>
              <a:rPr lang="en-US" dirty="0"/>
              <a:t>&lt;li&gt;… List item</a:t>
            </a:r>
          </a:p>
          <a:p>
            <a:r>
              <a:rPr lang="en-US" dirty="0"/>
              <a:t>&lt;p&gt;… a paragraph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21033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013-9734-499A-E6A8-BA4F465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25-66E7-F68A-099C-215CFDF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&lt;a&gt;.. Anchor is used to make links… allows user to navigate…</a:t>
            </a:r>
          </a:p>
          <a:p>
            <a:r>
              <a:rPr lang="en-US" dirty="0"/>
              <a:t>&lt;code&gt;… formats the text as computer code…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adds emphasis…(like italic)</a:t>
            </a:r>
          </a:p>
          <a:p>
            <a:r>
              <a:rPr lang="en-US" dirty="0"/>
              <a:t>&lt;span&gt; generic containers</a:t>
            </a:r>
          </a:p>
        </p:txBody>
      </p:sp>
    </p:spTree>
    <p:extLst>
      <p:ext uri="{BB962C8B-B14F-4D97-AF65-F5344CB8AC3E}">
        <p14:creationId xmlns:p14="http://schemas.microsoft.com/office/powerpoint/2010/main" val="2663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2BF-879C-C087-A8B9-C5C70472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769-F772-0477-A458-C1FA52EF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 -  graphical area used to draw with either 2D or 3D using </a:t>
            </a:r>
            <a:r>
              <a:rPr lang="en-US" dirty="0" err="1"/>
              <a:t>javascript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97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endParaRPr lang="en-US" dirty="0"/>
          </a:p>
          <a:p>
            <a:r>
              <a:rPr lang="en-US" dirty="0"/>
              <a:t>Back-end Technologies: JavaScript(Both), Express JS, SQL Server, MongoDB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world wide web???</a:t>
            </a:r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recourse..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6003</TotalTime>
  <Words>692</Words>
  <Application>Microsoft Macintosh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Week 1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  <vt:lpstr>HTML …</vt:lpstr>
      <vt:lpstr>Metadata!</vt:lpstr>
      <vt:lpstr>Major document sections</vt:lpstr>
      <vt:lpstr>Content Sections – ALWAYS INSIDE &lt;body&gt;</vt:lpstr>
      <vt:lpstr>Text content</vt:lpstr>
      <vt:lpstr>Inline Text: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61</cp:revision>
  <dcterms:created xsi:type="dcterms:W3CDTF">2024-09-09T03:21:42Z</dcterms:created>
  <dcterms:modified xsi:type="dcterms:W3CDTF">2025-04-28T11:14:54Z</dcterms:modified>
</cp:coreProperties>
</file>