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4667"/>
  </p:normalViewPr>
  <p:slideViewPr>
    <p:cSldViewPr snapToGrid="0">
      <p:cViewPr varScale="1">
        <p:scale>
          <a:sx n="64" d="100"/>
          <a:sy n="64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1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/>
              <a:t>Functions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/>
              <a:t>let</a:t>
            </a:r>
            <a:r>
              <a:rPr lang="en-US" dirty="0"/>
              <a:t> keyword.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 (Always prefer === in JS, to avoid coercion)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 ( ?:) ) … requires 3 operands..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10D-605B-FE8D-828E-21AFDB8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1D7F-CBC8-7114-06DB-A76B5C51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“</a:t>
            </a:r>
          </a:p>
          <a:p>
            <a:r>
              <a:rPr lang="en-US" dirty="0"/>
              <a:t>‘ ‘ </a:t>
            </a:r>
          </a:p>
          <a:p>
            <a:r>
              <a:rPr lang="en-US" dirty="0"/>
              <a:t>` ` </a:t>
            </a:r>
          </a:p>
        </p:txBody>
      </p:sp>
    </p:spTree>
    <p:extLst>
      <p:ext uri="{BB962C8B-B14F-4D97-AF65-F5344CB8AC3E}">
        <p14:creationId xmlns:p14="http://schemas.microsoft.com/office/powerpoint/2010/main" val="38171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51E-4310-C4CF-830E-F1955C1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36AF-82CF-45D3-79EA-F08F920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Y+1; //equation..</a:t>
            </a:r>
          </a:p>
          <a:p>
            <a:pPr marL="0" indent="0">
              <a:buNone/>
            </a:pPr>
            <a:r>
              <a:rPr lang="en-US" dirty="0"/>
              <a:t>Here…</a:t>
            </a:r>
          </a:p>
          <a:p>
            <a:pPr marL="0" indent="0">
              <a:buNone/>
            </a:pPr>
            <a:r>
              <a:rPr lang="en-US" dirty="0"/>
              <a:t>X …. Evaluates to a value</a:t>
            </a:r>
          </a:p>
          <a:p>
            <a:pPr marL="0" indent="0">
              <a:buNone/>
            </a:pPr>
            <a:r>
              <a:rPr lang="en-US" dirty="0"/>
              <a:t>Y+1… evaluates to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Expression is something that is evaluated to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69E-C3E0-F4F3-6114-DB98D1F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694-DDFA-81A7-34A2-DEF07E0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Sequential, </a:t>
            </a:r>
          </a:p>
          <a:p>
            <a:r>
              <a:rPr lang="en-US" dirty="0"/>
              <a:t>2. Conditional, </a:t>
            </a:r>
          </a:p>
          <a:p>
            <a:r>
              <a:rPr lang="en-US" dirty="0"/>
              <a:t>3. Looping, </a:t>
            </a:r>
          </a:p>
          <a:p>
            <a:r>
              <a:rPr lang="en-US" dirty="0"/>
              <a:t>4. Transfer</a:t>
            </a:r>
          </a:p>
          <a:p>
            <a:endParaRPr lang="en-US" dirty="0"/>
          </a:p>
          <a:p>
            <a:r>
              <a:rPr lang="en-US" dirty="0"/>
              <a:t>How well do you know for loop?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loops later..</a:t>
            </a:r>
          </a:p>
        </p:txBody>
      </p:sp>
    </p:spTree>
    <p:extLst>
      <p:ext uri="{BB962C8B-B14F-4D97-AF65-F5344CB8AC3E}">
        <p14:creationId xmlns:p14="http://schemas.microsoft.com/office/powerpoint/2010/main" val="4528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run JavaScript files??</a:t>
            </a:r>
          </a:p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BDF-4E77-6BF8-DD4D-7E1958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044-35BE-0247-7E27-D31C772B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741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is a subprogram, or a smaller portion of code that can be called(i.e.; invoked) by another part of your program, another function, or by the environment in response to some user or device action(e.g.; clicking a button, a network request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the most imperative part of JS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Functions:</a:t>
            </a:r>
          </a:p>
          <a:p>
            <a:pPr marL="0" indent="0">
              <a:buNone/>
            </a:pPr>
            <a:r>
              <a:rPr lang="en-US" dirty="0"/>
              <a:t>        Functions can take values(i.e., arguments) and may return a value.</a:t>
            </a:r>
          </a:p>
          <a:p>
            <a:pPr marL="0" indent="0">
              <a:buNone/>
            </a:pPr>
            <a:r>
              <a:rPr lang="en-US" dirty="0"/>
              <a:t>            add          NOT A FUNCTION...</a:t>
            </a:r>
          </a:p>
          <a:p>
            <a:pPr marL="0" indent="0">
              <a:buNone/>
            </a:pPr>
            <a:r>
              <a:rPr lang="en-US" dirty="0"/>
              <a:t>            add(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let juice =  juicer(apples)</a:t>
            </a:r>
          </a:p>
          <a:p>
            <a:pPr marL="0" indent="0">
              <a:buNone/>
            </a:pPr>
            <a:r>
              <a:rPr lang="en-US" dirty="0"/>
              <a:t>             let c =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0CF-BB60-81B1-BFCE-71808F3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1574-0F69-426E-9419-882E6D3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Functions in JavaScript: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)User-defined Functions</a:t>
            </a:r>
          </a:p>
          <a:p>
            <a:pPr marL="0" indent="0">
              <a:buNone/>
            </a:pPr>
            <a:r>
              <a:rPr lang="en-US" dirty="0"/>
              <a:t>     ii) Pre-defined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341-1E4D-1383-9684-F391474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Functions: functions defined by us (as users)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DED-8F3A-72CA-1A47-00E18722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 err="1"/>
              <a:t>i</a:t>
            </a:r>
            <a:r>
              <a:rPr lang="en-US" sz="2800" dirty="0"/>
              <a:t>) Function Declarations</a:t>
            </a:r>
          </a:p>
          <a:p>
            <a:pPr marL="0" indent="0">
              <a:buNone/>
            </a:pPr>
            <a:r>
              <a:rPr lang="en-US" dirty="0"/>
              <a:t>     ii) Function Expressions</a:t>
            </a:r>
          </a:p>
          <a:p>
            <a:pPr marL="0" indent="0">
              <a:buNone/>
            </a:pPr>
            <a:r>
              <a:rPr lang="en-US" dirty="0"/>
              <a:t>     iii) Arrow Functions (ES5-ES6)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1C9-6DB0-0C36-BD3F-D4A7C97B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3946-EB75-971B-460E-71A01D27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461A-1206-6847-9D7B-6C040F7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02B-B590-0465-8691-C0C546E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function </a:t>
            </a:r>
            <a:r>
              <a:rPr lang="en-US" dirty="0" err="1"/>
              <a:t>noop</a:t>
            </a:r>
            <a:r>
              <a:rPr lang="en-US" dirty="0"/>
              <a:t>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square(n){</a:t>
            </a:r>
          </a:p>
          <a:p>
            <a:pPr marL="0" indent="0">
              <a:buNone/>
            </a:pPr>
            <a:r>
              <a:rPr lang="en-US" dirty="0"/>
              <a:t>                return n*n;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add(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78-E236-658C-917A-2CE80D3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expressions:[ONLY IN JS]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6E75-93ED-42D7-2EC1-8CFD05B2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</a:t>
            </a:r>
            <a:r>
              <a:rPr lang="en-US" dirty="0" err="1"/>
              <a:t>noop</a:t>
            </a:r>
            <a:r>
              <a:rPr lang="en-US" dirty="0"/>
              <a:t> = function(){ } //anonymous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square=function(n){return n*n}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add=function(</a:t>
            </a:r>
            <a:r>
              <a:rPr lang="en-US" dirty="0" err="1"/>
              <a:t>a,b</a:t>
            </a:r>
            <a:r>
              <a:rPr lang="en-US" dirty="0"/>
              <a:t>){ return </a:t>
            </a:r>
            <a:r>
              <a:rPr lang="en-US" dirty="0" err="1"/>
              <a:t>a+b</a:t>
            </a:r>
            <a:r>
              <a:rPr lang="en-US" dirty="0"/>
              <a:t>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noop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square(5);</a:t>
            </a:r>
          </a:p>
          <a:p>
            <a:pPr marL="0" indent="0">
              <a:buNone/>
            </a:pPr>
            <a:r>
              <a:rPr lang="en-US" dirty="0"/>
              <a:t>            add(3,5);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2E6D-2424-3DEC-B0C6-73A7EA2E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CC17-576F-4903-151D-3DE2DE56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run a </a:t>
            </a:r>
            <a:r>
              <a:rPr lang="en-US" dirty="0" err="1"/>
              <a:t>js</a:t>
            </a:r>
            <a:r>
              <a:rPr lang="en-US" dirty="0"/>
              <a:t> file?</a:t>
            </a:r>
          </a:p>
          <a:p>
            <a:endParaRPr lang="en-US" dirty="0"/>
          </a:p>
          <a:p>
            <a:r>
              <a:rPr lang="en-US" dirty="0"/>
              <a:t>By using either of the three ways.</a:t>
            </a:r>
          </a:p>
          <a:p>
            <a:endParaRPr lang="en-US" dirty="0"/>
          </a:p>
          <a:p>
            <a:pPr lvl="1"/>
            <a:r>
              <a:rPr lang="en-US" dirty="0"/>
              <a:t>REPL (Read Evaluate Process Loop) or node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REPL of browser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Embedding in browser</a:t>
            </a:r>
          </a:p>
        </p:txBody>
      </p:sp>
    </p:spTree>
    <p:extLst>
      <p:ext uri="{BB962C8B-B14F-4D97-AF65-F5344CB8AC3E}">
        <p14:creationId xmlns:p14="http://schemas.microsoft.com/office/powerpoint/2010/main" val="36141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1635</Words>
  <Application>Microsoft Macintosh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Office Theme</vt:lpstr>
      <vt:lpstr>Week 1 </vt:lpstr>
      <vt:lpstr>Agenda!</vt:lpstr>
      <vt:lpstr>PowerPoint Presentation</vt:lpstr>
      <vt:lpstr>How to run JavaScript ?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  <vt:lpstr>Strings and template literals</vt:lpstr>
      <vt:lpstr>Expressions in JavaScript!</vt:lpstr>
      <vt:lpstr>Execution Flow</vt:lpstr>
      <vt:lpstr>Functions</vt:lpstr>
      <vt:lpstr>Types of functions in JavaScript</vt:lpstr>
      <vt:lpstr>User-defined Functions: functions defined by us (as users) </vt:lpstr>
      <vt:lpstr>PowerPoint Presentation</vt:lpstr>
      <vt:lpstr> Function Declarations: </vt:lpstr>
      <vt:lpstr>Function expressions:[ONLY IN JS]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29</cp:revision>
  <dcterms:created xsi:type="dcterms:W3CDTF">2024-09-09T03:21:42Z</dcterms:created>
  <dcterms:modified xsi:type="dcterms:W3CDTF">2025-04-28T11:16:12Z</dcterms:modified>
</cp:coreProperties>
</file>