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65" autoAdjust="0"/>
    <p:restoredTop sz="94677"/>
  </p:normalViewPr>
  <p:slideViewPr>
    <p:cSldViewPr snapToGrid="0">
      <p:cViewPr varScale="1">
        <p:scale>
          <a:sx n="84" d="100"/>
          <a:sy n="84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32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554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028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77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shade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shade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shade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shade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247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9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634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09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271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24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099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F28A4246-F2A7-4220-A405-8A96DAE08D6A}" type="datetimeFigureOut">
              <a:rPr lang="en-US" smtClean="0"/>
              <a:t>4/30/25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shade val="82000"/>
                  </a:schemeClr>
                </a:solidFill>
              </a:defRPr>
            </a:lvl1pPr>
          </a:lstStyle>
          <a:p>
            <a:fld id="{0DEAA694-516C-4A3E-BD6C-8362A444FC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00781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mai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B4653-E536-1919-6171-CC3CB2E446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4257" y="490991"/>
            <a:ext cx="9144000" cy="2387600"/>
          </a:xfrm>
        </p:spPr>
        <p:txBody>
          <a:bodyPr/>
          <a:lstStyle/>
          <a:p>
            <a:r>
              <a:rPr lang="en-US" dirty="0"/>
              <a:t>Week 1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D4EDBD-9D5E-7826-4110-A853EAEF5E4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Front-End Technology</a:t>
            </a:r>
          </a:p>
        </p:txBody>
      </p:sp>
    </p:spTree>
    <p:extLst>
      <p:ext uri="{BB962C8B-B14F-4D97-AF65-F5344CB8AC3E}">
        <p14:creationId xmlns:p14="http://schemas.microsoft.com/office/powerpoint/2010/main" val="2372950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CC9D8-E816-64EF-F0B8-147384858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URL parts: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F466B-238F-3D4C-C79D-3F98E52F09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https://www.google.com:443</a:t>
            </a:r>
          </a:p>
          <a:p>
            <a:endParaRPr lang="en-US" dirty="0"/>
          </a:p>
          <a:p>
            <a:r>
              <a:rPr lang="en-US" dirty="0"/>
              <a:t>https: protocol...</a:t>
            </a:r>
          </a:p>
          <a:p>
            <a:endParaRPr lang="en-US" dirty="0"/>
          </a:p>
          <a:p>
            <a:r>
              <a:rPr lang="en-US" dirty="0"/>
              <a:t>domain: </a:t>
            </a:r>
            <a:r>
              <a:rPr lang="en-US" dirty="0" err="1"/>
              <a:t>www.google.com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port: NOT GIVEN...65000 above.... 443: for https://  80: for http:// 5000, 5500</a:t>
            </a:r>
          </a:p>
          <a:p>
            <a:endParaRPr lang="en-US" dirty="0"/>
          </a:p>
          <a:p>
            <a:r>
              <a:rPr lang="en-US" dirty="0"/>
              <a:t>origin: Combining protocol, domain, port... GIVES US origin...Origin plays a central role in the web's security model...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067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DA3FA0-A4B7-EBA4-7A82-378F31739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0094E7-CA08-3AE9-49E8-27F37E529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Response Codes:</a:t>
            </a:r>
          </a:p>
          <a:p>
            <a:r>
              <a:rPr lang="en-US" dirty="0"/>
              <a:t>    That tells us what has happened with the request:</a:t>
            </a:r>
          </a:p>
          <a:p>
            <a:r>
              <a:rPr lang="en-US" dirty="0"/>
              <a:t>        200 . OK</a:t>
            </a:r>
          </a:p>
          <a:p>
            <a:r>
              <a:rPr lang="en-US" dirty="0"/>
              <a:t>        404 . Error -resource not found</a:t>
            </a:r>
          </a:p>
          <a:p>
            <a:endParaRPr lang="en-US" dirty="0"/>
          </a:p>
          <a:p>
            <a:r>
              <a:rPr lang="en-US" dirty="0" err="1"/>
              <a:t>QueryString</a:t>
            </a:r>
            <a:r>
              <a:rPr lang="en-US" dirty="0"/>
              <a:t>:</a:t>
            </a:r>
          </a:p>
          <a:p>
            <a:r>
              <a:rPr lang="en-US" dirty="0"/>
              <a:t>something added after the URL, starting with "?"... is called </a:t>
            </a:r>
            <a:r>
              <a:rPr lang="en-US" dirty="0" err="1"/>
              <a:t>querystring</a:t>
            </a:r>
            <a:r>
              <a:rPr lang="en-US" dirty="0"/>
              <a:t>.</a:t>
            </a:r>
          </a:p>
          <a:p>
            <a:r>
              <a:rPr lang="en-US" dirty="0"/>
              <a:t>Extra information to make something happen when you access a URL...</a:t>
            </a:r>
          </a:p>
          <a:p>
            <a:r>
              <a:rPr lang="en-US" dirty="0"/>
              <a:t>Fragments on the web page:</a:t>
            </a:r>
          </a:p>
          <a:p>
            <a:r>
              <a:rPr lang="en-US" dirty="0"/>
              <a:t>id = "some"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0982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5616E-540A-335E-8251-A6010E886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168463-C4DF-4E26-02D2-F580B838F9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Tag:  &lt;something&gt;</a:t>
            </a:r>
          </a:p>
          <a:p>
            <a:r>
              <a:rPr lang="en-US" dirty="0"/>
              <a:t>Elements: &lt;title&gt;Something&lt;/title&gt; The starting tag, content and ending tag…[If any element does not have any content, we make it and </a:t>
            </a:r>
            <a:r>
              <a:rPr lang="en-US" dirty="0">
                <a:solidFill>
                  <a:srgbClr val="FFFF00"/>
                </a:solidFill>
              </a:rPr>
              <a:t>empty element  &lt;meta/&gt;</a:t>
            </a:r>
          </a:p>
          <a:p>
            <a:r>
              <a:rPr lang="en-US" dirty="0"/>
              <a:t>Attributes: That give extra functionality to the tag/element</a:t>
            </a:r>
          </a:p>
          <a:p>
            <a:r>
              <a:rPr lang="en-US" dirty="0"/>
              <a:t>Entity: &amp; ;… we write something in between and it renders the special character…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374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A1BF42-2DDD-E38F-F1F8-68EC301ED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07EE6-811E-3DCF-B1CA-EB4A4B697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&lt;link&gt;… links from this document to external resources such as CSS style sheets…</a:t>
            </a:r>
          </a:p>
          <a:p>
            <a:pPr marL="0" indent="0">
              <a:buNone/>
            </a:pPr>
            <a:r>
              <a:rPr lang="en-US" dirty="0"/>
              <a:t>&lt;meta&gt; - metadata that can’t be included via other elements..</a:t>
            </a:r>
          </a:p>
          <a:p>
            <a:pPr marL="0" indent="0">
              <a:buNone/>
            </a:pPr>
            <a:r>
              <a:rPr lang="en-US" dirty="0"/>
              <a:t>&lt;title&gt; - the document’s title</a:t>
            </a:r>
          </a:p>
        </p:txBody>
      </p:sp>
    </p:spTree>
    <p:extLst>
      <p:ext uri="{BB962C8B-B14F-4D97-AF65-F5344CB8AC3E}">
        <p14:creationId xmlns:p14="http://schemas.microsoft.com/office/powerpoint/2010/main" val="39474258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9451F-6512-128F-9B0A-0AA755ACB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document sections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2E14C1-39B6-C63F-D2A6-37EAAC82E0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&lt;html&gt;</a:t>
            </a:r>
          </a:p>
          <a:p>
            <a:r>
              <a:rPr lang="en-US" dirty="0"/>
              <a:t>&lt;head&gt; &lt;title&gt;&lt;/title&gt;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FF00"/>
                </a:solidFill>
              </a:rPr>
              <a:t>ALWAYS VALIDATE YOUR ASSIGNMENT BEFORE SUBMITTING…</a:t>
            </a:r>
          </a:p>
          <a:p>
            <a:r>
              <a:rPr lang="en-US" dirty="0">
                <a:solidFill>
                  <a:srgbClr val="FFFF00"/>
                </a:solidFill>
              </a:rPr>
              <a:t>NO RED ELEMENT/ATTRIBUTE IN YOUR ASSIGNMENT…</a:t>
            </a:r>
          </a:p>
        </p:txBody>
      </p:sp>
    </p:spTree>
    <p:extLst>
      <p:ext uri="{BB962C8B-B14F-4D97-AF65-F5344CB8AC3E}">
        <p14:creationId xmlns:p14="http://schemas.microsoft.com/office/powerpoint/2010/main" val="30337084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250C9-84EB-1F2A-61F2-381B50203B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Sections – </a:t>
            </a:r>
            <a:r>
              <a:rPr lang="en-US" dirty="0">
                <a:solidFill>
                  <a:srgbClr val="FFFF00"/>
                </a:solidFill>
              </a:rPr>
              <a:t>ALWAYS INSIDE &lt;body&gt;</a:t>
            </a:r>
            <a:br>
              <a:rPr lang="en-US" dirty="0">
                <a:solidFill>
                  <a:srgbClr val="FFFF00"/>
                </a:solidFill>
              </a:rPr>
            </a:br>
            <a:r>
              <a:rPr lang="en-US" dirty="0">
                <a:solidFill>
                  <a:srgbClr val="FFFF00"/>
                </a:solidFill>
              </a:rPr>
              <a:t>Semantic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3BC910-92EE-2EAB-745E-9168A06FFE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&lt;header&gt; - introductory material at the top of the document.</a:t>
            </a:r>
          </a:p>
          <a:p>
            <a:r>
              <a:rPr lang="en-US" dirty="0"/>
              <a:t>&lt;nav&gt; - content related to </a:t>
            </a:r>
            <a:r>
              <a:rPr lang="en-US" dirty="0" err="1"/>
              <a:t>navigation..menu</a:t>
            </a:r>
            <a:r>
              <a:rPr lang="en-US" dirty="0"/>
              <a:t>, index, links, etc.</a:t>
            </a:r>
          </a:p>
          <a:p>
            <a:r>
              <a:rPr lang="en-US" dirty="0"/>
              <a:t>&lt;main&gt; - the main content of the document.. For example, the main article text that you want to convey…</a:t>
            </a:r>
          </a:p>
          <a:p>
            <a:r>
              <a:rPr lang="en-US" dirty="0"/>
              <a:t>&lt;h1&gt;,… &lt;/h6&gt; Headers of the content sections</a:t>
            </a:r>
          </a:p>
          <a:p>
            <a:r>
              <a:rPr lang="en-US" dirty="0"/>
              <a:t>&lt;footer&gt;… end material….(author, copyright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8583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9EA0-60FB-22A5-8D53-5F77B1716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B1A687-BB88-919A-0985-1D38762E74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&lt;div&gt;.. A generic container we use to attach style or script…</a:t>
            </a:r>
          </a:p>
          <a:p>
            <a:r>
              <a:rPr lang="en-US" dirty="0"/>
              <a:t>&lt;</a:t>
            </a:r>
            <a:r>
              <a:rPr lang="en-US" dirty="0" err="1"/>
              <a:t>ol</a:t>
            </a:r>
            <a:r>
              <a:rPr lang="en-US" dirty="0"/>
              <a:t>&gt;.. Ordered list</a:t>
            </a:r>
          </a:p>
          <a:p>
            <a:r>
              <a:rPr lang="en-US" dirty="0"/>
              <a:t>&lt;</a:t>
            </a:r>
            <a:r>
              <a:rPr lang="en-US" dirty="0" err="1"/>
              <a:t>ul</a:t>
            </a:r>
            <a:r>
              <a:rPr lang="en-US" dirty="0"/>
              <a:t>&gt;.. Unordered list</a:t>
            </a:r>
          </a:p>
          <a:p>
            <a:r>
              <a:rPr lang="en-US" dirty="0"/>
              <a:t>&lt;li&gt;… List item</a:t>
            </a:r>
          </a:p>
          <a:p>
            <a:r>
              <a:rPr lang="en-US" dirty="0"/>
              <a:t>&lt;p&gt;… a paragraph</a:t>
            </a:r>
          </a:p>
          <a:p>
            <a:r>
              <a:rPr lang="en-US" dirty="0"/>
              <a:t>&lt;blockquote&gt;</a:t>
            </a:r>
          </a:p>
        </p:txBody>
      </p:sp>
    </p:spTree>
    <p:extLst>
      <p:ext uri="{BB962C8B-B14F-4D97-AF65-F5344CB8AC3E}">
        <p14:creationId xmlns:p14="http://schemas.microsoft.com/office/powerpoint/2010/main" val="21033998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8013-9734-499A-E6A8-BA4F46589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Inline Text: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BD225-66E7-F68A-099C-215CFDFA4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&lt;a&gt;.. Anchor is used to make links… allows user to navigate…</a:t>
            </a:r>
          </a:p>
          <a:p>
            <a:r>
              <a:rPr lang="en-US" dirty="0"/>
              <a:t>&lt;code&gt;… formats the text as computer code…</a:t>
            </a:r>
          </a:p>
          <a:p>
            <a:r>
              <a:rPr lang="en-US" dirty="0"/>
              <a:t>&lt;</a:t>
            </a:r>
            <a:r>
              <a:rPr lang="en-US" dirty="0" err="1"/>
              <a:t>em</a:t>
            </a:r>
            <a:r>
              <a:rPr lang="en-US" dirty="0"/>
              <a:t>&gt; - adds emphasis…(like italic)</a:t>
            </a:r>
          </a:p>
          <a:p>
            <a:r>
              <a:rPr lang="en-US" dirty="0"/>
              <a:t>&lt;span&gt; generic containers</a:t>
            </a:r>
          </a:p>
          <a:p>
            <a:endParaRPr lang="en-US" dirty="0"/>
          </a:p>
          <a:p>
            <a:r>
              <a:rPr lang="en-US" dirty="0"/>
              <a:t>Inline and Block </a:t>
            </a:r>
            <a:r>
              <a:rPr lang="en-US"/>
              <a:t>level Elements?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34778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282BF-879C-C087-A8B9-C5C704726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Multimedia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7F769-F772-0477-A458-C1FA52EF8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&lt;</a:t>
            </a:r>
            <a:r>
              <a:rPr lang="en-US" dirty="0" err="1"/>
              <a:t>img</a:t>
            </a:r>
            <a:r>
              <a:rPr lang="en-US" dirty="0"/>
              <a:t>&gt;</a:t>
            </a:r>
          </a:p>
          <a:p>
            <a:r>
              <a:rPr lang="en-US" dirty="0"/>
              <a:t>&lt;audio&gt;</a:t>
            </a:r>
          </a:p>
          <a:p>
            <a:r>
              <a:rPr lang="en-US" dirty="0"/>
              <a:t>&lt;video&gt;</a:t>
            </a:r>
          </a:p>
          <a:p>
            <a:r>
              <a:rPr lang="en-US" dirty="0"/>
              <a:t>&lt;canvas&gt; -  graphical area used to draw with either 2D or 3D using </a:t>
            </a:r>
            <a:r>
              <a:rPr lang="en-US" dirty="0" err="1"/>
              <a:t>javascript</a:t>
            </a:r>
            <a:r>
              <a:rPr lang="en-US" dirty="0"/>
              <a:t>..</a:t>
            </a:r>
          </a:p>
        </p:txBody>
      </p:sp>
    </p:spTree>
    <p:extLst>
      <p:ext uri="{BB962C8B-B14F-4D97-AF65-F5344CB8AC3E}">
        <p14:creationId xmlns:p14="http://schemas.microsoft.com/office/powerpoint/2010/main" val="3097499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E2869-90EA-EFFB-9B75-45039032B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821CC-8B2F-392B-53BE-AD58D8A4E4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 Front-end introduction!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Internet and world wide web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Difference between Front-end &amp; Back-end technologies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Re-introduction to HTML </a:t>
            </a:r>
            <a:r>
              <a:rPr lang="en-US" dirty="0">
                <a:sym typeface="Wingdings" pitchFamily="2" charset="2"/>
              </a:rPr>
              <a:t> - Some gap filling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101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493F-6D5A-92B9-C499-86E32457F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A848E9-4688-1E9D-63C3-42E6F2CE1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Whatever we see is Front-End!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Isn’t that very simple – Let’s dig into it!!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are MEAN and MERN? </a:t>
            </a:r>
          </a:p>
          <a:p>
            <a:pPr marL="0" indent="0">
              <a:buNone/>
            </a:pPr>
            <a:r>
              <a:rPr lang="en-US" dirty="0"/>
              <a:t>	MongoDB, Express JS, </a:t>
            </a:r>
            <a:r>
              <a:rPr lang="en-US" dirty="0">
                <a:solidFill>
                  <a:srgbClr val="FF0000"/>
                </a:solidFill>
              </a:rPr>
              <a:t>Angular JS</a:t>
            </a:r>
            <a:r>
              <a:rPr lang="en-US" dirty="0"/>
              <a:t>, Node JS</a:t>
            </a:r>
          </a:p>
          <a:p>
            <a:pPr marL="0" indent="0">
              <a:buNone/>
            </a:pPr>
            <a:r>
              <a:rPr lang="en-US" dirty="0"/>
              <a:t>	MongoDB, Express JS,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Reat JS</a:t>
            </a:r>
            <a:r>
              <a:rPr lang="en-US" dirty="0"/>
              <a:t>, Node JS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Full Stack Developers!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6057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226C2-459D-B684-7C9A-16F3FC10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between Front-end and back-end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100540-CF72-5DDE-B073-974835DC5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Front-end Technologies: HTML,CSS, JavaScript (Both)</a:t>
            </a:r>
          </a:p>
          <a:p>
            <a:pPr lvl="1"/>
            <a:r>
              <a:rPr lang="en-US" dirty="0"/>
              <a:t>(Client-side scripts)</a:t>
            </a:r>
          </a:p>
          <a:p>
            <a:r>
              <a:rPr lang="en-US" dirty="0"/>
              <a:t>Back-end Technologies: JavaScript(Both), Express JS, SQL Server, MongoDB, PHP, </a:t>
            </a:r>
            <a:r>
              <a:rPr lang="en-US" dirty="0" err="1"/>
              <a:t>ASP.net</a:t>
            </a:r>
            <a:r>
              <a:rPr lang="en-US" dirty="0"/>
              <a:t>, Ruby on rails, LAMP(Linux Apache </a:t>
            </a:r>
            <a:r>
              <a:rPr lang="en-US" dirty="0" err="1"/>
              <a:t>MySql</a:t>
            </a:r>
            <a:r>
              <a:rPr lang="en-US" dirty="0"/>
              <a:t> PHP), WAMP( Window), XAMPP (W &amp; L )</a:t>
            </a:r>
          </a:p>
          <a:p>
            <a:pPr lvl="1"/>
            <a:r>
              <a:rPr lang="en-US" dirty="0"/>
              <a:t>(Server-aside scripts)</a:t>
            </a:r>
          </a:p>
        </p:txBody>
      </p:sp>
    </p:spTree>
    <p:extLst>
      <p:ext uri="{BB962C8B-B14F-4D97-AF65-F5344CB8AC3E}">
        <p14:creationId xmlns:p14="http://schemas.microsoft.com/office/powerpoint/2010/main" val="34203998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A1F94-E932-1C87-E19A-43DDDD43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Internet and World Wide Web (WWW)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28DAE-974C-DA62-550E-E2BBC703BA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Internet???</a:t>
            </a:r>
          </a:p>
          <a:p>
            <a:pPr marL="0" indent="0">
              <a:buNone/>
            </a:pPr>
            <a:r>
              <a:rPr lang="en-US" dirty="0"/>
              <a:t>	Network of Networks!</a:t>
            </a:r>
          </a:p>
          <a:p>
            <a:pPr marL="0" indent="0">
              <a:buNone/>
            </a:pPr>
            <a:r>
              <a:rPr lang="en-US" dirty="0"/>
              <a:t>What is world wide web???	</a:t>
            </a:r>
          </a:p>
          <a:p>
            <a:pPr marL="0" indent="0">
              <a:buNone/>
            </a:pPr>
            <a:r>
              <a:rPr lang="en-US" dirty="0"/>
              <a:t>	A way to store and access information by using the “internet”</a:t>
            </a:r>
          </a:p>
          <a:p>
            <a:pPr marL="0" indent="0">
              <a:buNone/>
            </a:pPr>
            <a:r>
              <a:rPr lang="en-US" dirty="0"/>
              <a:t>	virtual directory consisting of websites…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www.gmail.com</a:t>
            </a:r>
            <a:r>
              <a:rPr lang="en-US" dirty="0"/>
              <a:t>, </a:t>
            </a:r>
            <a:r>
              <a:rPr lang="en-US" dirty="0" err="1"/>
              <a:t>www.facebook.com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2014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59ED-174A-B239-31DB-D93D0683E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212A1-47F0-94B4-4A25-5D94B4DB2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5631"/>
          </a:xfrm>
        </p:spPr>
        <p:txBody>
          <a:bodyPr>
            <a:normAutofit fontScale="92500"/>
          </a:bodyPr>
          <a:lstStyle/>
          <a:p>
            <a:r>
              <a:rPr lang="en-US" dirty="0"/>
              <a:t>We often use the terms “Web” and “Internet” interchangeably; however, they aren’t the same</a:t>
            </a:r>
          </a:p>
          <a:p>
            <a:endParaRPr lang="en-US" dirty="0"/>
          </a:p>
          <a:p>
            <a:r>
              <a:rPr lang="en-US" dirty="0"/>
              <a:t>"Network of Networks”</a:t>
            </a:r>
          </a:p>
          <a:p>
            <a:endParaRPr lang="en-US" dirty="0"/>
          </a:p>
          <a:p>
            <a:r>
              <a:rPr lang="en-US" dirty="0"/>
              <a:t>world wide web??? web is a subset of internet- allows us to access web services , request resources like images pages etc.. and transmit data between clients and servers...virtual directory of web </a:t>
            </a:r>
            <a:r>
              <a:rPr lang="en-US" dirty="0" err="1"/>
              <a:t>resourses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/>
              <a:t>Web uses internet as a backbone to transmit data from one side to other and vise versa.</a:t>
            </a:r>
          </a:p>
        </p:txBody>
      </p:sp>
    </p:spTree>
    <p:extLst>
      <p:ext uri="{BB962C8B-B14F-4D97-AF65-F5344CB8AC3E}">
        <p14:creationId xmlns:p14="http://schemas.microsoft.com/office/powerpoint/2010/main" val="1331327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FA853-DFD1-74C5-AA37-FCBB63ABA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about web and internet!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AF2BF-A410-E9DA-BA21-6ABF2FE7F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 runs of top of TCP/IP networks using a number of communication protocols...(Transmission Control Protocol/Internet Protocol)</a:t>
            </a:r>
          </a:p>
          <a:p>
            <a:endParaRPr lang="en-US" dirty="0"/>
          </a:p>
          <a:p>
            <a:r>
              <a:rPr lang="en-US" dirty="0"/>
              <a:t>IP: 32 bit number(IPV4) are assigned to every device on the internet...</a:t>
            </a:r>
          </a:p>
          <a:p>
            <a:endParaRPr lang="en-US" dirty="0"/>
          </a:p>
          <a:p>
            <a:r>
              <a:rPr lang="en-US" dirty="0"/>
              <a:t>202.102.23.123   IPV4</a:t>
            </a:r>
          </a:p>
          <a:p>
            <a:r>
              <a:rPr lang="en-US" dirty="0"/>
              <a:t>128 bit number   IPV6 </a:t>
            </a:r>
          </a:p>
        </p:txBody>
      </p:sp>
    </p:spTree>
    <p:extLst>
      <p:ext uri="{BB962C8B-B14F-4D97-AF65-F5344CB8AC3E}">
        <p14:creationId xmlns:p14="http://schemas.microsoft.com/office/powerpoint/2010/main" val="16796049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F0B35-A22F-0FC3-CE36-14D95B184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B9A4B-22D6-1A23-D4C4-EB9964726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Names: Human readable names of the websites...</a:t>
            </a:r>
          </a:p>
          <a:p>
            <a:r>
              <a:rPr lang="en-US" dirty="0"/>
              <a:t>Domain Name System (DNS) ..."the phone book" of the internet...</a:t>
            </a:r>
          </a:p>
          <a:p>
            <a:r>
              <a:rPr lang="en-US" dirty="0"/>
              <a:t>HTTP: Hyper Text Transfer Protocol..</a:t>
            </a:r>
          </a:p>
          <a:p>
            <a:r>
              <a:rPr lang="en-US" dirty="0"/>
              <a:t>HTTPS: Secure...</a:t>
            </a:r>
          </a:p>
          <a:p>
            <a:r>
              <a:rPr lang="en-US" dirty="0"/>
              <a:t>SMTP, FTP, POP, IMAP, SSH</a:t>
            </a:r>
          </a:p>
        </p:txBody>
      </p:sp>
    </p:spTree>
    <p:extLst>
      <p:ext uri="{BB962C8B-B14F-4D97-AF65-F5344CB8AC3E}">
        <p14:creationId xmlns:p14="http://schemas.microsoft.com/office/powerpoint/2010/main" val="35580418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04175-07F9-A0B1-C521-E9A551121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HTTP Requests and Responses!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7DDE38-DAD7-5F42-1E47-FE02BF7337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Client Requests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Server Responds..</a:t>
            </a:r>
          </a:p>
        </p:txBody>
      </p:sp>
    </p:spTree>
    <p:extLst>
      <p:ext uri="{BB962C8B-B14F-4D97-AF65-F5344CB8AC3E}">
        <p14:creationId xmlns:p14="http://schemas.microsoft.com/office/powerpoint/2010/main" val="9496687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538D9D"/>
      </a:hlink>
      <a:folHlink>
        <a:srgbClr val="A5738E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3A418E6B-C5F0-4B95-8D77-61E3EF3B5DF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13244</TotalTime>
  <Words>865</Words>
  <Application>Microsoft Macintosh PowerPoint</Application>
  <PresentationFormat>Widescreen</PresentationFormat>
  <Paragraphs>122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Aptos Display</vt:lpstr>
      <vt:lpstr>Arial</vt:lpstr>
      <vt:lpstr>Wingdings</vt:lpstr>
      <vt:lpstr>Office Theme</vt:lpstr>
      <vt:lpstr>Week 1 </vt:lpstr>
      <vt:lpstr>Agenda!</vt:lpstr>
      <vt:lpstr>Front-End Introduction</vt:lpstr>
      <vt:lpstr>Difference between Front-end and back-end</vt:lpstr>
      <vt:lpstr>Internet and World Wide Web (WWW)</vt:lpstr>
      <vt:lpstr>PowerPoint Presentation</vt:lpstr>
      <vt:lpstr>Useful about web and internet!</vt:lpstr>
      <vt:lpstr>PowerPoint Presentation</vt:lpstr>
      <vt:lpstr>HTTP Requests and Responses!</vt:lpstr>
      <vt:lpstr>URL parts:</vt:lpstr>
      <vt:lpstr>PowerPoint Presentation</vt:lpstr>
      <vt:lpstr>HTML …</vt:lpstr>
      <vt:lpstr>Metadata!</vt:lpstr>
      <vt:lpstr>Major document sections</vt:lpstr>
      <vt:lpstr>Content Sections – ALWAYS INSIDE &lt;body&gt; Semantic Elements</vt:lpstr>
      <vt:lpstr>Text content</vt:lpstr>
      <vt:lpstr>Inline Text:</vt:lpstr>
      <vt:lpstr>Multimedia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Noman Atique</dc:creator>
  <cp:lastModifiedBy>Noman Atique</cp:lastModifiedBy>
  <cp:revision>69</cp:revision>
  <dcterms:created xsi:type="dcterms:W3CDTF">2024-09-09T03:21:42Z</dcterms:created>
  <dcterms:modified xsi:type="dcterms:W3CDTF">2025-05-05T12:08:18Z</dcterms:modified>
</cp:coreProperties>
</file>