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5" r:id="rId11"/>
    <p:sldId id="268" r:id="rId12"/>
    <p:sldId id="269" r:id="rId13"/>
    <p:sldId id="270" r:id="rId14"/>
    <p:sldId id="271" r:id="rId15"/>
    <p:sldId id="272" r:id="rId16"/>
    <p:sldId id="273" r:id="rId17"/>
    <p:sldId id="274" r:id="rId18"/>
    <p:sldId id="275" r:id="rId19"/>
    <p:sldId id="276" r:id="rId20"/>
    <p:sldId id="277" r:id="rId21"/>
    <p:sldId id="26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2"/>
    <p:restoredTop sz="94318"/>
  </p:normalViewPr>
  <p:slideViewPr>
    <p:cSldViewPr snapToGrid="0">
      <p:cViewPr>
        <p:scale>
          <a:sx n="61" d="100"/>
          <a:sy n="61" d="100"/>
        </p:scale>
        <p:origin x="112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8A4246-F2A7-4220-A405-8A96DAE08D6A}"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8A4246-F2A7-4220-A405-8A96DAE08D6A}" type="datetimeFigureOut">
              <a:rPr lang="en-US" smtClean="0"/>
              <a:t>7/16/25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8A4246-F2A7-4220-A405-8A96DAE08D6A}" type="datetimeFigureOut">
              <a:rPr lang="en-US" smtClean="0"/>
              <a:t>7/16/25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7/16/25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7/16/25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2754074" y="748199"/>
            <a:ext cx="5015638" cy="2795738"/>
          </a:xfrm>
        </p:spPr>
        <p:txBody>
          <a:bodyPr>
            <a:normAutofit/>
          </a:bodyPr>
          <a:lstStyle/>
          <a:p>
            <a:r>
              <a:rPr lang="en-CA" dirty="0"/>
              <a:t>Week 12</a:t>
            </a:r>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2754074" y="4147639"/>
            <a:ext cx="5015638" cy="2298939"/>
          </a:xfrm>
        </p:spPr>
        <p:txBody>
          <a:bodyPr>
            <a:normAutofit/>
          </a:bodyPr>
          <a:lstStyle/>
          <a:p>
            <a:r>
              <a:rPr lang="en-CA" dirty="0"/>
              <a:t>Custom Hooks and Context API</a:t>
            </a:r>
          </a:p>
        </p:txBody>
      </p:sp>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EC1-AEB2-8E8F-7EB0-AE54FA8321D3}"/>
              </a:ext>
            </a:extLst>
          </p:cNvPr>
          <p:cNvSpPr>
            <a:spLocks noGrp="1"/>
          </p:cNvSpPr>
          <p:nvPr>
            <p:ph type="title"/>
          </p:nvPr>
        </p:nvSpPr>
        <p:spPr/>
        <p:txBody>
          <a:bodyPr/>
          <a:lstStyle/>
          <a:p>
            <a:r>
              <a:rPr lang="en-CA" dirty="0"/>
              <a:t>Demo of multiple examples of defining some useful custom hooks!</a:t>
            </a:r>
          </a:p>
        </p:txBody>
      </p:sp>
      <p:sp>
        <p:nvSpPr>
          <p:cNvPr id="3" name="Content Placeholder 2">
            <a:extLst>
              <a:ext uri="{FF2B5EF4-FFF2-40B4-BE49-F238E27FC236}">
                <a16:creationId xmlns:a16="http://schemas.microsoft.com/office/drawing/2014/main" id="{007B662A-3AC9-A9C3-7356-9BD6AE55E42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69015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D3D-B1A3-BDA8-9D3B-903A0FE55645}"/>
              </a:ext>
            </a:extLst>
          </p:cNvPr>
          <p:cNvSpPr>
            <a:spLocks noGrp="1"/>
          </p:cNvSpPr>
          <p:nvPr>
            <p:ph type="title"/>
          </p:nvPr>
        </p:nvSpPr>
        <p:spPr/>
        <p:txBody>
          <a:bodyPr/>
          <a:lstStyle/>
          <a:p>
            <a:pPr algn="ctr"/>
            <a:r>
              <a:rPr lang="en-US" dirty="0"/>
              <a:t>Context API</a:t>
            </a:r>
          </a:p>
        </p:txBody>
      </p:sp>
      <p:sp>
        <p:nvSpPr>
          <p:cNvPr id="3" name="Content Placeholder 2">
            <a:extLst>
              <a:ext uri="{FF2B5EF4-FFF2-40B4-BE49-F238E27FC236}">
                <a16:creationId xmlns:a16="http://schemas.microsoft.com/office/drawing/2014/main" id="{28B6DCA7-98BA-E613-5D6D-5590065013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7716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Context API?</a:t>
            </a:r>
          </a:p>
        </p:txBody>
      </p:sp>
      <p:sp>
        <p:nvSpPr>
          <p:cNvPr id="3" name="Content Placeholder 2"/>
          <p:cNvSpPr>
            <a:spLocks noGrp="1"/>
          </p:cNvSpPr>
          <p:nvPr>
            <p:ph idx="1"/>
          </p:nvPr>
        </p:nvSpPr>
        <p:spPr/>
        <p:txBody>
          <a:bodyPr/>
          <a:lstStyle/>
          <a:p>
            <a:r>
              <a:rPr dirty="0"/>
              <a:t>A built-in state management solution in React</a:t>
            </a:r>
          </a:p>
          <a:p>
            <a:r>
              <a:rPr dirty="0"/>
              <a:t>Enables data sharing between components without </a:t>
            </a:r>
            <a:r>
              <a:rPr dirty="0">
                <a:solidFill>
                  <a:srgbClr val="FFFF00"/>
                </a:solidFill>
              </a:rPr>
              <a:t>prop drilling</a:t>
            </a:r>
          </a:p>
          <a:p>
            <a:r>
              <a:rPr dirty="0"/>
              <a:t>Introduced in React 16.3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Context API?</a:t>
            </a:r>
          </a:p>
        </p:txBody>
      </p:sp>
      <p:sp>
        <p:nvSpPr>
          <p:cNvPr id="3" name="Content Placeholder 2"/>
          <p:cNvSpPr>
            <a:spLocks noGrp="1"/>
          </p:cNvSpPr>
          <p:nvPr>
            <p:ph idx="1"/>
          </p:nvPr>
        </p:nvSpPr>
        <p:spPr/>
        <p:txBody>
          <a:bodyPr/>
          <a:lstStyle/>
          <a:p>
            <a:r>
              <a:rPr dirty="0"/>
              <a:t>Eliminates prop drilling (passing props through multiple levels)</a:t>
            </a:r>
          </a:p>
          <a:p>
            <a:r>
              <a:rPr dirty="0"/>
              <a:t>Provides a clean, scalable way to manage global state</a:t>
            </a:r>
          </a:p>
          <a:p>
            <a:r>
              <a:rPr dirty="0"/>
              <a:t>Alternative to third-party state management libraries like Redux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Context API Works</a:t>
            </a:r>
          </a:p>
        </p:txBody>
      </p:sp>
      <p:sp>
        <p:nvSpPr>
          <p:cNvPr id="3" name="Content Placeholder 2"/>
          <p:cNvSpPr>
            <a:spLocks noGrp="1"/>
          </p:cNvSpPr>
          <p:nvPr>
            <p:ph idx="1"/>
          </p:nvPr>
        </p:nvSpPr>
        <p:spPr/>
        <p:txBody>
          <a:bodyPr/>
          <a:lstStyle/>
          <a:p>
            <a:pPr marL="0" indent="0">
              <a:buNone/>
            </a:pPr>
            <a:r>
              <a:rPr dirty="0"/>
              <a:t>1. Create a Context</a:t>
            </a:r>
          </a:p>
          <a:p>
            <a:pPr marL="0" indent="0">
              <a:buNone/>
            </a:pPr>
            <a:r>
              <a:rPr dirty="0"/>
              <a:t>2. Provide the Context using a Provider</a:t>
            </a:r>
          </a:p>
          <a:p>
            <a:pPr marL="0" indent="0">
              <a:buNone/>
            </a:pPr>
            <a:r>
              <a:rPr dirty="0"/>
              <a:t>3. Consume the Context in Components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a Context</a:t>
            </a:r>
          </a:p>
        </p:txBody>
      </p:sp>
      <p:sp>
        <p:nvSpPr>
          <p:cNvPr id="3" name="Content Placeholder 2"/>
          <p:cNvSpPr>
            <a:spLocks noGrp="1"/>
          </p:cNvSpPr>
          <p:nvPr>
            <p:ph idx="1"/>
          </p:nvPr>
        </p:nvSpPr>
        <p:spPr/>
        <p:txBody>
          <a:bodyPr/>
          <a:lstStyle/>
          <a:p>
            <a:pPr marL="0" indent="0">
              <a:buNone/>
            </a:pPr>
            <a:r>
              <a:rPr dirty="0"/>
              <a:t>import { </a:t>
            </a:r>
            <a:r>
              <a:rPr dirty="0" err="1"/>
              <a:t>createContext</a:t>
            </a:r>
            <a:r>
              <a:rPr dirty="0"/>
              <a:t> } from 'react';</a:t>
            </a:r>
          </a:p>
          <a:p>
            <a:endParaRPr dirty="0"/>
          </a:p>
          <a:p>
            <a:pPr marL="0" indent="0">
              <a:buNone/>
            </a:pPr>
            <a:r>
              <a:rPr dirty="0"/>
              <a:t>const </a:t>
            </a:r>
            <a:r>
              <a:rPr dirty="0" err="1"/>
              <a:t>ThemeContext</a:t>
            </a:r>
            <a:r>
              <a:rPr dirty="0"/>
              <a:t> = </a:t>
            </a:r>
            <a:r>
              <a:rPr dirty="0" err="1"/>
              <a:t>createContext</a:t>
            </a:r>
            <a:r>
              <a:rPr dirty="0"/>
              <a:t>('light');</a:t>
            </a:r>
          </a:p>
          <a:p>
            <a:pPr marL="0" indent="0">
              <a:buNone/>
            </a:pPr>
            <a:r>
              <a:rPr dirty="0"/>
              <a:t>export default </a:t>
            </a:r>
            <a:r>
              <a:rPr dirty="0" err="1"/>
              <a:t>ThemeContext</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Providing Context</a:t>
            </a:r>
          </a:p>
        </p:txBody>
      </p:sp>
      <p:sp>
        <p:nvSpPr>
          <p:cNvPr id="3" name="Content Placeholder 2"/>
          <p:cNvSpPr>
            <a:spLocks noGrp="1"/>
          </p:cNvSpPr>
          <p:nvPr>
            <p:ph idx="1"/>
          </p:nvPr>
        </p:nvSpPr>
        <p:spPr/>
        <p:txBody>
          <a:bodyPr>
            <a:normAutofit fontScale="92500" lnSpcReduction="20000"/>
          </a:bodyPr>
          <a:lstStyle/>
          <a:p>
            <a:pPr marL="0" indent="0">
              <a:buNone/>
            </a:pPr>
            <a:r>
              <a:rPr dirty="0"/>
              <a:t>import </a:t>
            </a:r>
            <a:r>
              <a:rPr dirty="0" err="1"/>
              <a:t>ThemeContext</a:t>
            </a:r>
            <a:r>
              <a:rPr dirty="0"/>
              <a:t> from './</a:t>
            </a:r>
            <a:r>
              <a:rPr dirty="0" err="1"/>
              <a:t>ThemeContext</a:t>
            </a:r>
            <a:r>
              <a:rPr dirty="0"/>
              <a:t>';</a:t>
            </a:r>
          </a:p>
          <a:p>
            <a:endParaRPr dirty="0"/>
          </a:p>
          <a:p>
            <a:pPr marL="0" indent="0">
              <a:buNone/>
            </a:pPr>
            <a:r>
              <a:rPr dirty="0"/>
              <a:t>const </a:t>
            </a:r>
            <a:r>
              <a:rPr dirty="0" err="1"/>
              <a:t>ThemeProvider</a:t>
            </a:r>
            <a:r>
              <a:rPr dirty="0"/>
              <a:t> = ({ children }) =&gt; {</a:t>
            </a:r>
          </a:p>
          <a:p>
            <a:pPr marL="0" indent="0">
              <a:buNone/>
            </a:pPr>
            <a:r>
              <a:rPr dirty="0"/>
              <a:t>  return (</a:t>
            </a:r>
          </a:p>
          <a:p>
            <a:pPr marL="0" indent="0">
              <a:buNone/>
            </a:pPr>
            <a:r>
              <a:rPr dirty="0"/>
              <a:t>   &lt;</a:t>
            </a:r>
            <a:r>
              <a:rPr dirty="0" err="1"/>
              <a:t>ThemeContext.Provider</a:t>
            </a:r>
            <a:r>
              <a:rPr dirty="0"/>
              <a:t> value='dark'&gt;</a:t>
            </a:r>
          </a:p>
          <a:p>
            <a:pPr marL="0" indent="0">
              <a:buNone/>
            </a:pPr>
            <a:r>
              <a:rPr dirty="0"/>
              <a:t>      {children}</a:t>
            </a:r>
          </a:p>
          <a:p>
            <a:pPr marL="0" indent="0">
              <a:buNone/>
            </a:pPr>
            <a:r>
              <a:rPr dirty="0"/>
              <a:t>    &lt;/</a:t>
            </a:r>
            <a:r>
              <a:rPr dirty="0" err="1"/>
              <a:t>ThemeContext.Provider</a:t>
            </a:r>
            <a:r>
              <a:rPr dirty="0"/>
              <a:t>&gt;</a:t>
            </a:r>
          </a:p>
          <a:p>
            <a:pPr marL="0" indent="0">
              <a:buNone/>
            </a:pPr>
            <a:r>
              <a:rPr dirty="0"/>
              <a:t>  );</a:t>
            </a:r>
          </a:p>
          <a:p>
            <a:pPr marL="0" indent="0">
              <a:buNone/>
            </a:pPr>
            <a:r>
              <a:rPr dirty="0"/>
              <a:t>};</a:t>
            </a:r>
          </a:p>
          <a:p>
            <a:pPr marL="0" indent="0">
              <a:buNone/>
            </a:pPr>
            <a:r>
              <a:rPr dirty="0"/>
              <a:t>export default </a:t>
            </a:r>
            <a:r>
              <a:rPr dirty="0" err="1"/>
              <a:t>ThemeProvider</a:t>
            </a:r>
            <a:r>
              <a:rPr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Consuming Context (Class Component)</a:t>
            </a:r>
          </a:p>
        </p:txBody>
      </p:sp>
      <p:sp>
        <p:nvSpPr>
          <p:cNvPr id="3" name="Content Placeholder 2"/>
          <p:cNvSpPr>
            <a:spLocks noGrp="1"/>
          </p:cNvSpPr>
          <p:nvPr>
            <p:ph idx="1"/>
          </p:nvPr>
        </p:nvSpPr>
        <p:spPr/>
        <p:txBody>
          <a:bodyPr>
            <a:normAutofit fontScale="92500"/>
          </a:bodyPr>
          <a:lstStyle/>
          <a:p>
            <a:pPr marL="0" indent="0">
              <a:buNone/>
            </a:pPr>
            <a:r>
              <a:rPr dirty="0"/>
              <a:t>import React, { Component } from 'react';</a:t>
            </a:r>
          </a:p>
          <a:p>
            <a:pPr marL="0" indent="0">
              <a:buNone/>
            </a:pPr>
            <a:r>
              <a:rPr dirty="0"/>
              <a:t>import </a:t>
            </a:r>
            <a:r>
              <a:rPr dirty="0" err="1"/>
              <a:t>ThemeContext</a:t>
            </a:r>
            <a:r>
              <a:rPr dirty="0"/>
              <a:t> from './</a:t>
            </a:r>
            <a:r>
              <a:rPr dirty="0" err="1"/>
              <a:t>ThemeContext</a:t>
            </a:r>
            <a:r>
              <a:rPr dirty="0"/>
              <a:t>';</a:t>
            </a:r>
          </a:p>
          <a:p>
            <a:endParaRPr dirty="0"/>
          </a:p>
          <a:p>
            <a:pPr marL="0" indent="0">
              <a:buNone/>
            </a:pPr>
            <a:r>
              <a:rPr dirty="0"/>
              <a:t>class </a:t>
            </a:r>
            <a:r>
              <a:rPr dirty="0" err="1"/>
              <a:t>ThemedButton</a:t>
            </a:r>
            <a:r>
              <a:rPr dirty="0"/>
              <a:t> extends Component {</a:t>
            </a:r>
          </a:p>
          <a:p>
            <a:pPr marL="0" indent="0">
              <a:buNone/>
            </a:pPr>
            <a:r>
              <a:rPr dirty="0"/>
              <a:t> static </a:t>
            </a:r>
            <a:r>
              <a:rPr dirty="0" err="1"/>
              <a:t>contextType</a:t>
            </a:r>
            <a:r>
              <a:rPr dirty="0"/>
              <a:t> = </a:t>
            </a:r>
            <a:r>
              <a:rPr dirty="0" err="1"/>
              <a:t>ThemeContext</a:t>
            </a:r>
            <a:r>
              <a:rPr dirty="0"/>
              <a:t>;</a:t>
            </a:r>
          </a:p>
          <a:p>
            <a:pPr marL="0" indent="0">
              <a:buNone/>
            </a:pPr>
            <a:r>
              <a:rPr dirty="0"/>
              <a:t>  render() {</a:t>
            </a:r>
          </a:p>
          <a:p>
            <a:pPr marL="0" indent="0">
              <a:buNone/>
            </a:pPr>
            <a:r>
              <a:rPr dirty="0"/>
              <a:t>    return &lt;button style={{ background: </a:t>
            </a:r>
            <a:r>
              <a:rPr dirty="0" err="1"/>
              <a:t>this.context</a:t>
            </a:r>
            <a:r>
              <a:rPr dirty="0"/>
              <a:t> }}&gt;Click Me&lt;/button&gt;;</a:t>
            </a:r>
          </a:p>
          <a:p>
            <a:pPr marL="0" indent="0">
              <a:buNone/>
            </a:pPr>
            <a:r>
              <a:rPr dirty="0"/>
              <a:t>  }</a:t>
            </a:r>
          </a:p>
          <a:p>
            <a:pPr marL="0" indent="0">
              <a:buNone/>
            </a:pPr>
            <a:r>
              <a:rP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Consuming Context (Functional Component)</a:t>
            </a:r>
          </a:p>
        </p:txBody>
      </p:sp>
      <p:sp>
        <p:nvSpPr>
          <p:cNvPr id="3" name="Content Placeholder 2"/>
          <p:cNvSpPr>
            <a:spLocks noGrp="1"/>
          </p:cNvSpPr>
          <p:nvPr>
            <p:ph idx="1"/>
          </p:nvPr>
        </p:nvSpPr>
        <p:spPr/>
        <p:txBody>
          <a:bodyPr/>
          <a:lstStyle/>
          <a:p>
            <a:pPr marL="0" indent="0">
              <a:buNone/>
            </a:pPr>
            <a:r>
              <a:rPr dirty="0"/>
              <a:t>import { </a:t>
            </a:r>
            <a:r>
              <a:rPr dirty="0" err="1"/>
              <a:t>useContext</a:t>
            </a:r>
            <a:r>
              <a:rPr dirty="0"/>
              <a:t> } from 'react';</a:t>
            </a:r>
          </a:p>
          <a:p>
            <a:pPr marL="0" indent="0">
              <a:buNone/>
            </a:pPr>
            <a:r>
              <a:rPr dirty="0"/>
              <a:t>import </a:t>
            </a:r>
            <a:r>
              <a:rPr dirty="0" err="1"/>
              <a:t>ThemeContext</a:t>
            </a:r>
            <a:r>
              <a:rPr dirty="0"/>
              <a:t> from './</a:t>
            </a:r>
            <a:r>
              <a:rPr dirty="0" err="1"/>
              <a:t>ThemeContext</a:t>
            </a:r>
            <a:r>
              <a:rPr dirty="0"/>
              <a:t>';</a:t>
            </a:r>
          </a:p>
          <a:p>
            <a:endParaRPr dirty="0"/>
          </a:p>
          <a:p>
            <a:pPr marL="0" indent="0">
              <a:buNone/>
            </a:pPr>
            <a:r>
              <a:rPr dirty="0"/>
              <a:t>const </a:t>
            </a:r>
            <a:r>
              <a:rPr dirty="0" err="1"/>
              <a:t>ThemedButton</a:t>
            </a:r>
            <a:r>
              <a:rPr dirty="0"/>
              <a:t> = () =&gt; {</a:t>
            </a:r>
          </a:p>
          <a:p>
            <a:pPr marL="0" indent="0">
              <a:buNone/>
            </a:pPr>
            <a:r>
              <a:rPr dirty="0"/>
              <a:t> const theme = </a:t>
            </a:r>
            <a:r>
              <a:rPr dirty="0" err="1"/>
              <a:t>useContext</a:t>
            </a:r>
            <a:r>
              <a:rPr dirty="0"/>
              <a:t>(</a:t>
            </a:r>
            <a:r>
              <a:rPr dirty="0" err="1"/>
              <a:t>ThemeContext</a:t>
            </a:r>
            <a:r>
              <a:rPr dirty="0"/>
              <a:t>);</a:t>
            </a:r>
          </a:p>
          <a:p>
            <a:pPr marL="0" indent="0">
              <a:buNone/>
            </a:pPr>
            <a:r>
              <a:rPr dirty="0"/>
              <a:t>  return &lt;button style={{ background: theme }}&gt;Click Me&lt;/button&gt;;</a:t>
            </a:r>
          </a:p>
          <a:p>
            <a:pPr marL="0" indent="0">
              <a:buNone/>
            </a:pPr>
            <a:r>
              <a:rP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Context API in a Real App</a:t>
            </a:r>
          </a:p>
        </p:txBody>
      </p:sp>
      <p:sp>
        <p:nvSpPr>
          <p:cNvPr id="3" name="Content Placeholder 2"/>
          <p:cNvSpPr>
            <a:spLocks noGrp="1"/>
          </p:cNvSpPr>
          <p:nvPr>
            <p:ph idx="1"/>
          </p:nvPr>
        </p:nvSpPr>
        <p:spPr/>
        <p:txBody>
          <a:bodyPr/>
          <a:lstStyle/>
          <a:p>
            <a:r>
              <a:rPr dirty="0"/>
              <a:t>Theme switching (light/dark mode)</a:t>
            </a:r>
          </a:p>
          <a:p>
            <a:r>
              <a:rPr dirty="0"/>
              <a:t>Authentication (User Context)</a:t>
            </a:r>
          </a:p>
          <a:p>
            <a:r>
              <a:rPr dirty="0"/>
              <a:t>Language selection (Localization)</a:t>
            </a:r>
          </a:p>
          <a:p>
            <a:r>
              <a:rPr dirty="0"/>
              <a:t>Shopping cart state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E9F-1099-13B0-BD54-ACFD2C1B31D5}"/>
              </a:ext>
            </a:extLst>
          </p:cNvPr>
          <p:cNvSpPr>
            <a:spLocks noGrp="1"/>
          </p:cNvSpPr>
          <p:nvPr>
            <p:ph type="title"/>
          </p:nvPr>
        </p:nvSpPr>
        <p:spPr/>
        <p:txBody>
          <a:bodyPr/>
          <a:lstStyle/>
          <a:p>
            <a:r>
              <a:rPr lang="en-CA" dirty="0"/>
              <a:t>React custom hooks!</a:t>
            </a:r>
            <a:br>
              <a:rPr lang="en-CA" dirty="0"/>
            </a:br>
            <a:r>
              <a:rPr lang="en-CA" sz="1800" dirty="0">
                <a:solidFill>
                  <a:srgbClr val="FFFF00"/>
                </a:solidFill>
              </a:rPr>
              <a:t>[https://www.turing.com/blog/custom-react-js-hooks-how-to-use/]</a:t>
            </a:r>
            <a:endParaRPr lang="en-CA" dirty="0">
              <a:solidFill>
                <a:srgbClr val="FFFF00"/>
              </a:solidFill>
            </a:endParaRPr>
          </a:p>
        </p:txBody>
      </p:sp>
      <p:sp>
        <p:nvSpPr>
          <p:cNvPr id="3" name="Content Placeholder 2">
            <a:extLst>
              <a:ext uri="{FF2B5EF4-FFF2-40B4-BE49-F238E27FC236}">
                <a16:creationId xmlns:a16="http://schemas.microsoft.com/office/drawing/2014/main" id="{BA576C9E-86BE-CA8A-E3E4-09DB7D734ED5}"/>
              </a:ext>
            </a:extLst>
          </p:cNvPr>
          <p:cNvSpPr>
            <a:spLocks noGrp="1"/>
          </p:cNvSpPr>
          <p:nvPr>
            <p:ph idx="1"/>
          </p:nvPr>
        </p:nvSpPr>
        <p:spPr>
          <a:xfrm>
            <a:off x="719997" y="1659857"/>
            <a:ext cx="10728325" cy="3227375"/>
          </a:xfrm>
        </p:spPr>
        <p:txBody>
          <a:bodyPr>
            <a:normAutofit fontScale="92500" lnSpcReduction="20000"/>
          </a:bodyPr>
          <a:lstStyle/>
          <a:p>
            <a:r>
              <a:rPr lang="en-US" dirty="0"/>
              <a:t>React custom hooks are functionally reusable units that empower React JS developers to incorporate distinct and specialized features into their applications</a:t>
            </a:r>
          </a:p>
          <a:p>
            <a:endParaRPr lang="en-US" dirty="0"/>
          </a:p>
          <a:p>
            <a:r>
              <a:rPr lang="en-US" dirty="0"/>
              <a:t>Usually, if there is a requirement to add a feature, one can install a third-party library and solve the problem. </a:t>
            </a:r>
          </a:p>
          <a:p>
            <a:endParaRPr lang="en-US" dirty="0"/>
          </a:p>
          <a:p>
            <a:r>
              <a:rPr lang="en-US" dirty="0"/>
              <a:t>But what if there is no such library with hooks that can be used? This problem is solved by using custom React JS hooks.</a:t>
            </a:r>
            <a:endParaRPr lang="en-CA" dirty="0"/>
          </a:p>
        </p:txBody>
      </p:sp>
    </p:spTree>
    <p:extLst>
      <p:ext uri="{BB962C8B-B14F-4D97-AF65-F5344CB8AC3E}">
        <p14:creationId xmlns:p14="http://schemas.microsoft.com/office/powerpoint/2010/main" val="371796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Pros &amp; Cons of Context API</a:t>
            </a:r>
          </a:p>
        </p:txBody>
      </p:sp>
      <p:sp>
        <p:nvSpPr>
          <p:cNvPr id="3" name="Content Placeholder 2"/>
          <p:cNvSpPr>
            <a:spLocks noGrp="1"/>
          </p:cNvSpPr>
          <p:nvPr>
            <p:ph idx="1"/>
          </p:nvPr>
        </p:nvSpPr>
        <p:spPr/>
        <p:txBody>
          <a:bodyPr/>
          <a:lstStyle/>
          <a:p>
            <a:r>
              <a:rPr dirty="0"/>
              <a:t>Pros:</a:t>
            </a:r>
          </a:p>
          <a:p>
            <a:r>
              <a:rPr dirty="0"/>
              <a:t> Built-in to React (no extra dependencies)</a:t>
            </a:r>
          </a:p>
          <a:p>
            <a:r>
              <a:rPr dirty="0"/>
              <a:t> Eliminates prop drilling for better code readability</a:t>
            </a:r>
          </a:p>
          <a:p>
            <a:r>
              <a:rPr dirty="0"/>
              <a:t> Ideal for small to medium applications</a:t>
            </a:r>
          </a:p>
          <a:p>
            <a:endParaRPr dirty="0"/>
          </a:p>
          <a:p>
            <a:r>
              <a:rPr dirty="0"/>
              <a:t>Cons:</a:t>
            </a:r>
          </a:p>
          <a:p>
            <a:r>
              <a:rPr dirty="0"/>
              <a:t> May cause unnecessary re-renders if not optimized</a:t>
            </a:r>
          </a:p>
          <a:p>
            <a:r>
              <a:rPr dirty="0"/>
              <a:t>Not ideal for large-scale applications (Redux is better)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When to Use Context API?</a:t>
            </a:r>
          </a:p>
        </p:txBody>
      </p:sp>
      <p:sp>
        <p:nvSpPr>
          <p:cNvPr id="3" name="Content Placeholder 2"/>
          <p:cNvSpPr>
            <a:spLocks noGrp="1"/>
          </p:cNvSpPr>
          <p:nvPr>
            <p:ph idx="1"/>
          </p:nvPr>
        </p:nvSpPr>
        <p:spPr/>
        <p:txBody>
          <a:bodyPr/>
          <a:lstStyle/>
          <a:p>
            <a:r>
              <a:rPr dirty="0"/>
              <a:t>Ideal for global states like:</a:t>
            </a:r>
          </a:p>
          <a:p>
            <a:r>
              <a:rPr dirty="0"/>
              <a:t>   User Authentication</a:t>
            </a:r>
          </a:p>
          <a:p>
            <a:r>
              <a:rPr dirty="0"/>
              <a:t>  Theme Management</a:t>
            </a:r>
          </a:p>
          <a:p>
            <a:r>
              <a:rPr dirty="0"/>
              <a:t>  Language/Localization</a:t>
            </a:r>
          </a:p>
          <a:p>
            <a:r>
              <a:rPr dirty="0"/>
              <a:t>  Cart State in E-commerce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rPr dirty="0"/>
              <a:t>Context API helps manage global state efficiently</a:t>
            </a:r>
          </a:p>
          <a:p>
            <a:r>
              <a:rPr dirty="0"/>
              <a:t>Eliminates prop drilling</a:t>
            </a:r>
          </a:p>
          <a:p>
            <a:r>
              <a:rPr dirty="0"/>
              <a:t>Can be combined with </a:t>
            </a:r>
            <a:r>
              <a:rPr dirty="0" err="1"/>
              <a:t>useReducer</a:t>
            </a:r>
            <a:r>
              <a:rPr dirty="0"/>
              <a:t> for better state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D1B-5CC6-CF88-32C5-FC5925E8801E}"/>
              </a:ext>
            </a:extLst>
          </p:cNvPr>
          <p:cNvSpPr>
            <a:spLocks noGrp="1"/>
          </p:cNvSpPr>
          <p:nvPr>
            <p:ph type="title"/>
          </p:nvPr>
        </p:nvSpPr>
        <p:spPr>
          <a:xfrm>
            <a:off x="720000" y="619200"/>
            <a:ext cx="10728322" cy="937457"/>
          </a:xfrm>
        </p:spPr>
        <p:txBody>
          <a:bodyPr>
            <a:normAutofit fontScale="90000"/>
          </a:bodyPr>
          <a:lstStyle/>
          <a:p>
            <a:r>
              <a:rPr lang="en-CA" dirty="0"/>
              <a:t>Properties and differences between a custom hook and components</a:t>
            </a:r>
          </a:p>
        </p:txBody>
      </p:sp>
      <p:sp>
        <p:nvSpPr>
          <p:cNvPr id="3" name="Content Placeholder 2">
            <a:extLst>
              <a:ext uri="{FF2B5EF4-FFF2-40B4-BE49-F238E27FC236}">
                <a16:creationId xmlns:a16="http://schemas.microsoft.com/office/drawing/2014/main" id="{DD7113CE-07E5-DB35-5576-7927CD2F2B4F}"/>
              </a:ext>
            </a:extLst>
          </p:cNvPr>
          <p:cNvSpPr>
            <a:spLocks noGrp="1"/>
          </p:cNvSpPr>
          <p:nvPr>
            <p:ph idx="1"/>
          </p:nvPr>
        </p:nvSpPr>
        <p:spPr>
          <a:xfrm>
            <a:off x="731837" y="1774371"/>
            <a:ext cx="10728325" cy="4386489"/>
          </a:xfrm>
        </p:spPr>
        <p:txBody>
          <a:bodyPr/>
          <a:lstStyle/>
          <a:p>
            <a:r>
              <a:rPr lang="en-US" dirty="0"/>
              <a:t>A custom hook is a special JavaScript function whose name starts with ‘use’ and can be used to call other hooks. </a:t>
            </a:r>
          </a:p>
          <a:p>
            <a:r>
              <a:rPr lang="en-US" dirty="0"/>
              <a:t>A custom hook does not require a specific signature.[behavior of the function: what a function will receive{as parameters} and their sequence…]</a:t>
            </a:r>
          </a:p>
          <a:p>
            <a:r>
              <a:rPr lang="en-US" dirty="0"/>
              <a:t>A software developer can choose what argument the custom hook has and what should the argument return.</a:t>
            </a:r>
          </a:p>
          <a:p>
            <a:r>
              <a:rPr lang="en-US" dirty="0">
                <a:solidFill>
                  <a:srgbClr val="FFFF00"/>
                </a:solidFill>
              </a:rPr>
              <a:t>A custom hook always starts with the name ‘use’.</a:t>
            </a:r>
            <a:endParaRPr lang="en-CA" dirty="0">
              <a:solidFill>
                <a:srgbClr val="FFFF00"/>
              </a:solidFill>
            </a:endParaRPr>
          </a:p>
        </p:txBody>
      </p:sp>
    </p:spTree>
    <p:extLst>
      <p:ext uri="{BB962C8B-B14F-4D97-AF65-F5344CB8AC3E}">
        <p14:creationId xmlns:p14="http://schemas.microsoft.com/office/powerpoint/2010/main" val="19984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438-94F7-A4BD-6BCE-E18D18778D9A}"/>
              </a:ext>
            </a:extLst>
          </p:cNvPr>
          <p:cNvSpPr>
            <a:spLocks noGrp="1"/>
          </p:cNvSpPr>
          <p:nvPr>
            <p:ph type="title"/>
          </p:nvPr>
        </p:nvSpPr>
        <p:spPr>
          <a:xfrm>
            <a:off x="720000" y="619200"/>
            <a:ext cx="10728322" cy="839486"/>
          </a:xfrm>
        </p:spPr>
        <p:txBody>
          <a:bodyPr/>
          <a:lstStyle/>
          <a:p>
            <a:r>
              <a:rPr lang="en-CA" dirty="0"/>
              <a:t>Benefits! Reusability, Readability, testability</a:t>
            </a:r>
          </a:p>
        </p:txBody>
      </p:sp>
      <p:sp>
        <p:nvSpPr>
          <p:cNvPr id="3" name="Content Placeholder 2">
            <a:extLst>
              <a:ext uri="{FF2B5EF4-FFF2-40B4-BE49-F238E27FC236}">
                <a16:creationId xmlns:a16="http://schemas.microsoft.com/office/drawing/2014/main" id="{4F7D1E92-A21A-A619-9EAB-61B4D3AD5906}"/>
              </a:ext>
            </a:extLst>
          </p:cNvPr>
          <p:cNvSpPr>
            <a:spLocks noGrp="1"/>
          </p:cNvSpPr>
          <p:nvPr>
            <p:ph idx="1"/>
          </p:nvPr>
        </p:nvSpPr>
        <p:spPr/>
        <p:txBody>
          <a:bodyPr/>
          <a:lstStyle/>
          <a:p>
            <a:r>
              <a:rPr lang="en-US" dirty="0"/>
              <a:t>Reusability</a:t>
            </a:r>
          </a:p>
          <a:p>
            <a:r>
              <a:rPr lang="en-US" dirty="0"/>
              <a:t>Custom React JS hooks offer reusability as when a custom hook is created, it can be reused easily, which ensures clean code and reduces the time to write the code.</a:t>
            </a:r>
            <a:r>
              <a:rPr lang="en-US" dirty="0">
                <a:solidFill>
                  <a:srgbClr val="FFFF00"/>
                </a:solidFill>
              </a:rPr>
              <a:t> It also enhances the rendering speed of the code as a custom hook does not need to be rendered again and again while rendering the whole code.</a:t>
            </a:r>
            <a:endParaRPr lang="en-CA" dirty="0">
              <a:solidFill>
                <a:srgbClr val="FFFF00"/>
              </a:solidFill>
            </a:endParaRPr>
          </a:p>
        </p:txBody>
      </p:sp>
    </p:spTree>
    <p:extLst>
      <p:ext uri="{BB962C8B-B14F-4D97-AF65-F5344CB8AC3E}">
        <p14:creationId xmlns:p14="http://schemas.microsoft.com/office/powerpoint/2010/main" val="123364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CBCD-AFB7-5267-8010-DE94CFD75B39}"/>
              </a:ext>
            </a:extLst>
          </p:cNvPr>
          <p:cNvSpPr>
            <a:spLocks noGrp="1"/>
          </p:cNvSpPr>
          <p:nvPr>
            <p:ph idx="1"/>
          </p:nvPr>
        </p:nvSpPr>
        <p:spPr>
          <a:xfrm>
            <a:off x="720000" y="1491344"/>
            <a:ext cx="10728325" cy="4277632"/>
          </a:xfrm>
        </p:spPr>
        <p:txBody>
          <a:bodyPr/>
          <a:lstStyle/>
          <a:p>
            <a:r>
              <a:rPr lang="en-US" dirty="0"/>
              <a:t>Readability</a:t>
            </a:r>
          </a:p>
          <a:p>
            <a:r>
              <a:rPr lang="en-US" dirty="0"/>
              <a:t>Instead of using High-Order Components (HOCs), one can use custom hooks to improve the readability of the code. Complex codes can become hard to read if layers of providers surround the components, consumers, HOCs, render props, and other abstractions, generally known as wrapper hell.</a:t>
            </a:r>
          </a:p>
          <a:p>
            <a:r>
              <a:rPr lang="en-US" dirty="0"/>
              <a:t>On the other hand, using custom React JS hooks can provide cleaner logic and a better way to understand the relationship between data and the component</a:t>
            </a:r>
            <a:endParaRPr lang="en-CA" dirty="0"/>
          </a:p>
        </p:txBody>
      </p:sp>
    </p:spTree>
    <p:extLst>
      <p:ext uri="{BB962C8B-B14F-4D97-AF65-F5344CB8AC3E}">
        <p14:creationId xmlns:p14="http://schemas.microsoft.com/office/powerpoint/2010/main" val="4162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EC9D4-000B-C6A4-2703-DFBA10DBFBDC}"/>
              </a:ext>
            </a:extLst>
          </p:cNvPr>
          <p:cNvSpPr>
            <a:spLocks noGrp="1"/>
          </p:cNvSpPr>
          <p:nvPr>
            <p:ph idx="1"/>
          </p:nvPr>
        </p:nvSpPr>
        <p:spPr>
          <a:xfrm>
            <a:off x="720000" y="1621972"/>
            <a:ext cx="10728325" cy="4147004"/>
          </a:xfrm>
        </p:spPr>
        <p:txBody>
          <a:bodyPr>
            <a:normAutofit fontScale="92500" lnSpcReduction="10000"/>
          </a:bodyPr>
          <a:lstStyle/>
          <a:p>
            <a:r>
              <a:rPr lang="en-US" dirty="0"/>
              <a:t>Testability</a:t>
            </a:r>
          </a:p>
          <a:p>
            <a:r>
              <a:rPr lang="en-US" dirty="0"/>
              <a:t>Generally, the test containers and the presentational components are tested separately in React. This is not a trouble when it comes to unit tests. But, if a container contains several HOCs, it becomes difficult as you will have to test the containers and the components together to do the integration tests.</a:t>
            </a:r>
          </a:p>
          <a:p>
            <a:r>
              <a:rPr lang="en-US" dirty="0"/>
              <a:t>Using custom React JS hooks, this problem can be eliminated as the hooks allow you to combine containers and components into one component. It also makes it easier to write separate unit tests for custom hooks. Using custom hooks also makes it easier to mock hooks when compared to mock HOCs as it is similar to mocking a function.</a:t>
            </a:r>
            <a:endParaRPr lang="en-CA" dirty="0"/>
          </a:p>
        </p:txBody>
      </p:sp>
    </p:spTree>
    <p:extLst>
      <p:ext uri="{BB962C8B-B14F-4D97-AF65-F5344CB8AC3E}">
        <p14:creationId xmlns:p14="http://schemas.microsoft.com/office/powerpoint/2010/main" val="40204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3B05-7CBF-6D4B-8FAC-A3E99248A162}"/>
              </a:ext>
            </a:extLst>
          </p:cNvPr>
          <p:cNvSpPr>
            <a:spLocks noGrp="1"/>
          </p:cNvSpPr>
          <p:nvPr>
            <p:ph type="title"/>
          </p:nvPr>
        </p:nvSpPr>
        <p:spPr/>
        <p:txBody>
          <a:bodyPr/>
          <a:lstStyle/>
          <a:p>
            <a:r>
              <a:rPr lang="en-CA" dirty="0"/>
              <a:t>How to create a custom hook</a:t>
            </a:r>
          </a:p>
        </p:txBody>
      </p:sp>
      <p:sp>
        <p:nvSpPr>
          <p:cNvPr id="3" name="Content Placeholder 2">
            <a:extLst>
              <a:ext uri="{FF2B5EF4-FFF2-40B4-BE49-F238E27FC236}">
                <a16:creationId xmlns:a16="http://schemas.microsoft.com/office/drawing/2014/main" id="{9B7178D1-2242-AD78-ECF8-9AC78361702B}"/>
              </a:ext>
            </a:extLst>
          </p:cNvPr>
          <p:cNvSpPr>
            <a:spLocks noGrp="1"/>
          </p:cNvSpPr>
          <p:nvPr>
            <p:ph idx="1"/>
          </p:nvPr>
        </p:nvSpPr>
        <p:spPr>
          <a:xfrm>
            <a:off x="720000" y="1741714"/>
            <a:ext cx="10728325" cy="5007429"/>
          </a:xfrm>
        </p:spPr>
        <p:txBody>
          <a:bodyPr/>
          <a:lstStyle/>
          <a:p>
            <a:r>
              <a:rPr lang="en-US" dirty="0"/>
              <a:t>Identify the Logic to Extract: </a:t>
            </a:r>
          </a:p>
          <a:p>
            <a:r>
              <a:rPr lang="en-US" dirty="0"/>
              <a:t>Start by identifying the logic that you want to extract into a custom Hook. It could be a piece of state management, a common API call, or any other reusable functionality. Extracting this logic into a custom Hook will help you reuse it across different components.</a:t>
            </a:r>
          </a:p>
          <a:p>
            <a:endParaRPr lang="en-US" dirty="0"/>
          </a:p>
          <a:p>
            <a:r>
              <a:rPr lang="en-US" dirty="0"/>
              <a:t>Create a New File: </a:t>
            </a:r>
          </a:p>
          <a:p>
            <a:r>
              <a:rPr lang="en-US" dirty="0"/>
              <a:t>Create a new JavaScript file for your custom Hook. It’s a good practice to name the file using the convention use&lt;</a:t>
            </a:r>
            <a:r>
              <a:rPr lang="en-US" dirty="0" err="1"/>
              <a:t>HookName</a:t>
            </a:r>
            <a:r>
              <a:rPr lang="en-US" dirty="0"/>
              <a:t>&gt;.</a:t>
            </a:r>
            <a:r>
              <a:rPr lang="en-US" dirty="0" err="1"/>
              <a:t>js</a:t>
            </a:r>
            <a:r>
              <a:rPr lang="en-US" dirty="0"/>
              <a:t> to indicate that it’s a custom Hook.</a:t>
            </a:r>
          </a:p>
          <a:p>
            <a:endParaRPr lang="en-US" dirty="0"/>
          </a:p>
          <a:p>
            <a:endParaRPr lang="en-CA" dirty="0"/>
          </a:p>
        </p:txBody>
      </p:sp>
    </p:spTree>
    <p:extLst>
      <p:ext uri="{BB962C8B-B14F-4D97-AF65-F5344CB8AC3E}">
        <p14:creationId xmlns:p14="http://schemas.microsoft.com/office/powerpoint/2010/main" val="11742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F21C5-D276-C8E8-6CC6-3EB154996FAE}"/>
              </a:ext>
            </a:extLst>
          </p:cNvPr>
          <p:cNvSpPr>
            <a:spLocks noGrp="1"/>
          </p:cNvSpPr>
          <p:nvPr>
            <p:ph idx="1"/>
          </p:nvPr>
        </p:nvSpPr>
        <p:spPr>
          <a:xfrm>
            <a:off x="720000" y="239487"/>
            <a:ext cx="10851514" cy="6270170"/>
          </a:xfrm>
        </p:spPr>
        <p:txBody>
          <a:bodyPr>
            <a:normAutofit/>
          </a:bodyPr>
          <a:lstStyle/>
          <a:p>
            <a:r>
              <a:rPr lang="en-US" dirty="0"/>
              <a:t>Define the Hook Function: </a:t>
            </a:r>
          </a:p>
          <a:p>
            <a:r>
              <a:rPr lang="en-US" dirty="0"/>
              <a:t>In the newly created file, define a function that represents your custom Hook. The function name should begin with “use” to follow the Hook naming convention. Inside this function, you can define the state variables, helper functions, or any other logic necessary for your custom Hook.</a:t>
            </a:r>
          </a:p>
          <a:p>
            <a:r>
              <a:rPr lang="en-US" dirty="0"/>
              <a:t>Define the Hook Signature: </a:t>
            </a:r>
          </a:p>
          <a:p>
            <a:r>
              <a:rPr lang="en-US" dirty="0"/>
              <a:t>Decide what inputs your custom Hook requires and what outputs it should provide. Typically, you’ll define the dependencies required by your Hook as function arguments and return the necessary values as an array or an object. This allows components using your custom Hook to easily access the required data.</a:t>
            </a:r>
          </a:p>
        </p:txBody>
      </p:sp>
    </p:spTree>
    <p:extLst>
      <p:ext uri="{BB962C8B-B14F-4D97-AF65-F5344CB8AC3E}">
        <p14:creationId xmlns:p14="http://schemas.microsoft.com/office/powerpoint/2010/main" val="25256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13A4-0630-2472-A5C3-6C3AE61E20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297AD17-8E42-51DB-0EBD-300D43EC5E31}"/>
              </a:ext>
            </a:extLst>
          </p:cNvPr>
          <p:cNvSpPr>
            <a:spLocks noGrp="1"/>
          </p:cNvSpPr>
          <p:nvPr>
            <p:ph idx="1"/>
          </p:nvPr>
        </p:nvSpPr>
        <p:spPr/>
        <p:txBody>
          <a:bodyPr/>
          <a:lstStyle/>
          <a:p>
            <a:r>
              <a:rPr lang="en-US" dirty="0"/>
              <a:t>Implement the Hook Logic: </a:t>
            </a:r>
          </a:p>
          <a:p>
            <a:r>
              <a:rPr lang="en-US" dirty="0"/>
              <a:t>Implement the core logic of your custom Hook inside the function body. This can include setting up event listeners, making API calls, or managing the state. You can also include any necessary cleanup logic using the </a:t>
            </a:r>
            <a:r>
              <a:rPr lang="en-US" dirty="0" err="1"/>
              <a:t>useEffect</a:t>
            </a:r>
            <a:r>
              <a:rPr lang="en-US" dirty="0"/>
              <a:t> Hook.</a:t>
            </a:r>
          </a:p>
          <a:p>
            <a:r>
              <a:rPr lang="en-US" dirty="0"/>
              <a:t>Export the Custom Hook:</a:t>
            </a:r>
          </a:p>
          <a:p>
            <a:r>
              <a:rPr lang="en-US" dirty="0"/>
              <a:t> Finally, export your custom Hook function from the file so that it can be imported and used in other parts of your </a:t>
            </a:r>
            <a:r>
              <a:rPr lang="en-US" dirty="0" err="1"/>
              <a:t>React.js</a:t>
            </a:r>
            <a:r>
              <a:rPr lang="en-US" dirty="0"/>
              <a:t> application.</a:t>
            </a:r>
            <a:endParaRPr lang="en-CA" dirty="0"/>
          </a:p>
          <a:p>
            <a:endParaRPr lang="en-US" dirty="0"/>
          </a:p>
        </p:txBody>
      </p:sp>
    </p:spTree>
    <p:extLst>
      <p:ext uri="{BB962C8B-B14F-4D97-AF65-F5344CB8AC3E}">
        <p14:creationId xmlns:p14="http://schemas.microsoft.com/office/powerpoint/2010/main" val="3289824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17475</TotalTime>
  <Words>1150</Words>
  <Application>Microsoft Macintosh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Week 12</vt:lpstr>
      <vt:lpstr>React custom hooks! [https://www.turing.com/blog/custom-react-js-hooks-how-to-use/]</vt:lpstr>
      <vt:lpstr>Properties and differences between a custom hook and components</vt:lpstr>
      <vt:lpstr>Benefits! Reusability, Readability, testability</vt:lpstr>
      <vt:lpstr>PowerPoint Presentation</vt:lpstr>
      <vt:lpstr>PowerPoint Presentation</vt:lpstr>
      <vt:lpstr>How to create a custom hook</vt:lpstr>
      <vt:lpstr>PowerPoint Presentation</vt:lpstr>
      <vt:lpstr>PowerPoint Presentation</vt:lpstr>
      <vt:lpstr>Demo of multiple examples of defining some useful custom hooks!</vt:lpstr>
      <vt:lpstr>Context API</vt:lpstr>
      <vt:lpstr>What is Context API?</vt:lpstr>
      <vt:lpstr>Why Use Context API?</vt:lpstr>
      <vt:lpstr>How Context API Works</vt:lpstr>
      <vt:lpstr>Creating a Context</vt:lpstr>
      <vt:lpstr>Providing Context</vt:lpstr>
      <vt:lpstr>Consuming Context (Class Component)</vt:lpstr>
      <vt:lpstr>Consuming Context (Functional Component)</vt:lpstr>
      <vt:lpstr>Context API in a Real App</vt:lpstr>
      <vt:lpstr>Pros &amp; Cons of Context API</vt:lpstr>
      <vt:lpstr>When to Use Context API?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44</cp:revision>
  <dcterms:created xsi:type="dcterms:W3CDTF">2024-09-09T03:21:42Z</dcterms:created>
  <dcterms:modified xsi:type="dcterms:W3CDTF">2025-07-22T14:35:06Z</dcterms:modified>
</cp:coreProperties>
</file>