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r>
              <a:rPr lang="en-US" dirty="0" err="1"/>
              <a:t>em</a:t>
            </a:r>
            <a:r>
              <a:rPr lang="en-US"/>
              <a:t> &amp; rem</a:t>
            </a:r>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scalable unit 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endParaRPr lang="en-US" dirty="0"/>
          </a:p>
          <a:p>
            <a:r>
              <a:rPr lang="en-US" dirty="0"/>
              <a:t>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t>
            </a:r>
            <a:r>
              <a:rPr lang="en-US" dirty="0">
                <a:solidFill>
                  <a:srgbClr val="FFFF00"/>
                </a:solidFill>
              </a:rPr>
              <a:t>a selector</a:t>
            </a:r>
            <a:r>
              <a:rPr lang="en-US" dirty="0"/>
              <a:t>, specifying the element(s) that should have the 	rules applied</a:t>
            </a:r>
          </a:p>
          <a:p>
            <a:pPr marL="0" indent="0">
              <a:buNone/>
            </a:pPr>
            <a:r>
              <a:rPr lang="en-US" dirty="0"/>
              <a:t>	</a:t>
            </a:r>
            <a:r>
              <a:rPr lang="en-US" dirty="0">
                <a:solidFill>
                  <a:srgbClr val="FFFF00"/>
                </a:solidFill>
              </a:rPr>
              <a:t>one or more declarations</a:t>
            </a:r>
            <a:r>
              <a:rPr lang="en-US" dirty="0"/>
              <a:t>,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 – not recommended</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p:txBody>
          <a:bodyPr>
            <a:normAutofit fontScale="92500" lnSpcReduction="2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721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em &amp; rem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103</cp:revision>
  <dcterms:created xsi:type="dcterms:W3CDTF">2024-09-09T03:21:42Z</dcterms:created>
  <dcterms:modified xsi:type="dcterms:W3CDTF">2024-09-19T15:05:51Z</dcterms:modified>
</cp:coreProperties>
</file>