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6" autoAdjust="0"/>
    <p:restoredTop sz="94764"/>
  </p:normalViewPr>
  <p:slideViewPr>
    <p:cSldViewPr snapToGrid="0">
      <p:cViewPr varScale="1">
        <p:scale>
          <a:sx n="80" d="100"/>
          <a:sy n="80" d="100"/>
        </p:scale>
        <p:origin x="2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28A4246-F2A7-4220-A405-8A96DAE08D6A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7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4653-E536-1919-6171-CC3CB2E4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257" y="490991"/>
            <a:ext cx="9144000" cy="2387600"/>
          </a:xfrm>
        </p:spPr>
        <p:txBody>
          <a:bodyPr/>
          <a:lstStyle/>
          <a:p>
            <a:r>
              <a:rPr lang="en-US" dirty="0"/>
              <a:t>Week 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4EDBD-9D5E-7826-4110-A853EAEF5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Front-End Technology</a:t>
            </a:r>
          </a:p>
        </p:txBody>
      </p:sp>
    </p:spTree>
    <p:extLst>
      <p:ext uri="{BB962C8B-B14F-4D97-AF65-F5344CB8AC3E}">
        <p14:creationId xmlns:p14="http://schemas.microsoft.com/office/powerpoint/2010/main" val="2372950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C9D8-E816-64EF-F0B8-14738485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parts: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F466B-238F-3D4C-C79D-3F98E52F0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 protocol...</a:t>
            </a:r>
          </a:p>
          <a:p>
            <a:endParaRPr lang="en-US" dirty="0"/>
          </a:p>
          <a:p>
            <a:r>
              <a:rPr lang="en-US" dirty="0"/>
              <a:t>domain: </a:t>
            </a:r>
            <a:r>
              <a:rPr lang="en-US" dirty="0" err="1"/>
              <a:t>www.google.com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port: NOT GIVEN...65000 above.... 443: for https://  80: for http:// 5000, 5500</a:t>
            </a:r>
          </a:p>
          <a:p>
            <a:endParaRPr lang="en-US" dirty="0"/>
          </a:p>
          <a:p>
            <a:r>
              <a:rPr lang="en-US" dirty="0"/>
              <a:t>origin: Combining protocol, domain, port... GIVES US origin...Origin plays a central role in the web's security model...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067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3FA0-A4B7-EBA4-7A82-378F3173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094E7-CA08-3AE9-49E8-27F37E529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Response Codes:</a:t>
            </a:r>
          </a:p>
          <a:p>
            <a:r>
              <a:rPr lang="en-US" dirty="0"/>
              <a:t>    That tells us what has happened with the request:</a:t>
            </a:r>
          </a:p>
          <a:p>
            <a:r>
              <a:rPr lang="en-US" dirty="0"/>
              <a:t>        200 . OK</a:t>
            </a:r>
          </a:p>
          <a:p>
            <a:r>
              <a:rPr lang="en-US" dirty="0"/>
              <a:t>        404 . Error -resource not found</a:t>
            </a:r>
          </a:p>
          <a:p>
            <a:endParaRPr lang="en-US" dirty="0"/>
          </a:p>
          <a:p>
            <a:r>
              <a:rPr lang="en-US" dirty="0" err="1"/>
              <a:t>QueryString</a:t>
            </a:r>
            <a:r>
              <a:rPr lang="en-US" dirty="0"/>
              <a:t>:</a:t>
            </a:r>
          </a:p>
          <a:p>
            <a:r>
              <a:rPr lang="en-US" dirty="0"/>
              <a:t>something added after the URL, starting with "?"... is called </a:t>
            </a:r>
            <a:r>
              <a:rPr lang="en-US" dirty="0" err="1"/>
              <a:t>querystring</a:t>
            </a:r>
            <a:r>
              <a:rPr lang="en-US" dirty="0"/>
              <a:t>.</a:t>
            </a:r>
          </a:p>
          <a:p>
            <a:r>
              <a:rPr lang="en-US" dirty="0"/>
              <a:t>Extra information to make something happen when you access a URL...</a:t>
            </a:r>
          </a:p>
          <a:p>
            <a:r>
              <a:rPr lang="en-US" dirty="0"/>
              <a:t>Fragments on the web page:</a:t>
            </a:r>
          </a:p>
          <a:p>
            <a:r>
              <a:rPr lang="en-US" dirty="0"/>
              <a:t>id = "some"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098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2869-90EA-EFFB-9B75-45039032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21CC-8B2F-392B-53BE-AD58D8A4E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 </a:t>
            </a:r>
            <a:r>
              <a:rPr lang="en-US" dirty="0"/>
              <a:t>Front-end introduction!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Internet and world wide web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Difference between Front-end &amp; Back-end technologies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Re-introduction to HTML </a:t>
            </a:r>
            <a:r>
              <a:rPr lang="en-US" dirty="0">
                <a:sym typeface="Wingdings" pitchFamily="2" charset="2"/>
              </a:rPr>
              <a:t> - Some gap filling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01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4493F-6D5A-92B9-C499-86E32457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848E9-4688-1E9D-63C3-42E6F2CE1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Whatever we see is Front-End!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Isn’t that very simple – Let’s dig into it!!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are MEAN and MERN?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Full Stack Developers!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0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26C2-459D-B684-7C9A-16F3FC10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Front-end and back-end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00540-CF72-5DDE-B073-974835DC5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Front-end Technologies: HTML,CSS, JavaScript (Both)</a:t>
            </a:r>
          </a:p>
          <a:p>
            <a:endParaRPr lang="en-US" dirty="0"/>
          </a:p>
          <a:p>
            <a:r>
              <a:rPr lang="en-US" dirty="0"/>
              <a:t>Back-end Technologies: JavaScript(Both), Express JS, SQL Server, MongoDB</a:t>
            </a:r>
          </a:p>
        </p:txBody>
      </p:sp>
    </p:spTree>
    <p:extLst>
      <p:ext uri="{BB962C8B-B14F-4D97-AF65-F5344CB8AC3E}">
        <p14:creationId xmlns:p14="http://schemas.microsoft.com/office/powerpoint/2010/main" val="3420399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A1F94-E932-1C87-E19A-43DDDD43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and World Wide Web (WWW)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28DAE-974C-DA62-550E-E2BBC703B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Internet???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world wide web???</a:t>
            </a:r>
          </a:p>
        </p:txBody>
      </p:sp>
    </p:spTree>
    <p:extLst>
      <p:ext uri="{BB962C8B-B14F-4D97-AF65-F5344CB8AC3E}">
        <p14:creationId xmlns:p14="http://schemas.microsoft.com/office/powerpoint/2010/main" val="3147201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C59ED-174A-B239-31DB-D93D0683E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212A1-47F0-94B4-4A25-5D94B4DB2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5631"/>
          </a:xfrm>
        </p:spPr>
        <p:txBody>
          <a:bodyPr>
            <a:normAutofit fontScale="92500"/>
          </a:bodyPr>
          <a:lstStyle/>
          <a:p>
            <a:r>
              <a:rPr lang="en-US" dirty="0"/>
              <a:t>We often use the terms “Web” and “Internet” interchangeably; however, they aren’t the same</a:t>
            </a:r>
          </a:p>
          <a:p>
            <a:endParaRPr lang="en-US" dirty="0"/>
          </a:p>
          <a:p>
            <a:r>
              <a:rPr lang="en-US" dirty="0"/>
              <a:t>"Network of Networks”</a:t>
            </a:r>
          </a:p>
          <a:p>
            <a:endParaRPr lang="en-US" dirty="0"/>
          </a:p>
          <a:p>
            <a:r>
              <a:rPr lang="en-US" dirty="0"/>
              <a:t>world wide web??? web is a subset of internet- allows us to access web services , request resources like images pages etc.. and transmit data between clients and servers...virtual directory of web recourse..</a:t>
            </a:r>
          </a:p>
          <a:p>
            <a:endParaRPr lang="en-US" dirty="0"/>
          </a:p>
          <a:p>
            <a:r>
              <a:rPr lang="en-US" dirty="0"/>
              <a:t>Web uses internet as a backbone to transmit data from one side to other and vise versa.</a:t>
            </a:r>
          </a:p>
        </p:txBody>
      </p:sp>
    </p:spTree>
    <p:extLst>
      <p:ext uri="{BB962C8B-B14F-4D97-AF65-F5344CB8AC3E}">
        <p14:creationId xmlns:p14="http://schemas.microsoft.com/office/powerpoint/2010/main" val="1331327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FA853-DFD1-74C5-AA37-FCBB63AB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about web and internet!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AF2BF-A410-E9DA-BA21-6ABF2FE7F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runs of top of TCP/IP networks using a number of communication protocols...</a:t>
            </a:r>
          </a:p>
          <a:p>
            <a:endParaRPr lang="en-US" dirty="0"/>
          </a:p>
          <a:p>
            <a:r>
              <a:rPr lang="en-US" dirty="0"/>
              <a:t>IP: 32 bit number(IPV4) are assigned to every device on the internet...</a:t>
            </a:r>
          </a:p>
          <a:p>
            <a:endParaRPr lang="en-US" dirty="0"/>
          </a:p>
          <a:p>
            <a:r>
              <a:rPr lang="en-US" dirty="0"/>
              <a:t>202.102.23.123   IPV4</a:t>
            </a:r>
          </a:p>
          <a:p>
            <a:r>
              <a:rPr lang="en-US" dirty="0"/>
              <a:t>128 bit number   IPV6 </a:t>
            </a:r>
          </a:p>
        </p:txBody>
      </p:sp>
    </p:spTree>
    <p:extLst>
      <p:ext uri="{BB962C8B-B14F-4D97-AF65-F5344CB8AC3E}">
        <p14:creationId xmlns:p14="http://schemas.microsoft.com/office/powerpoint/2010/main" val="1679604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0B35-A22F-0FC3-CE36-14D95B18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B9A4B-22D6-1A23-D4C4-EB9964726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 Names: Human readable names of the websites...</a:t>
            </a:r>
          </a:p>
          <a:p>
            <a:r>
              <a:rPr lang="en-US" dirty="0"/>
              <a:t>Domain Name System (DNS) ..."the phone book" of the internet...</a:t>
            </a:r>
          </a:p>
          <a:p>
            <a:r>
              <a:rPr lang="en-US" dirty="0"/>
              <a:t>HTTP: Hyper Text Transfer Protocol..</a:t>
            </a:r>
          </a:p>
          <a:p>
            <a:r>
              <a:rPr lang="en-US" dirty="0"/>
              <a:t>HTTPS: Secure...</a:t>
            </a:r>
          </a:p>
        </p:txBody>
      </p:sp>
    </p:spTree>
    <p:extLst>
      <p:ext uri="{BB962C8B-B14F-4D97-AF65-F5344CB8AC3E}">
        <p14:creationId xmlns:p14="http://schemas.microsoft.com/office/powerpoint/2010/main" val="355804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4175-07F9-A0B1-C521-E9A55112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Requests and Responses!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DDE38-DAD7-5F42-1E47-FE02BF733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Client Requests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Server Responds..</a:t>
            </a:r>
          </a:p>
        </p:txBody>
      </p:sp>
    </p:spTree>
    <p:extLst>
      <p:ext uri="{BB962C8B-B14F-4D97-AF65-F5344CB8AC3E}">
        <p14:creationId xmlns:p14="http://schemas.microsoft.com/office/powerpoint/2010/main" val="949668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5888</TotalTime>
  <Words>409</Words>
  <Application>Microsoft Macintosh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Wingdings</vt:lpstr>
      <vt:lpstr>Office Theme</vt:lpstr>
      <vt:lpstr>Week 1 </vt:lpstr>
      <vt:lpstr>Agenda!</vt:lpstr>
      <vt:lpstr>Front-End Introduction</vt:lpstr>
      <vt:lpstr>Difference between Front-end and back-end</vt:lpstr>
      <vt:lpstr>Internet and World Wide Web (WWW)</vt:lpstr>
      <vt:lpstr>PowerPoint Presentation</vt:lpstr>
      <vt:lpstr>Useful about web and internet!</vt:lpstr>
      <vt:lpstr>PowerPoint Presentation</vt:lpstr>
      <vt:lpstr>HTTP Requests and Responses!</vt:lpstr>
      <vt:lpstr>URL parts: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Noman Atique</dc:creator>
  <cp:lastModifiedBy>Noman Atique</cp:lastModifiedBy>
  <cp:revision>42</cp:revision>
  <dcterms:created xsi:type="dcterms:W3CDTF">2024-09-09T03:21:42Z</dcterms:created>
  <dcterms:modified xsi:type="dcterms:W3CDTF">2025-01-05T23:34:50Z</dcterms:modified>
</cp:coreProperties>
</file>