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794AF7-D76E-4B74-A0DD-0A61D387C243}" v="25" dt="2025-02-10T18:37:22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59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E5794AF7-D76E-4B74-A0DD-0A61D387C243}"/>
    <pc:docChg chg="undo redo custSel addSld delSld modSld">
      <pc:chgData name="Noman  Atique" userId="aab35d70-e8e0-4a76-8862-eddb3a1d4775" providerId="ADAL" clId="{E5794AF7-D76E-4B74-A0DD-0A61D387C243}" dt="2025-02-10T18:38:20.532" v="292" actId="680"/>
      <pc:docMkLst>
        <pc:docMk/>
      </pc:docMkLst>
      <pc:sldChg chg="modSp mod">
        <pc:chgData name="Noman  Atique" userId="aab35d70-e8e0-4a76-8862-eddb3a1d4775" providerId="ADAL" clId="{E5794AF7-D76E-4B74-A0DD-0A61D387C243}" dt="2025-02-10T18:27:24.626" v="43" actId="20577"/>
        <pc:sldMkLst>
          <pc:docMk/>
          <pc:sldMk cId="2372950228" sldId="256"/>
        </pc:sldMkLst>
        <pc:spChg chg="mod">
          <ac:chgData name="Noman  Atique" userId="aab35d70-e8e0-4a76-8862-eddb3a1d4775" providerId="ADAL" clId="{E5794AF7-D76E-4B74-A0DD-0A61D387C243}" dt="2025-02-10T18:27:06.075" v="1" actId="20577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E5794AF7-D76E-4B74-A0DD-0A61D387C243}" dt="2025-02-10T18:27:24.626" v="43" actId="20577"/>
          <ac:spMkLst>
            <pc:docMk/>
            <pc:sldMk cId="2372950228" sldId="256"/>
            <ac:spMk id="3" creationId="{70D4EDBD-9D5E-7826-4110-A853EAEF5E4D}"/>
          </ac:spMkLst>
        </pc:spChg>
      </pc:sldChg>
      <pc:sldChg chg="modSp mod">
        <pc:chgData name="Noman  Atique" userId="aab35d70-e8e0-4a76-8862-eddb3a1d4775" providerId="ADAL" clId="{E5794AF7-D76E-4B74-A0DD-0A61D387C243}" dt="2025-02-10T18:27:53.725" v="49"/>
        <pc:sldMkLst>
          <pc:docMk/>
          <pc:sldMk cId="3911012905" sldId="257"/>
        </pc:sldMkLst>
        <pc:spChg chg="mod">
          <ac:chgData name="Noman  Atique" userId="aab35d70-e8e0-4a76-8862-eddb3a1d4775" providerId="ADAL" clId="{E5794AF7-D76E-4B74-A0DD-0A61D387C243}" dt="2025-02-10T18:27:53.725" v="49"/>
          <ac:spMkLst>
            <pc:docMk/>
            <pc:sldMk cId="3911012905" sldId="257"/>
            <ac:spMk id="3" creationId="{833821CC-8B2F-392B-53BE-AD58D8A4E4FA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461753030" sldId="258"/>
        </pc:sldMkLst>
      </pc:sldChg>
      <pc:sldChg chg="modSp new mod">
        <pc:chgData name="Noman  Atique" userId="aab35d70-e8e0-4a76-8862-eddb3a1d4775" providerId="ADAL" clId="{E5794AF7-D76E-4B74-A0DD-0A61D387C243}" dt="2025-02-10T18:29:35.500" v="87" actId="27636"/>
        <pc:sldMkLst>
          <pc:docMk/>
          <pc:sldMk cId="1280206287" sldId="258"/>
        </pc:sldMkLst>
        <pc:spChg chg="mod">
          <ac:chgData name="Noman  Atique" userId="aab35d70-e8e0-4a76-8862-eddb3a1d4775" providerId="ADAL" clId="{E5794AF7-D76E-4B74-A0DD-0A61D387C243}" dt="2025-02-10T18:29:06.075" v="79" actId="20577"/>
          <ac:spMkLst>
            <pc:docMk/>
            <pc:sldMk cId="1280206287" sldId="258"/>
            <ac:spMk id="2" creationId="{A666EBAF-9955-E2E0-2922-278E3A76C966}"/>
          </ac:spMkLst>
        </pc:spChg>
        <pc:spChg chg="mod">
          <ac:chgData name="Noman  Atique" userId="aab35d70-e8e0-4a76-8862-eddb3a1d4775" providerId="ADAL" clId="{E5794AF7-D76E-4B74-A0DD-0A61D387C243}" dt="2025-02-10T18:29:35.500" v="87" actId="27636"/>
          <ac:spMkLst>
            <pc:docMk/>
            <pc:sldMk cId="1280206287" sldId="258"/>
            <ac:spMk id="3" creationId="{A8AE9044-0048-AFCA-1CF4-5A88A8EA2A64}"/>
          </ac:spMkLst>
        </pc:spChg>
      </pc:sldChg>
      <pc:sldChg chg="addSp delSp modSp new mod">
        <pc:chgData name="Noman  Atique" userId="aab35d70-e8e0-4a76-8862-eddb3a1d4775" providerId="ADAL" clId="{E5794AF7-D76E-4B74-A0DD-0A61D387C243}" dt="2025-02-10T18:30:04.540" v="108"/>
        <pc:sldMkLst>
          <pc:docMk/>
          <pc:sldMk cId="159990528" sldId="259"/>
        </pc:sldMkLst>
        <pc:spChg chg="mod">
          <ac:chgData name="Noman  Atique" userId="aab35d70-e8e0-4a76-8862-eddb3a1d4775" providerId="ADAL" clId="{E5794AF7-D76E-4B74-A0DD-0A61D387C243}" dt="2025-02-10T18:29:51.282" v="103" actId="20577"/>
          <ac:spMkLst>
            <pc:docMk/>
            <pc:sldMk cId="159990528" sldId="259"/>
            <ac:spMk id="2" creationId="{C9F9D065-90D9-22B7-E2C5-4EFFB26605F2}"/>
          </ac:spMkLst>
        </pc:spChg>
        <pc:spChg chg="add del mod">
          <ac:chgData name="Noman  Atique" userId="aab35d70-e8e0-4a76-8862-eddb3a1d4775" providerId="ADAL" clId="{E5794AF7-D76E-4B74-A0DD-0A61D387C243}" dt="2025-02-10T18:30:04.540" v="108"/>
          <ac:spMkLst>
            <pc:docMk/>
            <pc:sldMk cId="159990528" sldId="259"/>
            <ac:spMk id="3" creationId="{EA2CE325-BFC8-54C6-846B-8D476D5FE28E}"/>
          </ac:spMkLst>
        </pc:spChg>
        <pc:spChg chg="add mod">
          <ac:chgData name="Noman  Atique" userId="aab35d70-e8e0-4a76-8862-eddb3a1d4775" providerId="ADAL" clId="{E5794AF7-D76E-4B74-A0DD-0A61D387C243}" dt="2025-02-10T18:30:04.529" v="106"/>
          <ac:spMkLst>
            <pc:docMk/>
            <pc:sldMk cId="159990528" sldId="259"/>
            <ac:spMk id="4" creationId="{6D83942D-1E84-CC85-81AF-783CB6B01609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864400231" sldId="259"/>
        </pc:sldMkLst>
      </pc:sldChg>
      <pc:sldChg chg="addSp delSp modSp new mod">
        <pc:chgData name="Noman  Atique" userId="aab35d70-e8e0-4a76-8862-eddb3a1d4775" providerId="ADAL" clId="{E5794AF7-D76E-4B74-A0DD-0A61D387C243}" dt="2025-02-10T18:31:39.546" v="143" actId="5793"/>
        <pc:sldMkLst>
          <pc:docMk/>
          <pc:sldMk cId="862676770" sldId="260"/>
        </pc:sldMkLst>
        <pc:spChg chg="mod">
          <ac:chgData name="Noman  Atique" userId="aab35d70-e8e0-4a76-8862-eddb3a1d4775" providerId="ADAL" clId="{E5794AF7-D76E-4B74-A0DD-0A61D387C243}" dt="2025-02-10T18:30:48.699" v="132" actId="20577"/>
          <ac:spMkLst>
            <pc:docMk/>
            <pc:sldMk cId="862676770" sldId="260"/>
            <ac:spMk id="2" creationId="{7E99407D-1CFC-2B0C-C4BB-89DCEF20E9A7}"/>
          </ac:spMkLst>
        </pc:spChg>
        <pc:spChg chg="add del mod">
          <ac:chgData name="Noman  Atique" userId="aab35d70-e8e0-4a76-8862-eddb3a1d4775" providerId="ADAL" clId="{E5794AF7-D76E-4B74-A0DD-0A61D387C243}" dt="2025-02-10T18:31:39.546" v="143" actId="5793"/>
          <ac:spMkLst>
            <pc:docMk/>
            <pc:sldMk cId="862676770" sldId="260"/>
            <ac:spMk id="3" creationId="{67E16B7D-FD5A-7728-763D-033CA6B0B2D7}"/>
          </ac:spMkLst>
        </pc:spChg>
        <pc:spChg chg="add mod">
          <ac:chgData name="Noman  Atique" userId="aab35d70-e8e0-4a76-8862-eddb3a1d4775" providerId="ADAL" clId="{E5794AF7-D76E-4B74-A0DD-0A61D387C243}" dt="2025-02-10T18:31:20.364" v="134"/>
          <ac:spMkLst>
            <pc:docMk/>
            <pc:sldMk cId="862676770" sldId="260"/>
            <ac:spMk id="4" creationId="{D738E174-BD8B-808F-2704-AF89B1942D38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4125677623" sldId="260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73285447" sldId="261"/>
        </pc:sldMkLst>
      </pc:sldChg>
      <pc:sldChg chg="addSp delSp modSp new mod">
        <pc:chgData name="Noman  Atique" userId="aab35d70-e8e0-4a76-8862-eddb3a1d4775" providerId="ADAL" clId="{E5794AF7-D76E-4B74-A0DD-0A61D387C243}" dt="2025-02-10T18:32:38.740" v="163"/>
        <pc:sldMkLst>
          <pc:docMk/>
          <pc:sldMk cId="3249308444" sldId="261"/>
        </pc:sldMkLst>
        <pc:spChg chg="mod">
          <ac:chgData name="Noman  Atique" userId="aab35d70-e8e0-4a76-8862-eddb3a1d4775" providerId="ADAL" clId="{E5794AF7-D76E-4B74-A0DD-0A61D387C243}" dt="2025-02-10T18:32:29.177" v="159" actId="20577"/>
          <ac:spMkLst>
            <pc:docMk/>
            <pc:sldMk cId="3249308444" sldId="261"/>
            <ac:spMk id="2" creationId="{E40077EE-965F-6B7B-D43E-DDB63274435E}"/>
          </ac:spMkLst>
        </pc:spChg>
        <pc:spChg chg="add del mod">
          <ac:chgData name="Noman  Atique" userId="aab35d70-e8e0-4a76-8862-eddb3a1d4775" providerId="ADAL" clId="{E5794AF7-D76E-4B74-A0DD-0A61D387C243}" dt="2025-02-10T18:32:38.740" v="163"/>
          <ac:spMkLst>
            <pc:docMk/>
            <pc:sldMk cId="3249308444" sldId="261"/>
            <ac:spMk id="3" creationId="{C8BD4FF8-7982-60F9-C685-6ECF58F36E8F}"/>
          </ac:spMkLst>
        </pc:spChg>
        <pc:spChg chg="add mod">
          <ac:chgData name="Noman  Atique" userId="aab35d70-e8e0-4a76-8862-eddb3a1d4775" providerId="ADAL" clId="{E5794AF7-D76E-4B74-A0DD-0A61D387C243}" dt="2025-02-10T18:32:38.722" v="161"/>
          <ac:spMkLst>
            <pc:docMk/>
            <pc:sldMk cId="3249308444" sldId="261"/>
            <ac:spMk id="4" creationId="{60C16346-2B85-9876-C095-07449F72A8EF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102474462" sldId="262"/>
        </pc:sldMkLst>
      </pc:sldChg>
      <pc:sldChg chg="addSp delSp modSp new mod">
        <pc:chgData name="Noman  Atique" userId="aab35d70-e8e0-4a76-8862-eddb3a1d4775" providerId="ADAL" clId="{E5794AF7-D76E-4B74-A0DD-0A61D387C243}" dt="2025-02-10T18:33:02.566" v="176" actId="20577"/>
        <pc:sldMkLst>
          <pc:docMk/>
          <pc:sldMk cId="3658827613" sldId="262"/>
        </pc:sldMkLst>
        <pc:spChg chg="mod">
          <ac:chgData name="Noman  Atique" userId="aab35d70-e8e0-4a76-8862-eddb3a1d4775" providerId="ADAL" clId="{E5794AF7-D76E-4B74-A0DD-0A61D387C243}" dt="2025-02-10T18:33:02.566" v="176" actId="20577"/>
          <ac:spMkLst>
            <pc:docMk/>
            <pc:sldMk cId="3658827613" sldId="262"/>
            <ac:spMk id="2" creationId="{D1A28139-1A04-4328-1E7C-AC3F6BEE27D3}"/>
          </ac:spMkLst>
        </pc:spChg>
        <pc:spChg chg="add del mod">
          <ac:chgData name="Noman  Atique" userId="aab35d70-e8e0-4a76-8862-eddb3a1d4775" providerId="ADAL" clId="{E5794AF7-D76E-4B74-A0DD-0A61D387C243}" dt="2025-02-10T18:32:58.167" v="168"/>
          <ac:spMkLst>
            <pc:docMk/>
            <pc:sldMk cId="3658827613" sldId="262"/>
            <ac:spMk id="3" creationId="{04D085FC-8847-C729-32D8-646F73210168}"/>
          </ac:spMkLst>
        </pc:spChg>
        <pc:spChg chg="add mod">
          <ac:chgData name="Noman  Atique" userId="aab35d70-e8e0-4a76-8862-eddb3a1d4775" providerId="ADAL" clId="{E5794AF7-D76E-4B74-A0DD-0A61D387C243}" dt="2025-02-10T18:32:58.140" v="166"/>
          <ac:spMkLst>
            <pc:docMk/>
            <pc:sldMk cId="3658827613" sldId="262"/>
            <ac:spMk id="4" creationId="{B818313F-BA03-925B-32DD-960E5B448A44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478678204" sldId="263"/>
        </pc:sldMkLst>
      </pc:sldChg>
      <pc:sldChg chg="addSp delSp modSp new mod">
        <pc:chgData name="Noman  Atique" userId="aab35d70-e8e0-4a76-8862-eddb3a1d4775" providerId="ADAL" clId="{E5794AF7-D76E-4B74-A0DD-0A61D387C243}" dt="2025-02-10T18:34:00.186" v="190" actId="27636"/>
        <pc:sldMkLst>
          <pc:docMk/>
          <pc:sldMk cId="1739866383" sldId="263"/>
        </pc:sldMkLst>
        <pc:spChg chg="mod">
          <ac:chgData name="Noman  Atique" userId="aab35d70-e8e0-4a76-8862-eddb3a1d4775" providerId="ADAL" clId="{E5794AF7-D76E-4B74-A0DD-0A61D387C243}" dt="2025-02-10T18:33:35.583" v="182"/>
          <ac:spMkLst>
            <pc:docMk/>
            <pc:sldMk cId="1739866383" sldId="263"/>
            <ac:spMk id="2" creationId="{10472CA6-FD69-25E0-B12B-9FB46655CFBB}"/>
          </ac:spMkLst>
        </pc:spChg>
        <pc:spChg chg="mod">
          <ac:chgData name="Noman  Atique" userId="aab35d70-e8e0-4a76-8862-eddb3a1d4775" providerId="ADAL" clId="{E5794AF7-D76E-4B74-A0DD-0A61D387C243}" dt="2025-02-10T18:34:00.186" v="190" actId="27636"/>
          <ac:spMkLst>
            <pc:docMk/>
            <pc:sldMk cId="1739866383" sldId="263"/>
            <ac:spMk id="3" creationId="{9D0231ED-197F-845B-8350-3E7CF7A5D832}"/>
          </ac:spMkLst>
        </pc:spChg>
        <pc:spChg chg="add del">
          <ac:chgData name="Noman  Atique" userId="aab35d70-e8e0-4a76-8862-eddb3a1d4775" providerId="ADAL" clId="{E5794AF7-D76E-4B74-A0DD-0A61D387C243}" dt="2025-02-10T18:33:32.412" v="179" actId="22"/>
          <ac:spMkLst>
            <pc:docMk/>
            <pc:sldMk cId="1739866383" sldId="263"/>
            <ac:spMk id="5" creationId="{29C3704E-CBFE-11D0-660E-8C6740D93FF2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3854411665" sldId="264"/>
        </pc:sldMkLst>
      </pc:sldChg>
      <pc:sldChg chg="addSp delSp modSp new mod">
        <pc:chgData name="Noman  Atique" userId="aab35d70-e8e0-4a76-8862-eddb3a1d4775" providerId="ADAL" clId="{E5794AF7-D76E-4B74-A0DD-0A61D387C243}" dt="2025-02-10T18:36:17.403" v="227"/>
        <pc:sldMkLst>
          <pc:docMk/>
          <pc:sldMk cId="3959951520" sldId="264"/>
        </pc:sldMkLst>
        <pc:spChg chg="mod">
          <ac:chgData name="Noman  Atique" userId="aab35d70-e8e0-4a76-8862-eddb3a1d4775" providerId="ADAL" clId="{E5794AF7-D76E-4B74-A0DD-0A61D387C243}" dt="2025-02-10T18:35:45.266" v="217" actId="20577"/>
          <ac:spMkLst>
            <pc:docMk/>
            <pc:sldMk cId="3959951520" sldId="264"/>
            <ac:spMk id="2" creationId="{1FBD1A5D-EF1E-342E-9442-3EB8F1531C87}"/>
          </ac:spMkLst>
        </pc:spChg>
        <pc:spChg chg="add del mod">
          <ac:chgData name="Noman  Atique" userId="aab35d70-e8e0-4a76-8862-eddb3a1d4775" providerId="ADAL" clId="{E5794AF7-D76E-4B74-A0DD-0A61D387C243}" dt="2025-02-10T18:36:16.972" v="226" actId="20577"/>
          <ac:spMkLst>
            <pc:docMk/>
            <pc:sldMk cId="3959951520" sldId="264"/>
            <ac:spMk id="3" creationId="{928E0D99-28AF-6B9E-F7D9-700A35A295A1}"/>
          </ac:spMkLst>
        </pc:spChg>
        <pc:spChg chg="add mod">
          <ac:chgData name="Noman  Atique" userId="aab35d70-e8e0-4a76-8862-eddb3a1d4775" providerId="ADAL" clId="{E5794AF7-D76E-4B74-A0DD-0A61D387C243}" dt="2025-02-10T18:36:00.558" v="220"/>
          <ac:spMkLst>
            <pc:docMk/>
            <pc:sldMk cId="3959951520" sldId="264"/>
            <ac:spMk id="4" creationId="{DAFE8063-6DBD-E380-1B6B-60FAF108D48D}"/>
          </ac:spMkLst>
        </pc:spChg>
        <pc:spChg chg="add">
          <ac:chgData name="Noman  Atique" userId="aab35d70-e8e0-4a76-8862-eddb3a1d4775" providerId="ADAL" clId="{E5794AF7-D76E-4B74-A0DD-0A61D387C243}" dt="2025-02-10T18:36:11.885" v="225"/>
          <ac:spMkLst>
            <pc:docMk/>
            <pc:sldMk cId="3959951520" sldId="264"/>
            <ac:spMk id="5" creationId="{D8DBADF0-1C8C-7026-1D10-70A54F0E1EC7}"/>
          </ac:spMkLst>
        </pc:spChg>
        <pc:spChg chg="add">
          <ac:chgData name="Noman  Atique" userId="aab35d70-e8e0-4a76-8862-eddb3a1d4775" providerId="ADAL" clId="{E5794AF7-D76E-4B74-A0DD-0A61D387C243}" dt="2025-02-10T18:36:17.403" v="227"/>
          <ac:spMkLst>
            <pc:docMk/>
            <pc:sldMk cId="3959951520" sldId="264"/>
            <ac:spMk id="6" creationId="{C35C3C53-1793-234D-52E9-6CF1CA794AFC}"/>
          </ac:spMkLst>
        </pc:spChg>
      </pc:sldChg>
      <pc:sldChg chg="addSp delSp modSp new mod">
        <pc:chgData name="Noman  Atique" userId="aab35d70-e8e0-4a76-8862-eddb3a1d4775" providerId="ADAL" clId="{E5794AF7-D76E-4B74-A0DD-0A61D387C243}" dt="2025-02-10T18:36:44.269" v="236"/>
        <pc:sldMkLst>
          <pc:docMk/>
          <pc:sldMk cId="2480715345" sldId="265"/>
        </pc:sldMkLst>
        <pc:spChg chg="mod">
          <ac:chgData name="Noman  Atique" userId="aab35d70-e8e0-4a76-8862-eddb3a1d4775" providerId="ADAL" clId="{E5794AF7-D76E-4B74-A0DD-0A61D387C243}" dt="2025-02-10T18:36:44.269" v="236"/>
          <ac:spMkLst>
            <pc:docMk/>
            <pc:sldMk cId="2480715345" sldId="265"/>
            <ac:spMk id="2" creationId="{24FFFB69-AE5E-594B-4A3B-4AC653FE7E55}"/>
          </ac:spMkLst>
        </pc:spChg>
        <pc:spChg chg="add del mod">
          <ac:chgData name="Noman  Atique" userId="aab35d70-e8e0-4a76-8862-eddb3a1d4775" providerId="ADAL" clId="{E5794AF7-D76E-4B74-A0DD-0A61D387C243}" dt="2025-02-10T18:36:43.233" v="235" actId="21"/>
          <ac:spMkLst>
            <pc:docMk/>
            <pc:sldMk cId="2480715345" sldId="265"/>
            <ac:spMk id="3" creationId="{7F8284E3-4182-AA86-EEAC-B65DD4A1AF35}"/>
          </ac:spMkLst>
        </pc:spChg>
        <pc:spChg chg="add mod">
          <ac:chgData name="Noman  Atique" userId="aab35d70-e8e0-4a76-8862-eddb3a1d4775" providerId="ADAL" clId="{E5794AF7-D76E-4B74-A0DD-0A61D387C243}" dt="2025-02-10T18:36:30.279" v="230"/>
          <ac:spMkLst>
            <pc:docMk/>
            <pc:sldMk cId="2480715345" sldId="265"/>
            <ac:spMk id="4" creationId="{C9610665-E49C-11D8-BD4C-2ED0FCA1D026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3268513462" sldId="265"/>
        </pc:sldMkLst>
      </pc:sldChg>
      <pc:sldChg chg="addSp delSp modSp new mod">
        <pc:chgData name="Noman  Atique" userId="aab35d70-e8e0-4a76-8862-eddb3a1d4775" providerId="ADAL" clId="{E5794AF7-D76E-4B74-A0DD-0A61D387C243}" dt="2025-02-10T18:37:22.041" v="274"/>
        <pc:sldMkLst>
          <pc:docMk/>
          <pc:sldMk cId="894173069" sldId="266"/>
        </pc:sldMkLst>
        <pc:spChg chg="mod">
          <ac:chgData name="Noman  Atique" userId="aab35d70-e8e0-4a76-8862-eddb3a1d4775" providerId="ADAL" clId="{E5794AF7-D76E-4B74-A0DD-0A61D387C243}" dt="2025-02-10T18:37:07.798" v="269" actId="20577"/>
          <ac:spMkLst>
            <pc:docMk/>
            <pc:sldMk cId="894173069" sldId="266"/>
            <ac:spMk id="2" creationId="{2ED1E9D2-0208-24C0-E8B4-D5F8A2F4F677}"/>
          </ac:spMkLst>
        </pc:spChg>
        <pc:spChg chg="add del mod">
          <ac:chgData name="Noman  Atique" userId="aab35d70-e8e0-4a76-8862-eddb3a1d4775" providerId="ADAL" clId="{E5794AF7-D76E-4B74-A0DD-0A61D387C243}" dt="2025-02-10T18:37:22.041" v="274"/>
          <ac:spMkLst>
            <pc:docMk/>
            <pc:sldMk cId="894173069" sldId="266"/>
            <ac:spMk id="3" creationId="{6BCE1390-3F73-153F-FD99-08CD9BAEFBBA}"/>
          </ac:spMkLst>
        </pc:spChg>
        <pc:spChg chg="add mod">
          <ac:chgData name="Noman  Atique" userId="aab35d70-e8e0-4a76-8862-eddb3a1d4775" providerId="ADAL" clId="{E5794AF7-D76E-4B74-A0DD-0A61D387C243}" dt="2025-02-10T18:37:22.030" v="272"/>
          <ac:spMkLst>
            <pc:docMk/>
            <pc:sldMk cId="894173069" sldId="266"/>
            <ac:spMk id="4" creationId="{C9BD168C-20A6-7996-EE57-CC9A97A0C19E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133681355" sldId="266"/>
        </pc:sldMkLst>
      </pc:sldChg>
      <pc:sldChg chg="modSp new mod">
        <pc:chgData name="Noman  Atique" userId="aab35d70-e8e0-4a76-8862-eddb3a1d4775" providerId="ADAL" clId="{E5794AF7-D76E-4B74-A0DD-0A61D387C243}" dt="2025-02-10T18:37:45.416" v="291"/>
        <pc:sldMkLst>
          <pc:docMk/>
          <pc:sldMk cId="307395827" sldId="267"/>
        </pc:sldMkLst>
        <pc:spChg chg="mod">
          <ac:chgData name="Noman  Atique" userId="aab35d70-e8e0-4a76-8862-eddb3a1d4775" providerId="ADAL" clId="{E5794AF7-D76E-4B74-A0DD-0A61D387C243}" dt="2025-02-10T18:37:32.158" v="286" actId="20577"/>
          <ac:spMkLst>
            <pc:docMk/>
            <pc:sldMk cId="307395827" sldId="267"/>
            <ac:spMk id="2" creationId="{F445F6BB-3C9A-B4BA-6A1D-4CBB221832C1}"/>
          </ac:spMkLst>
        </pc:spChg>
        <pc:spChg chg="mod">
          <ac:chgData name="Noman  Atique" userId="aab35d70-e8e0-4a76-8862-eddb3a1d4775" providerId="ADAL" clId="{E5794AF7-D76E-4B74-A0DD-0A61D387C243}" dt="2025-02-10T18:37:45.416" v="291"/>
          <ac:spMkLst>
            <pc:docMk/>
            <pc:sldMk cId="307395827" sldId="267"/>
            <ac:spMk id="3" creationId="{D550EF5D-21CF-AC98-F904-0E025533E3DB}"/>
          </ac:spMkLst>
        </pc:spChg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988405685" sldId="267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857512649" sldId="268"/>
        </pc:sldMkLst>
      </pc:sldChg>
      <pc:sldChg chg="new">
        <pc:chgData name="Noman  Atique" userId="aab35d70-e8e0-4a76-8862-eddb3a1d4775" providerId="ADAL" clId="{E5794AF7-D76E-4B74-A0DD-0A61D387C243}" dt="2025-02-10T18:38:20.532" v="292" actId="680"/>
        <pc:sldMkLst>
          <pc:docMk/>
          <pc:sldMk cId="3543538487" sldId="268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555051123" sldId="269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4125449063" sldId="270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764319402" sldId="271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323823922" sldId="272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539407467" sldId="273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094814707" sldId="274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493873124" sldId="275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287617559" sldId="276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3140121922" sldId="277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572927725" sldId="279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816640156" sldId="280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080551719" sldId="281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4262630219" sldId="282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232851880" sldId="283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815674610" sldId="284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047175112" sldId="285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499761370" sldId="286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153012873" sldId="287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713667681" sldId="288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574649807" sldId="289"/>
        </pc:sldMkLst>
      </pc:sldChg>
      <pc:sldChg chg="del">
        <pc:chgData name="Noman  Atique" userId="aab35d70-e8e0-4a76-8862-eddb3a1d4775" providerId="ADAL" clId="{E5794AF7-D76E-4B74-A0DD-0A61D387C243}" dt="2025-02-10T18:28:20.523" v="50" actId="47"/>
        <pc:sldMkLst>
          <pc:docMk/>
          <pc:sldMk cId="135183833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Asynchronous Programming – Continuing..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FB69-AE5E-594B-4A3B-4AC653FE7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84E3-4182-AA86-EEAC-B65DD4A1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url: The endpoint to request.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options: Method, headers, body, etc.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response.json</a:t>
            </a:r>
            <a:r>
              <a:rPr lang="en-US" dirty="0"/>
              <a:t>(): Parses JSON data.</a:t>
            </a:r>
          </a:p>
        </p:txBody>
      </p:sp>
    </p:spTree>
    <p:extLst>
      <p:ext uri="{BB962C8B-B14F-4D97-AF65-F5344CB8AC3E}">
        <p14:creationId xmlns:p14="http://schemas.microsoft.com/office/powerpoint/2010/main" val="248071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E9D2-0208-24C0-E8B4-D5F8A2F4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Example – GET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1390-3F73-153F-FD99-08CD9BAEF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fetch("https://jsonplaceholder.typicode.com/posts/1")</a:t>
            </a:r>
          </a:p>
          <a:p>
            <a:pPr marL="0" indent="0">
              <a:buNone/>
            </a:pPr>
            <a:r>
              <a:rPr lang="en-US" dirty="0"/>
              <a:t>  .then((response)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.then((data) =&gt; console.log(data))</a:t>
            </a:r>
          </a:p>
          <a:p>
            <a:pPr marL="0" indent="0">
              <a:buNone/>
            </a:pPr>
            <a:r>
              <a:rPr lang="en-US" dirty="0"/>
              <a:t>  .catch((error) =&gt; </a:t>
            </a:r>
            <a:r>
              <a:rPr lang="en-US" dirty="0" err="1"/>
              <a:t>console.error</a:t>
            </a:r>
            <a:r>
              <a:rPr lang="en-US" dirty="0"/>
              <a:t>(error));</a:t>
            </a:r>
          </a:p>
        </p:txBody>
      </p:sp>
    </p:spTree>
    <p:extLst>
      <p:ext uri="{BB962C8B-B14F-4D97-AF65-F5344CB8AC3E}">
        <p14:creationId xmlns:p14="http://schemas.microsoft.com/office/powerpoint/2010/main" val="894173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F6BB-3C9A-B4BA-6A1D-4CBB2218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EF5D-21CF-AC98-F904-0E025533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Sends a GET request.</a:t>
            </a:r>
          </a:p>
          <a:p>
            <a:endParaRPr lang="en-US" dirty="0"/>
          </a:p>
          <a:p>
            <a:r>
              <a:rPr lang="en-US" dirty="0"/>
              <a:t>Parses JSON response.</a:t>
            </a:r>
          </a:p>
          <a:p>
            <a:endParaRPr lang="en-US" dirty="0"/>
          </a:p>
          <a:p>
            <a:r>
              <a:rPr lang="en-US" dirty="0"/>
              <a:t>Logs data or handles errors.</a:t>
            </a:r>
          </a:p>
        </p:txBody>
      </p:sp>
    </p:spTree>
    <p:extLst>
      <p:ext uri="{BB962C8B-B14F-4D97-AF65-F5344CB8AC3E}">
        <p14:creationId xmlns:p14="http://schemas.microsoft.com/office/powerpoint/2010/main" val="30739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7180-4CD3-0A7A-92E5-A24C9B39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3539-0CFF-9823-9919-439E8C598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What are Promises?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Why Use Promises?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Fetch API: A Modern Approach to HTTP Requests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Async/Await: Simplifying Asynchronous Code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Key Differences and Best Practices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EBAF-9955-E2E0-2922-278E3A76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Promises?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E9044-0048-AFCA-1CF4-5A88A8EA2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Definition: "A Promise is an object representing the eventual completion (or failure) of an asynchronous operation."</a:t>
            </a:r>
          </a:p>
          <a:p>
            <a:endParaRPr lang="en-US" dirty="0"/>
          </a:p>
          <a:p>
            <a:r>
              <a:rPr lang="en-US" dirty="0"/>
              <a:t>Visual: Diagram of Promise states (Pending → Fulfilled/Rejected).</a:t>
            </a:r>
          </a:p>
          <a:p>
            <a:endParaRPr lang="en-US" dirty="0"/>
          </a:p>
          <a:p>
            <a:r>
              <a:rPr lang="en-US" dirty="0"/>
              <a:t>Key Points:</a:t>
            </a:r>
          </a:p>
          <a:p>
            <a:endParaRPr lang="en-US" dirty="0"/>
          </a:p>
          <a:p>
            <a:pPr lvl="1"/>
            <a:r>
              <a:rPr lang="en-US" dirty="0"/>
              <a:t>Pending: Initial state.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Fulfilled: Operation succeeded.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Rejected: Operation failed.</a:t>
            </a:r>
          </a:p>
        </p:txBody>
      </p:sp>
    </p:spTree>
    <p:extLst>
      <p:ext uri="{BB962C8B-B14F-4D97-AF65-F5344CB8AC3E}">
        <p14:creationId xmlns:p14="http://schemas.microsoft.com/office/powerpoint/2010/main" val="128020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D065-90D9-22B7-E2C5-4EFFB266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CE325-BFC8-54C6-846B-8D476D5F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const promise = new Promise((resolve, reject) =&gt;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setTimeout</a:t>
            </a:r>
            <a:r>
              <a:rPr lang="en-US" dirty="0"/>
              <a:t>(() =&gt; resolve("Success!"), 1000);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5999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407D-1CFC-2B0C-C4BB-89DCEF20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Promises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6B7D-FD5A-7728-763D-033CA6B0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Problems with Callbacks:</a:t>
            </a:r>
          </a:p>
          <a:p>
            <a:endParaRPr lang="en-US" dirty="0"/>
          </a:p>
          <a:p>
            <a:pPr lvl="1"/>
            <a:r>
              <a:rPr lang="en-US" dirty="0"/>
              <a:t>Callback hell (nested callbacks).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 to read and maintain.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Benefits of Promises:</a:t>
            </a:r>
          </a:p>
          <a:p>
            <a:endParaRPr lang="en-US" dirty="0"/>
          </a:p>
          <a:p>
            <a:pPr lvl="1"/>
            <a:r>
              <a:rPr lang="en-US" dirty="0"/>
              <a:t>Cleaner, flatter code.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Better error handling with .catch().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Chainable with .then().</a:t>
            </a:r>
          </a:p>
        </p:txBody>
      </p:sp>
    </p:spTree>
    <p:extLst>
      <p:ext uri="{BB962C8B-B14F-4D97-AF65-F5344CB8AC3E}">
        <p14:creationId xmlns:p14="http://schemas.microsoft.com/office/powerpoint/2010/main" val="86267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77EE-965F-6B7B-D43E-DDB63274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FF8-7982-60F9-C685-6ECF58F3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.then(): Handles successful outcomes.</a:t>
            </a:r>
          </a:p>
          <a:p>
            <a:endParaRPr lang="en-US" dirty="0"/>
          </a:p>
          <a:p>
            <a:r>
              <a:rPr lang="en-US" dirty="0"/>
              <a:t>.catch(): Handles errors.</a:t>
            </a:r>
          </a:p>
          <a:p>
            <a:endParaRPr lang="en-US" dirty="0"/>
          </a:p>
          <a:p>
            <a:r>
              <a:rPr lang="en-US" dirty="0"/>
              <a:t>.finally(): Runs regardless of success/failure.</a:t>
            </a:r>
          </a:p>
        </p:txBody>
      </p:sp>
    </p:spTree>
    <p:extLst>
      <p:ext uri="{BB962C8B-B14F-4D97-AF65-F5344CB8AC3E}">
        <p14:creationId xmlns:p14="http://schemas.microsoft.com/office/powerpoint/2010/main" val="3249308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8139-1A04-4328-1E7C-AC3F6BEE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085FC-8847-C729-32D8-646F7321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fetchData</a:t>
            </a:r>
            <a:r>
              <a:rPr lang="en-US" dirty="0"/>
              <a:t>()</a:t>
            </a:r>
          </a:p>
          <a:p>
            <a:r>
              <a:rPr lang="en-US" dirty="0"/>
              <a:t>  .then((data) =&gt; console.log(data))</a:t>
            </a:r>
          </a:p>
          <a:p>
            <a:r>
              <a:rPr lang="en-US" dirty="0"/>
              <a:t>  .catch((error) =&gt; </a:t>
            </a:r>
            <a:r>
              <a:rPr lang="en-US" dirty="0" err="1"/>
              <a:t>console.error</a:t>
            </a:r>
            <a:r>
              <a:rPr lang="en-US" dirty="0"/>
              <a:t>(error))</a:t>
            </a:r>
          </a:p>
          <a:p>
            <a:r>
              <a:rPr lang="en-US" dirty="0"/>
              <a:t>  .finally(() =&gt; console.log("Done!"));</a:t>
            </a:r>
          </a:p>
        </p:txBody>
      </p:sp>
    </p:spTree>
    <p:extLst>
      <p:ext uri="{BB962C8B-B14F-4D97-AF65-F5344CB8AC3E}">
        <p14:creationId xmlns:p14="http://schemas.microsoft.com/office/powerpoint/2010/main" val="365882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2CA6-FD69-25E0-B12B-9FB46655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231ED-197F-845B-8350-3E7CF7A5D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Definition: "Fetch is a modern, Promise-based API for making HTTP requests."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Fetch?:</a:t>
            </a:r>
          </a:p>
          <a:p>
            <a:endParaRPr lang="en-US" dirty="0"/>
          </a:p>
          <a:p>
            <a:pPr lvl="1"/>
            <a:r>
              <a:rPr lang="en-US" dirty="0"/>
              <a:t>Simpler syntax than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Built on Promises.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Supports modern features like streaming.</a:t>
            </a:r>
          </a:p>
        </p:txBody>
      </p:sp>
    </p:spTree>
    <p:extLst>
      <p:ext uri="{BB962C8B-B14F-4D97-AF65-F5344CB8AC3E}">
        <p14:creationId xmlns:p14="http://schemas.microsoft.com/office/powerpoint/2010/main" val="17398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D1A5D-EF1E-342E-9442-3EB8F153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0D99-28AF-6B9E-F7D9-700A35A2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fetch(</a:t>
            </a:r>
            <a:r>
              <a:rPr lang="en-US" dirty="0" err="1"/>
              <a:t>url</a:t>
            </a:r>
            <a:r>
              <a:rPr lang="en-US" dirty="0"/>
              <a:t>, options)</a:t>
            </a:r>
          </a:p>
          <a:p>
            <a:pPr marL="0" indent="0">
              <a:buNone/>
            </a:pPr>
            <a:r>
              <a:rPr lang="en-US" dirty="0"/>
              <a:t>  .then(response =&gt; </a:t>
            </a:r>
            <a:r>
              <a:rPr lang="en-US" dirty="0" err="1"/>
              <a:t>response.json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.then(data =&gt; console.log(data))</a:t>
            </a:r>
          </a:p>
          <a:p>
            <a:pPr marL="0" indent="0">
              <a:buNone/>
            </a:pPr>
            <a:r>
              <a:rPr lang="en-US" dirty="0"/>
              <a:t>  .catch(error =&gt; </a:t>
            </a:r>
            <a:r>
              <a:rPr lang="en-US" dirty="0" err="1"/>
              <a:t>console.error</a:t>
            </a:r>
            <a:r>
              <a:rPr lang="en-US" dirty="0"/>
              <a:t>(error));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411</Words>
  <Application>Microsoft Office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Week 7 </vt:lpstr>
      <vt:lpstr>Agenda!</vt:lpstr>
      <vt:lpstr>What are Promises?</vt:lpstr>
      <vt:lpstr>Code Example:</vt:lpstr>
      <vt:lpstr>Why Use Promises </vt:lpstr>
      <vt:lpstr>Promise Methods</vt:lpstr>
      <vt:lpstr>Example:</vt:lpstr>
      <vt:lpstr>Fetch API Introduction</vt:lpstr>
      <vt:lpstr>Fetch API Basics</vt:lpstr>
      <vt:lpstr>Key Components: </vt:lpstr>
      <vt:lpstr>Fetch API Example – GET Request</vt:lpstr>
      <vt:lpstr>Explanation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88</cp:revision>
  <dcterms:created xsi:type="dcterms:W3CDTF">2024-09-09T03:21:42Z</dcterms:created>
  <dcterms:modified xsi:type="dcterms:W3CDTF">2025-02-10T18:38:30Z</dcterms:modified>
</cp:coreProperties>
</file>