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47" r:id="rId10"/>
    <p:sldId id="300" r:id="rId11"/>
    <p:sldId id="301" r:id="rId12"/>
    <p:sldId id="302" r:id="rId13"/>
    <p:sldId id="303" r:id="rId14"/>
    <p:sldId id="304" r:id="rId15"/>
    <p:sldId id="305" r:id="rId16"/>
    <p:sldId id="348" r:id="rId17"/>
    <p:sldId id="34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42" r:id="rId52"/>
    <p:sldId id="343" r:id="rId53"/>
    <p:sldId id="344" r:id="rId54"/>
    <p:sldId id="345" r:id="rId55"/>
    <p:sldId id="346" r:id="rId56"/>
    <p:sldId id="29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5"/>
    <p:restoredTop sz="94528"/>
  </p:normalViewPr>
  <p:slideViewPr>
    <p:cSldViewPr snapToGrid="0">
      <p:cViewPr varScale="1">
        <p:scale>
          <a:sx n="74" d="100"/>
          <a:sy n="74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5E6-3A6F-42C1-889C-4F2CEE7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to run 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0BFF-0ADC-AAF2-535E-0E6B6CD2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–save-dev </a:t>
            </a:r>
            <a:r>
              <a:rPr lang="en-US" dirty="0" err="1"/>
              <a:t>vitest</a:t>
            </a:r>
            <a:r>
              <a:rPr lang="en-US" dirty="0"/>
              <a:t> @testing-library/react @testing-library/</a:t>
            </a:r>
            <a:r>
              <a:rPr lang="en-US" dirty="0" err="1"/>
              <a:t>jest-dom@latest</a:t>
            </a:r>
            <a:r>
              <a:rPr lang="en-US" dirty="0"/>
              <a:t> </a:t>
            </a:r>
            <a:r>
              <a:rPr lang="en-US" dirty="0" err="1"/>
              <a:t>jsdom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in </a:t>
            </a:r>
            <a:r>
              <a:rPr lang="en-US" dirty="0" err="1"/>
              <a:t>vite.config.js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Add: </a:t>
            </a:r>
          </a:p>
          <a:p>
            <a:pPr marL="0" indent="0">
              <a:buNone/>
            </a:pPr>
            <a:r>
              <a:rPr lang="en-US" dirty="0"/>
              <a:t>test:{</a:t>
            </a:r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US"/>
              <a:t>nvironment</a:t>
            </a:r>
            <a:r>
              <a:rPr lang="en-US" dirty="0"/>
              <a:t>:”</a:t>
            </a:r>
            <a:r>
              <a:rPr lang="en-US" dirty="0" err="1"/>
              <a:t>jsdom</a:t>
            </a:r>
            <a:r>
              <a:rPr lang="en-US" dirty="0"/>
              <a:t>”}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B15-755A-7C5B-CCB6-32A9663A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DOM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84D0-0BC0-70AC-6B03-A4CE84EC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has no direct access to browser resources, for this reason now we need another </a:t>
            </a:r>
            <a:r>
              <a:rPr lang="en-US" dirty="0" err="1"/>
              <a:t>api</a:t>
            </a:r>
            <a:r>
              <a:rPr lang="en-US" dirty="0"/>
              <a:t> that allows us the interaction with browser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JSDOM…</a:t>
            </a:r>
          </a:p>
        </p:txBody>
      </p:sp>
    </p:spTree>
    <p:extLst>
      <p:ext uri="{BB962C8B-B14F-4D97-AF65-F5344CB8AC3E}">
        <p14:creationId xmlns:p14="http://schemas.microsoft.com/office/powerpoint/2010/main" val="26053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</a:t>
            </a:r>
            <a:r>
              <a:rPr lang="en-CA" dirty="0">
                <a:solidFill>
                  <a:srgbClr val="FFFF00"/>
                </a:solidFill>
              </a:rPr>
              <a:t>semantic meaning to the content </a:t>
            </a:r>
            <a:r>
              <a:rPr lang="en-CA" dirty="0"/>
              <a:t>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</a:t>
            </a:r>
            <a:r>
              <a:rPr lang="en-CA" dirty="0">
                <a:solidFill>
                  <a:srgbClr val="FFFF00"/>
                </a:solidFill>
              </a:rPr>
              <a:t>button</a:t>
            </a:r>
            <a:r>
              <a:rPr lang="en-CA" dirty="0"/>
              <a:t> role, anchor element has a </a:t>
            </a:r>
            <a:r>
              <a:rPr lang="en-CA" dirty="0">
                <a:solidFill>
                  <a:srgbClr val="FFFF00"/>
                </a:solidFill>
              </a:rPr>
              <a:t>link</a:t>
            </a:r>
            <a:r>
              <a:rPr lang="en-CA" dirty="0"/>
              <a:t>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</a:t>
            </a:r>
            <a:r>
              <a:rPr lang="en-CA" dirty="0">
                <a:solidFill>
                  <a:srgbClr val="FFFF00"/>
                </a:solidFill>
              </a:rPr>
              <a:t>&lt;a role=‘button’&gt; </a:t>
            </a:r>
            <a:r>
              <a:rPr lang="en-CA" dirty="0"/>
              <a:t>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textarea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</a:t>
            </a:r>
            <a:r>
              <a:rPr lang="en-CA" dirty="0">
                <a:solidFill>
                  <a:srgbClr val="FFFF00"/>
                </a:solidFill>
              </a:rPr>
              <a:t>an </a:t>
            </a:r>
            <a:r>
              <a:rPr lang="en-CA" b="1" dirty="0">
                <a:solidFill>
                  <a:srgbClr val="FFFF00"/>
                </a:solidFill>
              </a:rPr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field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 not any more: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F9-FC61-459B-716E-29D61F0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F44-D604-604B-DBDD-953989E3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Library/test runner for testing react components.</a:t>
            </a:r>
          </a:p>
          <a:p>
            <a:endParaRPr lang="en-US" dirty="0"/>
          </a:p>
          <a:p>
            <a:r>
              <a:rPr lang="en-US" dirty="0"/>
              <a:t>Supports Typescript, JSX…</a:t>
            </a:r>
          </a:p>
        </p:txBody>
      </p:sp>
    </p:spTree>
    <p:extLst>
      <p:ext uri="{BB962C8B-B14F-4D97-AF65-F5344CB8AC3E}">
        <p14:creationId xmlns:p14="http://schemas.microsoft.com/office/powerpoint/2010/main" val="12249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5504</TotalTime>
  <Words>2833</Words>
  <Application>Microsoft Macintosh PowerPoint</Application>
  <PresentationFormat>Widescreen</PresentationFormat>
  <Paragraphs>348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Aptos</vt:lpstr>
      <vt:lpstr>Aptos Display</vt:lpstr>
      <vt:lpstr>Arial</vt:lpstr>
      <vt:lpstr>Söhne Mono</vt:lpstr>
      <vt:lpstr>Wingdings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Vitest 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Installations to run our tests</vt:lpstr>
      <vt:lpstr>Now we need DOM emulation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User interactions!</vt:lpstr>
      <vt:lpstr>user-event</vt:lpstr>
      <vt:lpstr>fireEvent vs user-event</vt:lpstr>
      <vt:lpstr>Pointer Interactions</vt:lpstr>
      <vt:lpstr>Pointer Interactions</vt:lpstr>
      <vt:lpstr>fireEvent vs user-event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26</cp:revision>
  <dcterms:created xsi:type="dcterms:W3CDTF">2024-09-09T03:21:42Z</dcterms:created>
  <dcterms:modified xsi:type="dcterms:W3CDTF">2025-03-20T13:46:42Z</dcterms:modified>
</cp:coreProperties>
</file>