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22D3-EA76-40F0-898D-4AF4F490787E}">
          <p14:sldIdLst>
            <p14:sldId id="256"/>
            <p14:sldId id="257"/>
            <p14:sldId id="261"/>
            <p14:sldId id="262"/>
            <p14:sldId id="263"/>
            <p14:sldId id="264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84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6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Development</a:t>
            </a:r>
          </a:p>
          <a:p>
            <a:r>
              <a:rPr lang="en-US" dirty="0"/>
              <a:t>Library project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Forms in HTML</a:t>
            </a:r>
          </a:p>
          <a:p>
            <a:r>
              <a:rPr lang="en-US" dirty="0"/>
              <a:t>A complete project – </a:t>
            </a:r>
          </a:p>
          <a:p>
            <a:pPr lvl="1"/>
            <a:r>
              <a:rPr lang="en-US" dirty="0"/>
              <a:t>Library</a:t>
            </a:r>
          </a:p>
          <a:p>
            <a:r>
              <a:rPr lang="en-US" dirty="0"/>
              <a:t>Talking of JS and HTML, CSS!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3950-8A5A-B730-348E-2774B34A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HTML Forms?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CDB0-0E17-B8DA-558B-CD5E0DB37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"HTML forms are used to collect user input on web pages."</a:t>
            </a:r>
          </a:p>
          <a:p>
            <a:endParaRPr lang="en-US" dirty="0"/>
          </a:p>
          <a:p>
            <a:r>
              <a:rPr lang="en-US" dirty="0"/>
              <a:t>"They enable interaction between users and websites (e.g., login, registration, surveys)."</a:t>
            </a:r>
          </a:p>
          <a:p>
            <a:endParaRPr lang="en-US" dirty="0"/>
          </a:p>
          <a:p>
            <a:r>
              <a:rPr lang="en-US" dirty="0"/>
              <a:t>Important components: Input fields, buttons, labels, and more.</a:t>
            </a:r>
          </a:p>
        </p:txBody>
      </p:sp>
    </p:spTree>
    <p:extLst>
      <p:ext uri="{BB962C8B-B14F-4D97-AF65-F5344CB8AC3E}">
        <p14:creationId xmlns:p14="http://schemas.microsoft.com/office/powerpoint/2010/main" val="181448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D07B-896D-2BF8-D460-DE9FFB42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Why Are Forms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D31F-C3DE-475D-75EC-22D87C63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Facilitate user interaction and data collection.</a:t>
            </a:r>
          </a:p>
          <a:p>
            <a:endParaRPr lang="en-US" dirty="0"/>
          </a:p>
          <a:p>
            <a:r>
              <a:rPr lang="en-US" dirty="0"/>
              <a:t>Essential for e-commerce, social media, surveys, and more.</a:t>
            </a:r>
          </a:p>
          <a:p>
            <a:endParaRPr lang="en-US" dirty="0"/>
          </a:p>
          <a:p>
            <a:r>
              <a:rPr lang="en-US" dirty="0"/>
              <a:t>Bridge between users and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77489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0544-85A3-5F7D-67F9-9325F853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8B40-1703-F864-5268-4853BFF6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&lt;form&gt;: Wrapper for all form elements.</a:t>
            </a:r>
          </a:p>
          <a:p>
            <a:endParaRPr lang="en-US" dirty="0"/>
          </a:p>
          <a:p>
            <a:r>
              <a:rPr lang="en-US" dirty="0"/>
              <a:t>action: Specifies where to send the form data.</a:t>
            </a:r>
          </a:p>
          <a:p>
            <a:endParaRPr lang="en-US" dirty="0"/>
          </a:p>
          <a:p>
            <a:r>
              <a:rPr lang="en-US" dirty="0"/>
              <a:t>method: Defines how data is sent (GET or POST).</a:t>
            </a:r>
          </a:p>
          <a:p>
            <a:endParaRPr lang="en-US" dirty="0"/>
          </a:p>
          <a:p>
            <a:r>
              <a:rPr lang="en-US" dirty="0"/>
              <a:t>&lt;input&gt;: Fields for user input.</a:t>
            </a:r>
          </a:p>
          <a:p>
            <a:endParaRPr lang="en-US" dirty="0"/>
          </a:p>
          <a:p>
            <a:r>
              <a:rPr lang="en-US" dirty="0"/>
              <a:t>&lt;label&gt;: Describes the purpose of each input.</a:t>
            </a:r>
          </a:p>
        </p:txBody>
      </p:sp>
    </p:spTree>
    <p:extLst>
      <p:ext uri="{BB962C8B-B14F-4D97-AF65-F5344CB8AC3E}">
        <p14:creationId xmlns:p14="http://schemas.microsoft.com/office/powerpoint/2010/main" val="94342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1A5B-AD9B-CF79-529E-3CE0619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some attributes!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8080-BB13-A84D-7C6C-CD1DD879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demo some nice properties of forms</a:t>
            </a:r>
          </a:p>
        </p:txBody>
      </p:sp>
    </p:spTree>
    <p:extLst>
      <p:ext uri="{BB962C8B-B14F-4D97-AF65-F5344CB8AC3E}">
        <p14:creationId xmlns:p14="http://schemas.microsoft.com/office/powerpoint/2010/main" val="227772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3E54-1B5F-CCC8-A4CD-4665FC5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Real world example:</a:t>
            </a:r>
            <a:br>
              <a:rPr lang="en-US" dirty="0"/>
            </a:br>
            <a:r>
              <a:rPr lang="en-US" dirty="0"/>
              <a:t>Library project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F34A-E9A1-2A97-787F-00143297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index.html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To make the UI.</a:t>
            </a:r>
          </a:p>
          <a:p>
            <a:pPr marL="0" indent="0">
              <a:buNone/>
            </a:pPr>
            <a:r>
              <a:rPr lang="en-US" dirty="0" err="1"/>
              <a:t>script.js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write the code behind!</a:t>
            </a:r>
          </a:p>
        </p:txBody>
      </p:sp>
    </p:spTree>
    <p:extLst>
      <p:ext uri="{BB962C8B-B14F-4D97-AF65-F5344CB8AC3E}">
        <p14:creationId xmlns:p14="http://schemas.microsoft.com/office/powerpoint/2010/main" val="382416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Week 6 </vt:lpstr>
      <vt:lpstr>Agenda!</vt:lpstr>
      <vt:lpstr>What are HTML Forms?</vt:lpstr>
      <vt:lpstr> Why Are Forms Important?</vt:lpstr>
      <vt:lpstr>Structure of forms</vt:lpstr>
      <vt:lpstr>Demo with some attributes!</vt:lpstr>
      <vt:lpstr>Real world example: Library project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</dc:title>
  <dc:creator>Noman Atique</dc:creator>
  <cp:lastModifiedBy>Noman Atique</cp:lastModifiedBy>
  <cp:revision>95</cp:revision>
  <dcterms:created xsi:type="dcterms:W3CDTF">2024-09-09T03:21:42Z</dcterms:created>
  <dcterms:modified xsi:type="dcterms:W3CDTF">2025-02-03T12:26:53Z</dcterms:modified>
</cp:coreProperties>
</file>