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5BF12-37F7-4C23-A5AC-115798E1B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E2C6E9-F0BE-416C-BCD9-AA89FA308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C7DA40-6E5E-4438-B320-B07AE6B4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96B-71DA-438D-BFA6-D5D6F314C2F5}" type="datetimeFigureOut">
              <a:rPr lang="es-CO" smtClean="0"/>
              <a:t>5/04/2020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5AEAE7-5EE2-410D-8EEA-C698A6F4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D18902-B31A-4411-AB69-C080C391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DFAF-96A6-4C02-A34F-246B535D4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91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9925F-0AF9-452B-BA08-AB668DCD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FDBC8B-A115-40BC-9EEC-9386CCDDB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F092F-7A01-42E4-AD7D-7759A95E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96B-71DA-438D-BFA6-D5D6F314C2F5}" type="datetimeFigureOut">
              <a:rPr lang="es-CO" smtClean="0"/>
              <a:t>5/04/2020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37375B-426C-4270-9F33-82A819E7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EFD44A-6153-4141-8D7E-E6C6AE93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DFAF-96A6-4C02-A34F-246B535D4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964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147ED2-9895-47EF-B81B-333319004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EBF80A-1223-43D3-ADF1-7EC0BD2B3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5C9857-36A2-40CA-98B1-A0F442A3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96B-71DA-438D-BFA6-D5D6F314C2F5}" type="datetimeFigureOut">
              <a:rPr lang="es-CO" smtClean="0"/>
              <a:t>5/04/2020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F2D081-2811-4B11-9CAB-4F81FF32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DD5DD-3B74-49F5-B710-8077D643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DFAF-96A6-4C02-A34F-246B535D4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937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3CE32-FEE3-4ABC-B628-83B3336F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315201-1C37-4BBD-B45C-65D085969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9337CD-46AE-4536-8056-E4296225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96B-71DA-438D-BFA6-D5D6F314C2F5}" type="datetimeFigureOut">
              <a:rPr lang="es-CO" smtClean="0"/>
              <a:t>5/04/2020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139B4F-7540-46F4-83A4-B2C035A8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38AECC-887A-4EF6-A2EB-E48913A2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DFAF-96A6-4C02-A34F-246B535D4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5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7C9B6-71D5-44ED-A22C-9E844C7E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2F787E-03B4-44A4-BAD2-D17CE98F4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6A22A4-DAFE-4B2D-86BD-9933EF1D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96B-71DA-438D-BFA6-D5D6F314C2F5}" type="datetimeFigureOut">
              <a:rPr lang="es-CO" smtClean="0"/>
              <a:t>5/04/2020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63F699-C935-4153-96D5-918E9A08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1411FE-E9A6-4F92-9A2E-8EAF19B2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DFAF-96A6-4C02-A34F-246B535D4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91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188B7-6009-4261-8416-438D6C89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AB63FB-71AC-4E4E-B4DA-35B7E796D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361C0B-D839-4323-A43F-38A610D2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A357A2-311D-497A-B90B-8BF9FB17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96B-71DA-438D-BFA6-D5D6F314C2F5}" type="datetimeFigureOut">
              <a:rPr lang="es-CO" smtClean="0"/>
              <a:t>5/04/2020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BF2437-AAFA-40DC-9A9A-BCAF8DF2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FBE578-5F84-46E6-8D5B-F354A462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DFAF-96A6-4C02-A34F-246B535D4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56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01279-FA76-4C41-AF84-14F33ABF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AB9394-75D9-4D6B-A61A-740705E1E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683A1D-A232-4533-988D-0035C708D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F3BDE8-293E-4858-AD5D-A52AC9602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C3B1A5-E25C-4D96-A0A4-834327E49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206B57B-5922-428E-8999-25364D9E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96B-71DA-438D-BFA6-D5D6F314C2F5}" type="datetimeFigureOut">
              <a:rPr lang="es-CO" smtClean="0"/>
              <a:t>5/04/2020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4BB0AB-C106-450E-AB63-4ABF05ED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451C35-81D3-4D8D-8D2F-A0F095F4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DFAF-96A6-4C02-A34F-246B535D4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29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33232-1087-4BDE-9E9E-FC7426DB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5A669E-269C-4A4B-B22D-D3E38787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96B-71DA-438D-BFA6-D5D6F314C2F5}" type="datetimeFigureOut">
              <a:rPr lang="es-CO" smtClean="0"/>
              <a:t>5/04/2020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17A134-36CC-4B54-9CDB-BB8E67CD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89E3D0-8CD0-44F7-BB5D-2CE4011B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DFAF-96A6-4C02-A34F-246B535D4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32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399445-CF09-4074-96C2-47677202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96B-71DA-438D-BFA6-D5D6F314C2F5}" type="datetimeFigureOut">
              <a:rPr lang="es-CO" smtClean="0"/>
              <a:t>5/04/2020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F21E11-B965-4BE0-A27C-358AD7CB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0751C0-2D56-4166-B03B-9E0BBF59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DFAF-96A6-4C02-A34F-246B535D4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748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DE23C-818D-4F55-A28F-BEBB098A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39780A-B5D3-4EE5-BC0F-93C7D0015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872B5A-3A42-4930-961B-DE34D80AF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A04F6F-ADEA-4243-B768-FED95EDA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96B-71DA-438D-BFA6-D5D6F314C2F5}" type="datetimeFigureOut">
              <a:rPr lang="es-CO" smtClean="0"/>
              <a:t>5/04/2020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B2232B-635D-452E-A487-AA8C3515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7220B2-DC53-463D-9A5A-831E875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DFAF-96A6-4C02-A34F-246B535D4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473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3EC58-04B0-49E0-A100-0F3AEDBF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339F24-2331-4288-9691-18CDD95B7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487EEB-B4CC-45A7-8797-7FEA41B1A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4302BF-86AE-4D63-9E1D-5D16BA18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96B-71DA-438D-BFA6-D5D6F314C2F5}" type="datetimeFigureOut">
              <a:rPr lang="es-CO" smtClean="0"/>
              <a:t>5/04/2020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203D22-03BD-47B1-A9D3-4D43E30A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605B76-35BF-410F-BED8-8E55B910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DFAF-96A6-4C02-A34F-246B535D4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204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38F188-B0BA-4BF3-880C-61550ECB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69F360-CBD8-41E2-AB37-2636CC9E5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F7FF97-AA75-4EF4-9C60-6752DF906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096B-71DA-438D-BFA6-D5D6F314C2F5}" type="datetimeFigureOut">
              <a:rPr lang="es-CO" smtClean="0"/>
              <a:t>5/04/2020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A39B1A-8518-4307-A9F1-B5ED8B8E3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BEF2AF-10CC-40E0-BF9A-12B7AE9AA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BDFAF-96A6-4C02-A34F-246B535D4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035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snewupdate.com/2016/10/pes-selecto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guiastematicas.bibliotecas.uc.cl/c.php?g=697915&amp;p=4951594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PDF_file_icon.svg" TargetMode="External"/><Relationship Id="rId13" Type="http://schemas.openxmlformats.org/officeDocument/2006/relationships/hyperlink" Target="https://commons.wikimedia.org/wiki/File:View-refresh_Gion_simple.svg" TargetMode="External"/><Relationship Id="rId3" Type="http://schemas.openxmlformats.org/officeDocument/2006/relationships/hyperlink" Target="https://commons.wikimedia.org/wiki/File:Icons8_flat_overtime.svg" TargetMode="External"/><Relationship Id="rId7" Type="http://schemas.openxmlformats.org/officeDocument/2006/relationships/hyperlink" Target="http://2016.igem.org/Team:METU_HS_Ankara/Human_Practices" TargetMode="External"/><Relationship Id="rId12" Type="http://schemas.openxmlformats.org/officeDocument/2006/relationships/image" Target="../media/image8.png"/><Relationship Id="rId17" Type="http://schemas.openxmlformats.org/officeDocument/2006/relationships/hyperlink" Target="http://jurnal.unmer.ac.id/index.php/jpp/article/view/1417" TargetMode="External"/><Relationship Id="rId2" Type="http://schemas.openxmlformats.org/officeDocument/2006/relationships/image" Target="../media/image4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11" Type="http://schemas.openxmlformats.org/officeDocument/2006/relationships/image" Target="../media/image7.png"/><Relationship Id="rId5" Type="http://schemas.openxmlformats.org/officeDocument/2006/relationships/hyperlink" Target="http://commons.wikimedia.org/wiki/File:Simpleicons_Business_weekly-calendar.svg" TargetMode="External"/><Relationship Id="rId15" Type="http://schemas.openxmlformats.org/officeDocument/2006/relationships/hyperlink" Target="https://commons.wikimedia.org/wiki/File:Creative-Tail-People-woen-2.svg" TargetMode="External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hyperlink" Target="https://creativecommons.org/licenses/by-sa/3.0/" TargetMode="Externa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237987/edit" TargetMode="External"/><Relationship Id="rId3" Type="http://schemas.openxmlformats.org/officeDocument/2006/relationships/hyperlink" Target="http://commons.wikimedia.org/wiki/File:UniversalEditButton2.svg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esnewupdate.com/2016/10/pes-selector.html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2016.igem.org/Team:METU_HS_Ankara/Human_Practices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s://pixabay.com/en/play-icon-free-wallpaper-vector-1173551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magen que contiene electrónica, computadora&#10;&#10;Descripción generada automáticamente">
            <a:extLst>
              <a:ext uri="{FF2B5EF4-FFF2-40B4-BE49-F238E27FC236}">
                <a16:creationId xmlns:a16="http://schemas.microsoft.com/office/drawing/2014/main" id="{EF01EC87-1D5E-489C-99A4-ACE5969E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1550" y="526366"/>
            <a:ext cx="4876800" cy="48768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0B4E0C7-39E1-4D59-9430-03F034A52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9391941">
            <a:off x="1646240" y="1554215"/>
            <a:ext cx="2128268" cy="2128268"/>
          </a:xfrm>
          <a:prstGeom prst="rect">
            <a:avLst/>
          </a:prstGeom>
        </p:spPr>
      </p:pic>
      <p:pic>
        <p:nvPicPr>
          <p:cNvPr id="23" name="Imagen 22" descr="Imagen que contiene electrónica, computadora&#10;&#10;Descripción generada automáticamente">
            <a:extLst>
              <a:ext uri="{FF2B5EF4-FFF2-40B4-BE49-F238E27FC236}">
                <a16:creationId xmlns:a16="http://schemas.microsoft.com/office/drawing/2014/main" id="{0D2DD245-7104-4961-B74D-496D29455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526366"/>
            <a:ext cx="4876800" cy="48768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E5EA64E-C8C8-4724-AA46-A5E04ECDD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686" y="1706880"/>
            <a:ext cx="1822939" cy="182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9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objeto, reloj, señal, dibujo&#10;&#10;Descripción generada automáticamente">
            <a:extLst>
              <a:ext uri="{FF2B5EF4-FFF2-40B4-BE49-F238E27FC236}">
                <a16:creationId xmlns:a16="http://schemas.microsoft.com/office/drawing/2014/main" id="{40B0BBEF-099D-4B1F-9101-BAEB0FC6E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3270" y="-151400"/>
            <a:ext cx="3867450" cy="38674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A940B8D-575B-4A41-890E-D4A52FA7C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18558" y="3840480"/>
            <a:ext cx="2720925" cy="2720925"/>
          </a:xfrm>
          <a:prstGeom prst="rect">
            <a:avLst/>
          </a:prstGeom>
        </p:spPr>
      </p:pic>
      <p:pic>
        <p:nvPicPr>
          <p:cNvPr id="11" name="Imagen 10" descr="Imagen que contiene tabla&#10;&#10;Descripción generada automáticamente">
            <a:extLst>
              <a:ext uri="{FF2B5EF4-FFF2-40B4-BE49-F238E27FC236}">
                <a16:creationId xmlns:a16="http://schemas.microsoft.com/office/drawing/2014/main" id="{10E8B544-5DBE-4CC7-B479-4E7AD899E6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680331" y="164117"/>
            <a:ext cx="3676364" cy="367636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ADE5EEE-16B9-4167-A37A-7AA988A329FC}"/>
              </a:ext>
            </a:extLst>
          </p:cNvPr>
          <p:cNvSpPr txBox="1"/>
          <p:nvPr/>
        </p:nvSpPr>
        <p:spPr>
          <a:xfrm>
            <a:off x="3304412" y="6858000"/>
            <a:ext cx="5583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8" tooltip="https://commons.wikimedia.org/wiki/File:PDF_file_icon.svg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9" tooltip="https://creativecommons.org/licenses/by-sa/3.0/"/>
              </a:rPr>
              <a:t>CC BY-SA</a:t>
            </a:r>
            <a:endParaRPr lang="es-CO" sz="90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AAA4E6E-F813-434D-B5E9-DA815C2387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773" y="4346922"/>
            <a:ext cx="1002318" cy="1002318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765B86F8-7480-47CE-85E5-0D05567988AF}"/>
              </a:ext>
            </a:extLst>
          </p:cNvPr>
          <p:cNvGrpSpPr/>
          <p:nvPr/>
        </p:nvGrpSpPr>
        <p:grpSpPr>
          <a:xfrm>
            <a:off x="8607932" y="164116"/>
            <a:ext cx="3111013" cy="3551933"/>
            <a:chOff x="8607932" y="27272"/>
            <a:chExt cx="3230871" cy="3688778"/>
          </a:xfrm>
        </p:grpSpPr>
        <p:pic>
          <p:nvPicPr>
            <p:cNvPr id="17" name="Imagen 16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761AA81B-204E-4955-8168-DE26A432A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8607932" y="269465"/>
              <a:ext cx="2805904" cy="3446585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72D3F977-CE19-4984-BED7-806998A4A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10291625" y="27272"/>
              <a:ext cx="1547178" cy="1509826"/>
            </a:xfrm>
            <a:prstGeom prst="rect">
              <a:avLst/>
            </a:prstGeom>
          </p:spPr>
        </p:pic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B9582B9-5117-4F34-92BB-EB3ACCDC291D}"/>
              </a:ext>
            </a:extLst>
          </p:cNvPr>
          <p:cNvSpPr txBox="1"/>
          <p:nvPr/>
        </p:nvSpPr>
        <p:spPr>
          <a:xfrm>
            <a:off x="4064399" y="7460567"/>
            <a:ext cx="7027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13" tooltip="https://commons.wikimedia.org/wiki/File:View-refresh_Gion_simple.svg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9" tooltip="https://creativecommons.org/licenses/by-sa/3.0/"/>
              </a:rPr>
              <a:t>CC BY-SA</a:t>
            </a:r>
            <a:endParaRPr lang="es-CO" sz="900"/>
          </a:p>
        </p:txBody>
      </p:sp>
      <p:pic>
        <p:nvPicPr>
          <p:cNvPr id="29" name="Imagen 28" descr="Imagen que contiene dibujo, reloj&#10;&#10;Descripción generada automáticamente">
            <a:extLst>
              <a:ext uri="{FF2B5EF4-FFF2-40B4-BE49-F238E27FC236}">
                <a16:creationId xmlns:a16="http://schemas.microsoft.com/office/drawing/2014/main" id="{C0F0FBAC-663C-4029-94A8-7265DF9B685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397329" y="4721777"/>
            <a:ext cx="3211815" cy="3211815"/>
          </a:xfrm>
          <a:prstGeom prst="rect">
            <a:avLst/>
          </a:prstGeom>
        </p:spPr>
      </p:pic>
      <p:pic>
        <p:nvPicPr>
          <p:cNvPr id="35" name="Imagen 34" descr="Imagen que contiene reloj&#10;&#10;Descripción generada automáticamente">
            <a:extLst>
              <a:ext uri="{FF2B5EF4-FFF2-40B4-BE49-F238E27FC236}">
                <a16:creationId xmlns:a16="http://schemas.microsoft.com/office/drawing/2014/main" id="{D91B3616-F4CA-4825-A321-15CA71A568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7942073" y="4364168"/>
            <a:ext cx="3211815" cy="32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5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32C46EB-BC4C-47B0-B117-8BE8458AF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05612" y="1260134"/>
            <a:ext cx="2720413" cy="265052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FFFE3DF-EBEA-489A-B223-FA19B2725D64}"/>
              </a:ext>
            </a:extLst>
          </p:cNvPr>
          <p:cNvSpPr txBox="1"/>
          <p:nvPr/>
        </p:nvSpPr>
        <p:spPr>
          <a:xfrm>
            <a:off x="2234218" y="6858000"/>
            <a:ext cx="7038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3" tooltip="http://commons.wikimedia.org/wiki/File:UniversalEditButton2.svg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4" tooltip="https://creativecommons.org/licenses/by-sa/3.0/"/>
              </a:rPr>
              <a:t>CC BY-SA</a:t>
            </a:r>
            <a:endParaRPr lang="es-CO" sz="900"/>
          </a:p>
        </p:txBody>
      </p:sp>
      <p:pic>
        <p:nvPicPr>
          <p:cNvPr id="12" name="Imagen 11" descr="Imagen que contiene electrónica, computadora&#10;&#10;Descripción generada automáticamente">
            <a:extLst>
              <a:ext uri="{FF2B5EF4-FFF2-40B4-BE49-F238E27FC236}">
                <a16:creationId xmlns:a16="http://schemas.microsoft.com/office/drawing/2014/main" id="{65E78A2F-EBB5-4F6E-8F78-04F08C9C4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061533" y="254311"/>
            <a:ext cx="4876800" cy="4876800"/>
          </a:xfrm>
          <a:prstGeom prst="rect">
            <a:avLst/>
          </a:prstGeom>
        </p:spPr>
      </p:pic>
      <p:pic>
        <p:nvPicPr>
          <p:cNvPr id="7" name="Imagen 6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E6B96B66-B6F6-4B1F-8D22-76ACF2888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258167" y="1645920"/>
            <a:ext cx="1236489" cy="1271454"/>
          </a:xfrm>
          <a:prstGeom prst="rect">
            <a:avLst/>
          </a:prstGeom>
        </p:spPr>
      </p:pic>
      <p:pic>
        <p:nvPicPr>
          <p:cNvPr id="13" name="Imagen 12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D0C17EC8-A696-4292-A372-ACC158DF5B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669701" y="1645920"/>
            <a:ext cx="1236489" cy="127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8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abla&#10;&#10;Descripción generada automáticamente">
            <a:extLst>
              <a:ext uri="{FF2B5EF4-FFF2-40B4-BE49-F238E27FC236}">
                <a16:creationId xmlns:a16="http://schemas.microsoft.com/office/drawing/2014/main" id="{5FF35331-06A3-4228-B247-BD036AC8A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9722" y="535178"/>
            <a:ext cx="3676364" cy="3676364"/>
          </a:xfrm>
          <a:prstGeom prst="rect">
            <a:avLst/>
          </a:prstGeom>
        </p:spPr>
      </p:pic>
      <p:pic>
        <p:nvPicPr>
          <p:cNvPr id="4" name="Imagen 3" descr="Imagen que contiene reloj&#10;&#10;Descripción generada automáticamente">
            <a:extLst>
              <a:ext uri="{FF2B5EF4-FFF2-40B4-BE49-F238E27FC236}">
                <a16:creationId xmlns:a16="http://schemas.microsoft.com/office/drawing/2014/main" id="{D23AA611-FBF5-478A-8D2C-813C696D9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141" y="1020810"/>
            <a:ext cx="1628775" cy="1362075"/>
          </a:xfrm>
          <a:prstGeom prst="rect">
            <a:avLst/>
          </a:prstGeom>
        </p:spPr>
      </p:pic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3E38974-1C32-470E-96C9-245C7AB686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408" y="1011285"/>
            <a:ext cx="1181100" cy="1371600"/>
          </a:xfrm>
          <a:prstGeom prst="rect">
            <a:avLst/>
          </a:prstGeom>
        </p:spPr>
      </p:pic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587317D-B5C0-42E2-AD60-F52333DF4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30" y="1011285"/>
            <a:ext cx="1371600" cy="1371600"/>
          </a:xfrm>
          <a:prstGeom prst="rect">
            <a:avLst/>
          </a:prstGeom>
        </p:spPr>
      </p:pic>
      <p:pic>
        <p:nvPicPr>
          <p:cNvPr id="10" name="Imagen 9" descr="Imagen que contiene luz, dibujo&#10;&#10;Descripción generada automáticamente">
            <a:extLst>
              <a:ext uri="{FF2B5EF4-FFF2-40B4-BE49-F238E27FC236}">
                <a16:creationId xmlns:a16="http://schemas.microsoft.com/office/drawing/2014/main" id="{B24DF679-A73C-40B4-92C2-451B0FD8A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14" y="2743200"/>
            <a:ext cx="1381125" cy="13716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4DAA725-9D64-4B07-8B01-0D87C2DDD7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08" y="2743200"/>
            <a:ext cx="1371600" cy="1371600"/>
          </a:xfrm>
          <a:prstGeom prst="rect">
            <a:avLst/>
          </a:prstGeom>
        </p:spPr>
      </p:pic>
      <p:pic>
        <p:nvPicPr>
          <p:cNvPr id="14" name="Imagen 13" descr="Imagen que contiene reloj&#10;&#10;Descripción generada automáticamente">
            <a:extLst>
              <a:ext uri="{FF2B5EF4-FFF2-40B4-BE49-F238E27FC236}">
                <a16:creationId xmlns:a16="http://schemas.microsoft.com/office/drawing/2014/main" id="{0BE00D6B-6FB9-4A19-8B97-01D7C5CA80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77" y="2743200"/>
            <a:ext cx="1362075" cy="13716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23A16D8-1302-4AEB-964A-C209AEA3BE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821" y="2743200"/>
            <a:ext cx="1371600" cy="1371600"/>
          </a:xfrm>
          <a:prstGeom prst="rect">
            <a:avLst/>
          </a:prstGeom>
        </p:spPr>
      </p:pic>
      <p:pic>
        <p:nvPicPr>
          <p:cNvPr id="20" name="Imagen 1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78FF56-9D2A-4663-B3ED-E07EFA6291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456214" y="2789214"/>
            <a:ext cx="4068786" cy="406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98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30</Words>
  <Application>Microsoft Office PowerPoint</Application>
  <PresentationFormat>Panorámica</PresentationFormat>
  <Paragraphs>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barbosa</dc:creator>
  <cp:lastModifiedBy>natalia barbosa</cp:lastModifiedBy>
  <cp:revision>10</cp:revision>
  <dcterms:created xsi:type="dcterms:W3CDTF">2020-04-05T14:18:35Z</dcterms:created>
  <dcterms:modified xsi:type="dcterms:W3CDTF">2020-04-06T01:01:01Z</dcterms:modified>
</cp:coreProperties>
</file>