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6F3198-714C-4818-83AF-01897EB46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E6414BA-FB52-480C-9A19-FFB4FC66EE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7EA3BE-19E3-40F4-A7D9-E73E0895C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A6249-EE78-41EF-ABDF-8F9D5119DC3E}" type="datetimeFigureOut">
              <a:rPr lang="it-IT" smtClean="0"/>
              <a:t>11/02/2021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07E1E2-3DBA-4B54-9160-C4680504A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52A8C4-45CA-4BB0-AA17-A76C738F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AEF3D-133F-407C-8E56-A256DDF0317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6714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AD7695-395B-4625-A83C-8CE271D0B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3FA88E9-3E1C-4105-8D5E-D57900CB1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F31784-1827-4624-8BEC-4FDC48B0D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A6249-EE78-41EF-ABDF-8F9D5119DC3E}" type="datetimeFigureOut">
              <a:rPr lang="it-IT" smtClean="0"/>
              <a:t>11/02/2021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E0D01A3-2211-43A9-8AE3-8B1B9C25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F986E1-D34F-4E50-8229-B52837324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AEF3D-133F-407C-8E56-A256DDF0317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0048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4EE4B46-CB5C-423C-AD81-C459CC2F5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E1CB3B2-219B-4E0F-B387-6C46B5993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BA5603-A70B-44D5-AC98-436792EAF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A6249-EE78-41EF-ABDF-8F9D5119DC3E}" type="datetimeFigureOut">
              <a:rPr lang="it-IT" smtClean="0"/>
              <a:t>11/02/2021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FF5B7D-94F2-4B3F-BBF5-F20869E12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BC0820-D196-444A-8F08-EBF7E617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AEF3D-133F-407C-8E56-A256DDF0317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8387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05144D-F918-40C5-9078-0A168C89D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F01EDD-0148-4361-A93F-0A738126F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2747E30-CF30-425E-8085-860419D1E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A6249-EE78-41EF-ABDF-8F9D5119DC3E}" type="datetimeFigureOut">
              <a:rPr lang="it-IT" smtClean="0"/>
              <a:t>11/02/2021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80C43A7-7C82-4C97-9BFD-3432D51D2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8AD4422-3207-44F2-A0EF-8FB2BD14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AEF3D-133F-407C-8E56-A256DDF0317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9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AED63B-6E49-4893-B324-C1CBA1244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6E0487F-7FBA-4766-958D-F9A213D2E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DBF9C5-6D09-46F5-8FF9-BB792834A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A6249-EE78-41EF-ABDF-8F9D5119DC3E}" type="datetimeFigureOut">
              <a:rPr lang="it-IT" smtClean="0"/>
              <a:t>11/02/2021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EC52A45-8DED-4292-84DC-7B07A2792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94FD4A4-08DF-4341-B4BC-28B8D4F15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AEF3D-133F-407C-8E56-A256DDF0317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649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05366C-64F0-4C06-B928-E3B9DD610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F30478-85C7-4B5C-994A-0389B06BC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E9A1A8B-7974-4693-9779-B15D5CA0A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4F6E119-86A0-4743-8ADC-5AFBEF426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A6249-EE78-41EF-ABDF-8F9D5119DC3E}" type="datetimeFigureOut">
              <a:rPr lang="it-IT" smtClean="0"/>
              <a:t>11/02/2021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4C9B913-AD38-4DB8-828D-26AA69574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2431CF3-2707-4F36-A364-4D5F0D663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AEF3D-133F-407C-8E56-A256DDF0317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055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425C00-EAD0-4FB3-81F3-C1A6B80EE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9D802C4-12E6-4E59-981B-E448E91C2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2629790-79B4-41C4-887D-AA2D60738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CB4AFC5-1333-4C27-8602-00A7427B1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9518198-BB5A-44DA-A9CC-109F7F6D2E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C5E2550-2ED5-47EB-82F0-707DF823F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A6249-EE78-41EF-ABDF-8F9D5119DC3E}" type="datetimeFigureOut">
              <a:rPr lang="it-IT" smtClean="0"/>
              <a:t>11/02/2021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8E2441F-6320-4399-AD14-4F4A3AA8E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DF3E196-648F-43B3-A612-23DE7835B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AEF3D-133F-407C-8E56-A256DDF0317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316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EA66E8-1320-4426-AA35-CF0592A1B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FAE45C1-015A-4E2A-9789-D44DEFC47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A6249-EE78-41EF-ABDF-8F9D5119DC3E}" type="datetimeFigureOut">
              <a:rPr lang="it-IT" smtClean="0"/>
              <a:t>11/02/2021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5CEC927-85B6-4BC8-8C5A-6EA5FC8CB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8C661AB-6607-4815-9A64-0F541E7F7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AEF3D-133F-407C-8E56-A256DDF0317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40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3A1CE86-C627-4C12-A5EF-F2E3B12F7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A6249-EE78-41EF-ABDF-8F9D5119DC3E}" type="datetimeFigureOut">
              <a:rPr lang="it-IT" smtClean="0"/>
              <a:t>11/02/2021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E2C8DD2-A140-4A8D-8CF5-CBA4A7D95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A5C41D1-BC85-4242-AD8B-20E6CD6AF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AEF3D-133F-407C-8E56-A256DDF0317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1471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A06A4D-7511-4BCD-B6C1-B2E5EB407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4001B8-D331-462E-BC9A-2323C8319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EE9FC88-E60D-4875-BEDC-2E0DAEE30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840405A-CB76-42A4-9D4D-FE75DE120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A6249-EE78-41EF-ABDF-8F9D5119DC3E}" type="datetimeFigureOut">
              <a:rPr lang="it-IT" smtClean="0"/>
              <a:t>11/02/2021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F2CB9C-7ACD-49C7-8D10-C6CF82378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9399C59-4ECE-49E0-8745-C0DEDB621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AEF3D-133F-407C-8E56-A256DDF0317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1300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D5A39E-1FDB-434E-AD23-DF1BDC8A9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064CE6D-8A62-43C0-B2C9-0C76C05E1E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78B4867-90D2-466A-8C2E-2A23EE646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CCE515E-458F-4206-A288-C3BE02A44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A6249-EE78-41EF-ABDF-8F9D5119DC3E}" type="datetimeFigureOut">
              <a:rPr lang="it-IT" smtClean="0"/>
              <a:t>11/02/2021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2A1D69-F402-44CA-80CF-B85EF2F2E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670DEC0-3575-45A6-8CD5-0B743D4B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AEF3D-133F-407C-8E56-A256DDF0317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116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B37D1D8-949D-481C-B78C-559F38AD8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B2C9395-63DA-43B4-8831-B5126137D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55DE10E-F219-42FF-A44E-C04592A7C7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A6249-EE78-41EF-ABDF-8F9D5119DC3E}" type="datetimeFigureOut">
              <a:rPr lang="it-IT" smtClean="0"/>
              <a:t>11/02/2021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9281AE-BE94-4C6D-93C0-87F27B86A8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CC66FD0-997D-402B-A660-08374024D8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AEF3D-133F-407C-8E56-A256DDF0317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537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C4405E-1663-43E6-84CB-50A513C302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6E969A-6294-488C-8DE3-9F3133810B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AFDA768-C922-4E3A-A786-8115DC11F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8629"/>
            <a:ext cx="12192000" cy="620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884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B8D982-EB8C-4ECC-A080-BEBB7DA3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996081-AD60-4219-B023-F90A73D83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60C5428-286D-4E4F-AE42-49FF4F2C3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68" y="0"/>
            <a:ext cx="107794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242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2BB9A6-49E6-402D-9E1B-5B3762B2B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CA0165-8C3D-40A9-BEDB-9AF60B98C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E6E5DD7-ED30-4BA3-8167-905F62698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25"/>
            <a:ext cx="12192000" cy="683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775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FD27A1C3-8492-4936-9A1E-A42589578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502" y="198437"/>
            <a:ext cx="9647276" cy="656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103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CA107CF0-6A9A-4A48-9D8D-CEE19E6DC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5229"/>
            <a:ext cx="12192000" cy="626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558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9BEFAAF6-029A-46CE-8FA6-15D0F4473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732" y="0"/>
            <a:ext cx="88605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026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16E41A9-0B9E-418A-9859-632822565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228600"/>
            <a:ext cx="1148715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3050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Romanelli</dc:creator>
  <cp:lastModifiedBy>Marco Romanelli</cp:lastModifiedBy>
  <cp:revision>1</cp:revision>
  <dcterms:created xsi:type="dcterms:W3CDTF">2021-02-11T17:01:53Z</dcterms:created>
  <dcterms:modified xsi:type="dcterms:W3CDTF">2021-02-11T17:11:22Z</dcterms:modified>
</cp:coreProperties>
</file>