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2CAF0-2F2D-4F8A-8E0A-4D91C183E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C0784B-0981-4070-B3E0-FC1613671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8EF911-ED53-4A87-B13B-D7453EE9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6A9E6F-3202-46F2-85E0-6E7F1641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554045-3246-444D-9EF5-03CA3F8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53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C8674-DA97-480B-9848-A2A5871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DA9FD8-CFE5-4EEE-BBF4-735378DC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EF0468-B292-45BB-A457-29D8A935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CAAA79-CC71-4100-87D4-80A60778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DFE654-460C-44BF-9197-BA2D3937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3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3B6275-C2CF-46DF-B6ED-FCC44C443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E0C09D-4022-46E1-B5FB-C1FB1E51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661790-2D63-40B9-9D79-AC8EBBEB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C727CD-C758-4475-9AA6-04199F2D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706FEC-2B87-4BDF-839A-CBC06F5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79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E34A1-6961-4406-A689-9346DA4B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919881-3A35-47E6-B748-A3ECD401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9883E9-2494-4CD4-9003-CDF6E88B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9A5B8C-F988-4441-8B74-C421BEB7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404CC9-DD6D-4532-9AFD-F3C8E28B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76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E27DC-3F5B-4D21-8119-748264C4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6F0DE1-ABDA-4F3E-9D49-B099B55E8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BF479B-BFB1-4A11-9D9C-50D0B914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8F4DB8-197E-4D3E-999C-9AA9EB62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7D6CC4-94D8-48E0-AD4A-E35B470F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47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C3B061-9370-432A-996E-57D01878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0ACEE-3F9E-4D95-83E5-74E6F53B5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AFF730-3FBA-4758-907D-D7EABD20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6A947E-5FDA-41DC-BED1-C873CBD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235822-35B4-482C-8FD9-7D36CCFC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D4C8E8-FE0C-41BE-95F6-6AD1EF5A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7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72D0B-2725-4397-87F7-8D87A562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0A6BF8-9DDD-4B94-8ACD-C16C683B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519954-7E60-4D2F-987B-832A59480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AD698F-D0F1-4D35-875C-73E164DD9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84D478-70B2-4DC1-958F-F5115B394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B09410-1534-4CEA-B134-CBCC77C5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492459-0F59-4B8F-92F5-554873A8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2F7DE2-F33F-4DEF-9731-6910DFB7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31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96769B-DA81-4837-BBA2-B46F36E9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9CFAB4-EADC-41F0-B9BA-011F5E62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02090F-45BA-44AF-A9CE-6A1F7251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29DBCB-FA8A-495B-842C-29925CA1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97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F2788A-C652-4423-B125-92094B46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77A1BC-DA27-4D4A-9C93-2B96DD3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D39289-4F84-4835-B603-0CE3186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BC9A9-2ADE-4E87-B69E-3B9A591C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A7801-3F21-4CEC-A7AE-0C1DD70E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092318-529C-4903-AE86-7BCAA6F8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3E38CF-096D-444A-AC63-7122C85D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D44B41-D57E-4CD3-8E93-92EB0CD2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6B6C36-7B1A-4E1D-9D6D-4660344E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38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208C6-FA08-4F01-AA54-D57C039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FF3023-D643-4E8B-9238-5A0C89BDD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0ACED1-0694-4DCE-A8CE-F97F8394C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F428CC-6486-4FC9-898F-C660ECC8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D1AC21-E27B-4EE3-A801-0E67EAC3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D6F0AB-85F9-47EB-A703-B74088FB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93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B3A387-A568-4E0B-878F-140837E2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641BCC-3366-4E53-941F-415819C5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595571-6208-4D30-A9B6-ED69F28DE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D5E1-4283-4D21-926F-24B74C1AB9BF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4DB036-A18B-4861-9607-D85473666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724B51-C119-45B3-8F40-6A6B9BF09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584A-A0ED-4990-A058-4A66369B3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9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FDE171F-621A-43B0-AD36-E581AC57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00" y="0"/>
            <a:ext cx="1097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7055FFA-2018-4935-8C38-EA5E5944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95" y="0"/>
            <a:ext cx="10010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0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59B2A41-A452-48B5-B834-02B5C7E2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0270"/>
            <a:ext cx="12192000" cy="19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59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Romanelli</dc:creator>
  <cp:lastModifiedBy>Marco Romanelli</cp:lastModifiedBy>
  <cp:revision>1</cp:revision>
  <dcterms:created xsi:type="dcterms:W3CDTF">2021-03-30T15:19:06Z</dcterms:created>
  <dcterms:modified xsi:type="dcterms:W3CDTF">2021-03-30T15:22:46Z</dcterms:modified>
</cp:coreProperties>
</file>